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 id="2147483699" r:id="rId2"/>
  </p:sldMasterIdLst>
  <p:notesMasterIdLst>
    <p:notesMasterId r:id="rId15"/>
  </p:notesMasterIdLst>
  <p:sldIdLst>
    <p:sldId id="268" r:id="rId3"/>
    <p:sldId id="276" r:id="rId4"/>
    <p:sldId id="277" r:id="rId5"/>
    <p:sldId id="279" r:id="rId6"/>
    <p:sldId id="280" r:id="rId7"/>
    <p:sldId id="283" r:id="rId8"/>
    <p:sldId id="282" r:id="rId9"/>
    <p:sldId id="281" r:id="rId10"/>
    <p:sldId id="343" r:id="rId11"/>
    <p:sldId id="341" r:id="rId12"/>
    <p:sldId id="286" r:id="rId13"/>
    <p:sldId id="28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4067" userDrawn="1">
          <p15:clr>
            <a:srgbClr val="A4A3A4"/>
          </p15:clr>
        </p15:guide>
        <p15:guide id="2" pos="4089" userDrawn="1">
          <p15:clr>
            <a:srgbClr val="A4A3A4"/>
          </p15:clr>
        </p15:guide>
        <p15:guide id="3" orient="horz"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60F7D23-F238-664D-C620-195AE995299F}" name="Kate Avery" initials="KA" userId="S::Kate.avery@elmgroupltd.com::f119444a-d0e0-437f-93b6-5f2e7c6853cd" providerId="AD"/>
  <p188:author id="{04DBA6D2-4462-7A8A-6D6F-53D376132997}" name="Alex Reddington" initials="AR" userId="S::alex.reddington@elmgroupltd.com::2594db04-c4cb-4c18-8b3d-2554768ba828"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274"/>
    <a:srgbClr val="FFFFFF"/>
    <a:srgbClr val="F6AB70"/>
    <a:srgbClr val="33B3A7"/>
    <a:srgbClr val="28509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315" autoAdjust="0"/>
    <p:restoredTop sz="94660"/>
  </p:normalViewPr>
  <p:slideViewPr>
    <p:cSldViewPr snapToGrid="0">
      <p:cViewPr varScale="1">
        <p:scale>
          <a:sx n="71" d="100"/>
          <a:sy n="71" d="100"/>
        </p:scale>
        <p:origin x="324" y="44"/>
      </p:cViewPr>
      <p:guideLst>
        <p:guide pos="4067"/>
        <p:guide pos="4089"/>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2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No medical protein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Sheet1!$B$2:$B$4</c:f>
              <c:numCache>
                <c:formatCode>General</c:formatCode>
                <c:ptCount val="3"/>
                <c:pt idx="0">
                  <c:v>92</c:v>
                </c:pt>
                <c:pt idx="1">
                  <c:v>8</c:v>
                </c:pt>
                <c:pt idx="2">
                  <c:v>1</c:v>
                </c:pt>
              </c:numCache>
            </c:numRef>
          </c:val>
          <c:extLst>
            <c:ext xmlns:c16="http://schemas.microsoft.com/office/drawing/2014/chart" uri="{C3380CC4-5D6E-409C-BE32-E72D297353CC}">
              <c16:uniqueId val="{00000000-0739-406E-9604-0247C57334C1}"/>
            </c:ext>
          </c:extLst>
        </c:ser>
        <c:ser>
          <c:idx val="1"/>
          <c:order val="1"/>
          <c:tx>
            <c:strRef>
              <c:f>Sheet1!$C$1</c:f>
              <c:strCache>
                <c:ptCount val="1"/>
                <c:pt idx="0">
                  <c:v>Some medical protein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Sheet1!$C$2:$C$4</c:f>
              <c:numCache>
                <c:formatCode>General</c:formatCode>
                <c:ptCount val="3"/>
                <c:pt idx="0">
                  <c:v>53</c:v>
                </c:pt>
                <c:pt idx="1">
                  <c:v>52</c:v>
                </c:pt>
                <c:pt idx="2">
                  <c:v>3</c:v>
                </c:pt>
              </c:numCache>
            </c:numRef>
          </c:val>
          <c:extLst>
            <c:ext xmlns:c16="http://schemas.microsoft.com/office/drawing/2014/chart" uri="{C3380CC4-5D6E-409C-BE32-E72D297353CC}">
              <c16:uniqueId val="{00000001-0739-406E-9604-0247C57334C1}"/>
            </c:ext>
          </c:extLst>
        </c:ser>
        <c:ser>
          <c:idx val="2"/>
          <c:order val="2"/>
          <c:tx>
            <c:strRef>
              <c:f>Sheet1!$D$1</c:f>
              <c:strCache>
                <c:ptCount val="1"/>
                <c:pt idx="0">
                  <c:v>&gt;75% medical protein</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Sheet1!$D$2:$D$4</c:f>
              <c:numCache>
                <c:formatCode>General</c:formatCode>
                <c:ptCount val="3"/>
                <c:pt idx="0">
                  <c:v>14</c:v>
                </c:pt>
                <c:pt idx="1">
                  <c:v>15</c:v>
                </c:pt>
                <c:pt idx="2">
                  <c:v>12</c:v>
                </c:pt>
              </c:numCache>
            </c:numRef>
          </c:val>
          <c:extLst>
            <c:ext xmlns:c16="http://schemas.microsoft.com/office/drawing/2014/chart" uri="{C3380CC4-5D6E-409C-BE32-E72D297353CC}">
              <c16:uniqueId val="{00000002-0739-406E-9604-0247C57334C1}"/>
            </c:ext>
          </c:extLst>
        </c:ser>
        <c:ser>
          <c:idx val="3"/>
          <c:order val="3"/>
          <c:tx>
            <c:strRef>
              <c:f>Sheet1!$E$1</c:f>
              <c:strCache>
                <c:ptCount val="1"/>
                <c:pt idx="0">
                  <c:v>Overall </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Sheet1!$E$2:$E$4</c:f>
              <c:numCache>
                <c:formatCode>General</c:formatCode>
                <c:ptCount val="3"/>
                <c:pt idx="0">
                  <c:v>159</c:v>
                </c:pt>
                <c:pt idx="1">
                  <c:v>75</c:v>
                </c:pt>
                <c:pt idx="2">
                  <c:v>16</c:v>
                </c:pt>
              </c:numCache>
            </c:numRef>
          </c:val>
          <c:extLst>
            <c:ext xmlns:c16="http://schemas.microsoft.com/office/drawing/2014/chart" uri="{C3380CC4-5D6E-409C-BE32-E72D297353CC}">
              <c16:uniqueId val="{00000003-0739-406E-9604-0247C57334C1}"/>
            </c:ext>
          </c:extLst>
        </c:ser>
        <c:dLbls>
          <c:dLblPos val="outEnd"/>
          <c:showLegendKey val="0"/>
          <c:showVal val="1"/>
          <c:showCatName val="0"/>
          <c:showSerName val="0"/>
          <c:showPercent val="0"/>
          <c:showBubbleSize val="0"/>
        </c:dLbls>
        <c:gapWidth val="219"/>
        <c:overlap val="-27"/>
        <c:axId val="1207785040"/>
        <c:axId val="1207785520"/>
      </c:barChart>
      <c:catAx>
        <c:axId val="1207785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07785520"/>
        <c:crosses val="autoZero"/>
        <c:auto val="1"/>
        <c:lblAlgn val="ctr"/>
        <c:lblOffset val="100"/>
        <c:noMultiLvlLbl val="0"/>
      </c:catAx>
      <c:valAx>
        <c:axId val="1207785520"/>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r>
                  <a:rPr lang="en-GB" sz="1200" dirty="0"/>
                  <a:t>Dietary</a:t>
                </a:r>
                <a:r>
                  <a:rPr lang="en-GB" sz="1200" baseline="0" dirty="0"/>
                  <a:t> protein intake, n</a:t>
                </a:r>
                <a:endParaRPr lang="en-GB" sz="1200" dirty="0"/>
              </a:p>
            </c:rich>
          </c:tx>
          <c:layout>
            <c:manualLayout>
              <c:xMode val="edge"/>
              <c:yMode val="edge"/>
              <c:x val="3.4901951623696505E-2"/>
              <c:y val="0.16133464652473276"/>
            </c:manualLayout>
          </c:layout>
          <c:overlay val="0"/>
          <c:spPr>
            <a:noFill/>
            <a:ln>
              <a:noFill/>
            </a:ln>
            <a:effectLst/>
          </c:spPr>
          <c:txPr>
            <a:bodyPr rot="-54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GB"/>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07785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No medical protein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Sheet1!$B$2:$B$4</c:f>
              <c:numCache>
                <c:formatCode>General</c:formatCode>
                <c:ptCount val="3"/>
                <c:pt idx="0">
                  <c:v>38</c:v>
                </c:pt>
                <c:pt idx="1">
                  <c:v>3</c:v>
                </c:pt>
                <c:pt idx="2">
                  <c:v>0</c:v>
                </c:pt>
              </c:numCache>
            </c:numRef>
          </c:val>
          <c:extLst>
            <c:ext xmlns:c16="http://schemas.microsoft.com/office/drawing/2014/chart" uri="{C3380CC4-5D6E-409C-BE32-E72D297353CC}">
              <c16:uniqueId val="{00000000-47D8-4E66-8492-EB9357003D91}"/>
            </c:ext>
          </c:extLst>
        </c:ser>
        <c:ser>
          <c:idx val="1"/>
          <c:order val="1"/>
          <c:tx>
            <c:strRef>
              <c:f>Sheet1!$C$1</c:f>
              <c:strCache>
                <c:ptCount val="1"/>
                <c:pt idx="0">
                  <c:v>Some medical protein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Sheet1!$C$2:$C$4</c:f>
              <c:numCache>
                <c:formatCode>General</c:formatCode>
                <c:ptCount val="3"/>
                <c:pt idx="0">
                  <c:v>10</c:v>
                </c:pt>
                <c:pt idx="1">
                  <c:v>41</c:v>
                </c:pt>
                <c:pt idx="2">
                  <c:v>3</c:v>
                </c:pt>
              </c:numCache>
            </c:numRef>
          </c:val>
          <c:extLst>
            <c:ext xmlns:c16="http://schemas.microsoft.com/office/drawing/2014/chart" uri="{C3380CC4-5D6E-409C-BE32-E72D297353CC}">
              <c16:uniqueId val="{00000001-47D8-4E66-8492-EB9357003D91}"/>
            </c:ext>
          </c:extLst>
        </c:ser>
        <c:ser>
          <c:idx val="2"/>
          <c:order val="2"/>
          <c:tx>
            <c:strRef>
              <c:f>Sheet1!$D$1</c:f>
              <c:strCache>
                <c:ptCount val="1"/>
                <c:pt idx="0">
                  <c:v>&gt;75% medical protein</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Sheet1!$D$2:$D$4</c:f>
              <c:numCache>
                <c:formatCode>General</c:formatCode>
                <c:ptCount val="3"/>
                <c:pt idx="0">
                  <c:v>1</c:v>
                </c:pt>
                <c:pt idx="1">
                  <c:v>7</c:v>
                </c:pt>
                <c:pt idx="2">
                  <c:v>8</c:v>
                </c:pt>
              </c:numCache>
            </c:numRef>
          </c:val>
          <c:extLst>
            <c:ext xmlns:c16="http://schemas.microsoft.com/office/drawing/2014/chart" uri="{C3380CC4-5D6E-409C-BE32-E72D297353CC}">
              <c16:uniqueId val="{00000002-47D8-4E66-8492-EB9357003D91}"/>
            </c:ext>
          </c:extLst>
        </c:ser>
        <c:ser>
          <c:idx val="3"/>
          <c:order val="3"/>
          <c:tx>
            <c:strRef>
              <c:f>Sheet1!$E$1</c:f>
              <c:strCache>
                <c:ptCount val="1"/>
                <c:pt idx="0">
                  <c:v>Overall </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Sheet1!$E$2:$E$4</c:f>
              <c:numCache>
                <c:formatCode>General</c:formatCode>
                <c:ptCount val="3"/>
                <c:pt idx="0">
                  <c:v>49</c:v>
                </c:pt>
                <c:pt idx="1">
                  <c:v>51</c:v>
                </c:pt>
                <c:pt idx="2">
                  <c:v>11</c:v>
                </c:pt>
              </c:numCache>
            </c:numRef>
          </c:val>
          <c:extLst>
            <c:ext xmlns:c16="http://schemas.microsoft.com/office/drawing/2014/chart" uri="{C3380CC4-5D6E-409C-BE32-E72D297353CC}">
              <c16:uniqueId val="{00000003-47D8-4E66-8492-EB9357003D91}"/>
            </c:ext>
          </c:extLst>
        </c:ser>
        <c:dLbls>
          <c:dLblPos val="outEnd"/>
          <c:showLegendKey val="0"/>
          <c:showVal val="1"/>
          <c:showCatName val="0"/>
          <c:showSerName val="0"/>
          <c:showPercent val="0"/>
          <c:showBubbleSize val="0"/>
        </c:dLbls>
        <c:gapWidth val="219"/>
        <c:overlap val="-27"/>
        <c:axId val="1207785040"/>
        <c:axId val="1207785520"/>
      </c:barChart>
      <c:catAx>
        <c:axId val="1207785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07785520"/>
        <c:crosses val="autoZero"/>
        <c:auto val="1"/>
        <c:lblAlgn val="ctr"/>
        <c:lblOffset val="100"/>
        <c:noMultiLvlLbl val="0"/>
      </c:catAx>
      <c:valAx>
        <c:axId val="12077855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07785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No medical protein at BL</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Sheet1!$B$2:$B$4</c:f>
              <c:numCache>
                <c:formatCode>General</c:formatCode>
                <c:ptCount val="3"/>
                <c:pt idx="0">
                  <c:v>40</c:v>
                </c:pt>
                <c:pt idx="1">
                  <c:v>1</c:v>
                </c:pt>
                <c:pt idx="2">
                  <c:v>0</c:v>
                </c:pt>
              </c:numCache>
            </c:numRef>
          </c:val>
          <c:extLst>
            <c:ext xmlns:c16="http://schemas.microsoft.com/office/drawing/2014/chart" uri="{C3380CC4-5D6E-409C-BE32-E72D297353CC}">
              <c16:uniqueId val="{00000000-DDB1-4B4E-BD51-F988F315A39B}"/>
            </c:ext>
          </c:extLst>
        </c:ser>
        <c:ser>
          <c:idx val="1"/>
          <c:order val="1"/>
          <c:tx>
            <c:strRef>
              <c:f>Sheet1!$C$1</c:f>
              <c:strCache>
                <c:ptCount val="1"/>
                <c:pt idx="0">
                  <c:v>Some medical protein at BL</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Sheet1!$C$2:$C$4</c:f>
              <c:numCache>
                <c:formatCode>General</c:formatCode>
                <c:ptCount val="3"/>
                <c:pt idx="0">
                  <c:v>37</c:v>
                </c:pt>
                <c:pt idx="1">
                  <c:v>16</c:v>
                </c:pt>
                <c:pt idx="2">
                  <c:v>1</c:v>
                </c:pt>
              </c:numCache>
            </c:numRef>
          </c:val>
          <c:extLst>
            <c:ext xmlns:c16="http://schemas.microsoft.com/office/drawing/2014/chart" uri="{C3380CC4-5D6E-409C-BE32-E72D297353CC}">
              <c16:uniqueId val="{00000001-DDB1-4B4E-BD51-F988F315A39B}"/>
            </c:ext>
          </c:extLst>
        </c:ser>
        <c:ser>
          <c:idx val="2"/>
          <c:order val="2"/>
          <c:tx>
            <c:strRef>
              <c:f>Sheet1!$D$1</c:f>
              <c:strCache>
                <c:ptCount val="1"/>
                <c:pt idx="0">
                  <c:v>&gt;75% medical protein at BL</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Sheet1!$D$2:$D$4</c:f>
              <c:numCache>
                <c:formatCode>General</c:formatCode>
                <c:ptCount val="3"/>
                <c:pt idx="0">
                  <c:v>10</c:v>
                </c:pt>
                <c:pt idx="1">
                  <c:v>5</c:v>
                </c:pt>
                <c:pt idx="2">
                  <c:v>1</c:v>
                </c:pt>
              </c:numCache>
            </c:numRef>
          </c:val>
          <c:extLst>
            <c:ext xmlns:c16="http://schemas.microsoft.com/office/drawing/2014/chart" uri="{C3380CC4-5D6E-409C-BE32-E72D297353CC}">
              <c16:uniqueId val="{00000002-DDB1-4B4E-BD51-F988F315A39B}"/>
            </c:ext>
          </c:extLst>
        </c:ser>
        <c:ser>
          <c:idx val="3"/>
          <c:order val="3"/>
          <c:tx>
            <c:strRef>
              <c:f>Sheet1!$E$1</c:f>
              <c:strCache>
                <c:ptCount val="1"/>
                <c:pt idx="0">
                  <c:v>Overall </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No medical protein</c:v>
                </c:pt>
                <c:pt idx="1">
                  <c:v>Some medical protein</c:v>
                </c:pt>
                <c:pt idx="2">
                  <c:v>&gt;75% medical protein</c:v>
                </c:pt>
              </c:strCache>
            </c:strRef>
          </c:cat>
          <c:val>
            <c:numRef>
              <c:f>Sheet1!$E$2:$E$4</c:f>
              <c:numCache>
                <c:formatCode>General</c:formatCode>
                <c:ptCount val="3"/>
                <c:pt idx="0">
                  <c:v>87</c:v>
                </c:pt>
                <c:pt idx="1">
                  <c:v>22</c:v>
                </c:pt>
                <c:pt idx="2">
                  <c:v>2</c:v>
                </c:pt>
              </c:numCache>
            </c:numRef>
          </c:val>
          <c:extLst>
            <c:ext xmlns:c16="http://schemas.microsoft.com/office/drawing/2014/chart" uri="{C3380CC4-5D6E-409C-BE32-E72D297353CC}">
              <c16:uniqueId val="{00000003-DDB1-4B4E-BD51-F988F315A39B}"/>
            </c:ext>
          </c:extLst>
        </c:ser>
        <c:dLbls>
          <c:dLblPos val="outEnd"/>
          <c:showLegendKey val="0"/>
          <c:showVal val="1"/>
          <c:showCatName val="0"/>
          <c:showSerName val="0"/>
          <c:showPercent val="0"/>
          <c:showBubbleSize val="0"/>
        </c:dLbls>
        <c:gapWidth val="219"/>
        <c:overlap val="-27"/>
        <c:axId val="1207785040"/>
        <c:axId val="1207785520"/>
      </c:barChart>
      <c:catAx>
        <c:axId val="120778504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07785520"/>
        <c:crosses val="autoZero"/>
        <c:auto val="1"/>
        <c:lblAlgn val="ctr"/>
        <c:lblOffset val="100"/>
        <c:noMultiLvlLbl val="0"/>
      </c:catAx>
      <c:valAx>
        <c:axId val="12077855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207785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3_2">
  <dgm:title val=""/>
  <dgm:desc val=""/>
  <dgm:catLst>
    <dgm:cat type="accent3" pri="11200"/>
  </dgm:catLst>
  <dgm:styleLbl name="node0">
    <dgm:fillClrLst meth="repeat">
      <a:schemeClr val="accent3"/>
    </dgm:fillClrLst>
    <dgm:linClrLst meth="repeat">
      <a:schemeClr val="lt1"/>
    </dgm:linClrLst>
    <dgm:effectClrLst/>
    <dgm:txLinClrLst/>
    <dgm:txFillClrLst/>
    <dgm:txEffectClrLst/>
  </dgm:styleLbl>
  <dgm:styleLbl name="node1">
    <dgm:fillClrLst meth="repeat">
      <a:schemeClr val="accent3"/>
    </dgm:fillClrLst>
    <dgm:linClrLst meth="repeat">
      <a:schemeClr val="lt1"/>
    </dgm:linClrLst>
    <dgm:effectClrLst/>
    <dgm:txLinClrLst/>
    <dgm:txFillClrLst/>
    <dgm:txEffectClrLst/>
  </dgm:styleLbl>
  <dgm:styleLbl name="alignNode1">
    <dgm:fillClrLst meth="repeat">
      <a:schemeClr val="accent3"/>
    </dgm:fillClrLst>
    <dgm:linClrLst meth="repeat">
      <a:schemeClr val="accent3"/>
    </dgm:linClrLst>
    <dgm:effectClrLst/>
    <dgm:txLinClrLst/>
    <dgm:txFillClrLst/>
    <dgm:txEffectClrLst/>
  </dgm:styleLbl>
  <dgm:styleLbl name="lnNode1">
    <dgm:fillClrLst meth="repeat">
      <a:schemeClr val="accent3"/>
    </dgm:fillClrLst>
    <dgm:linClrLst meth="repeat">
      <a:schemeClr val="lt1"/>
    </dgm:linClrLst>
    <dgm:effectClrLst/>
    <dgm:txLinClrLst/>
    <dgm:txFillClrLst/>
    <dgm:txEffectClrLst/>
  </dgm:styleLbl>
  <dgm:styleLbl name="vennNode1">
    <dgm:fillClrLst meth="repeat">
      <a:schemeClr val="accent3">
        <a:alpha val="50000"/>
      </a:schemeClr>
    </dgm:fillClrLst>
    <dgm:linClrLst meth="repeat">
      <a:schemeClr val="lt1"/>
    </dgm:linClrLst>
    <dgm:effectClrLst/>
    <dgm:txLinClrLst/>
    <dgm:txFillClrLst/>
    <dgm:txEffectClrLst/>
  </dgm:styleLbl>
  <dgm:styleLbl name="node2">
    <dgm:fillClrLst meth="repeat">
      <a:schemeClr val="accent3"/>
    </dgm:fillClrLst>
    <dgm:linClrLst meth="repeat">
      <a:schemeClr val="lt1"/>
    </dgm:linClrLst>
    <dgm:effectClrLst/>
    <dgm:txLinClrLst/>
    <dgm:txFillClrLst/>
    <dgm:txEffectClrLst/>
  </dgm:styleLbl>
  <dgm:styleLbl name="node3">
    <dgm:fillClrLst meth="repeat">
      <a:schemeClr val="accent3"/>
    </dgm:fillClrLst>
    <dgm:linClrLst meth="repeat">
      <a:schemeClr val="lt1"/>
    </dgm:linClrLst>
    <dgm:effectClrLst/>
    <dgm:txLinClrLst/>
    <dgm:txFillClrLst/>
    <dgm:txEffectClrLst/>
  </dgm:styleLbl>
  <dgm:styleLbl name="node4">
    <dgm:fillClrLst meth="repeat">
      <a:schemeClr val="accent3"/>
    </dgm:fillClrLst>
    <dgm:linClrLst meth="repeat">
      <a:schemeClr val="lt1"/>
    </dgm:linClrLst>
    <dgm:effectClrLst/>
    <dgm:txLinClrLst/>
    <dgm:txFillClrLst/>
    <dgm:txEffectClrLst/>
  </dgm:styleLbl>
  <dgm:styleLbl name="f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3">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dgm:linClrLst>
    <dgm:effectClrLst/>
    <dgm:txLinClrLst/>
    <dgm:txFillClrLst/>
    <dgm:txEffectClrLst/>
  </dgm:styleLbl>
  <dgm:styleLbl name="asst1">
    <dgm:fillClrLst meth="repeat">
      <a:schemeClr val="accent3"/>
    </dgm:fillClrLst>
    <dgm:linClrLst meth="repeat">
      <a:schemeClr val="lt1"/>
    </dgm:linClrLst>
    <dgm:effectClrLst/>
    <dgm:txLinClrLst/>
    <dgm:txFillClrLst/>
    <dgm:txEffectClrLst/>
  </dgm:styleLbl>
  <dgm:styleLbl name="asst2">
    <dgm:fillClrLst meth="repeat">
      <a:schemeClr val="accent3"/>
    </dgm:fillClrLst>
    <dgm:linClrLst meth="repeat">
      <a:schemeClr val="lt1"/>
    </dgm:linClrLst>
    <dgm:effectClrLst/>
    <dgm:txLinClrLst/>
    <dgm:txFillClrLst/>
    <dgm:txEffectClrLst/>
  </dgm:styleLbl>
  <dgm:styleLbl name="asst3">
    <dgm:fillClrLst meth="repeat">
      <a:schemeClr val="accent3"/>
    </dgm:fillClrLst>
    <dgm:linClrLst meth="repeat">
      <a:schemeClr val="lt1"/>
    </dgm:linClrLst>
    <dgm:effectClrLst/>
    <dgm:txLinClrLst/>
    <dgm:txFillClrLst/>
    <dgm:txEffectClrLst/>
  </dgm:styleLbl>
  <dgm:styleLbl name="asst4">
    <dgm:fillClrLst meth="repeat">
      <a:schemeClr val="accent3"/>
    </dgm:fillClrLst>
    <dgm:linClrLst meth="repeat">
      <a:schemeClr val="lt1"/>
    </dgm:linClrLst>
    <dgm:effectClrLst/>
    <dgm:txLinClrLst/>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meth="repeat">
      <a:schemeClr val="lt1"/>
    </dgm:txFillClrLst>
    <dgm:txEffectClrLst/>
  </dgm:styleLbl>
  <dgm:styleLbl name="parChTrans2D2">
    <dgm:fillClrLst meth="repeat">
      <a:schemeClr val="accent3"/>
    </dgm:fillClrLst>
    <dgm:linClrLst meth="repeat">
      <a:schemeClr val="accent3"/>
    </dgm:linClrLst>
    <dgm:effectClrLst/>
    <dgm:txLinClrLst/>
    <dgm:txFillClrLst meth="repeat">
      <a:schemeClr val="lt1"/>
    </dgm:txFillClrLst>
    <dgm:txEffectClrLst/>
  </dgm:styleLbl>
  <dgm:styleLbl name="parChTrans2D3">
    <dgm:fillClrLst meth="repeat">
      <a:schemeClr val="accent3"/>
    </dgm:fillClrLst>
    <dgm:linClrLst meth="repeat">
      <a:schemeClr val="accent3"/>
    </dgm:linClrLst>
    <dgm:effectClrLst/>
    <dgm:txLinClrLst/>
    <dgm:txFillClrLst meth="repeat">
      <a:schemeClr val="lt1"/>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3"/>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4_2">
  <dgm:title val=""/>
  <dgm:desc val=""/>
  <dgm:catLst>
    <dgm:cat type="accent4" pri="11200"/>
  </dgm:catLst>
  <dgm:styleLbl name="node0">
    <dgm:fillClrLst meth="repeat">
      <a:schemeClr val="accent4"/>
    </dgm:fillClrLst>
    <dgm:linClrLst meth="repeat">
      <a:schemeClr val="lt1"/>
    </dgm:linClrLst>
    <dgm:effectClrLst/>
    <dgm:txLinClrLst/>
    <dgm:txFillClrLst/>
    <dgm:txEffectClrLst/>
  </dgm:styleLbl>
  <dgm:styleLbl name="node1">
    <dgm:fillClrLst meth="repeat">
      <a:schemeClr val="accent4"/>
    </dgm:fillClrLst>
    <dgm:linClrLst meth="repeat">
      <a:schemeClr val="lt1"/>
    </dgm:linClrLst>
    <dgm:effectClrLst/>
    <dgm:txLinClrLst/>
    <dgm:txFillClrLst/>
    <dgm:txEffectClrLst/>
  </dgm:styleLbl>
  <dgm:styleLbl name="alignNode1">
    <dgm:fillClrLst meth="repeat">
      <a:schemeClr val="accent4"/>
    </dgm:fillClrLst>
    <dgm:linClrLst meth="repeat">
      <a:schemeClr val="accent4"/>
    </dgm:linClrLst>
    <dgm:effectClrLst/>
    <dgm:txLinClrLst/>
    <dgm:txFillClrLst/>
    <dgm:txEffectClrLst/>
  </dgm:styleLbl>
  <dgm:styleLbl name="lnNode1">
    <dgm:fillClrLst meth="repeat">
      <a:schemeClr val="accent4"/>
    </dgm:fillClrLst>
    <dgm:linClrLst meth="repeat">
      <a:schemeClr val="lt1"/>
    </dgm:linClrLst>
    <dgm:effectClrLst/>
    <dgm:txLinClrLst/>
    <dgm:txFillClrLst/>
    <dgm:txEffectClrLst/>
  </dgm:styleLbl>
  <dgm:styleLbl name="vennNode1">
    <dgm:fillClrLst meth="repeat">
      <a:schemeClr val="accent4">
        <a:alpha val="50000"/>
      </a:schemeClr>
    </dgm:fillClrLst>
    <dgm:linClrLst meth="repeat">
      <a:schemeClr val="lt1"/>
    </dgm:linClrLst>
    <dgm:effectClrLst/>
    <dgm:txLinClrLst/>
    <dgm:txFillClrLst/>
    <dgm:txEffectClrLst/>
  </dgm:styleLbl>
  <dgm:styleLbl name="node2">
    <dgm:fillClrLst meth="repeat">
      <a:schemeClr val="accent4"/>
    </dgm:fillClrLst>
    <dgm:linClrLst meth="repeat">
      <a:schemeClr val="lt1"/>
    </dgm:linClrLst>
    <dgm:effectClrLst/>
    <dgm:txLinClrLst/>
    <dgm:txFillClrLst/>
    <dgm:txEffectClrLst/>
  </dgm:styleLbl>
  <dgm:styleLbl name="node3">
    <dgm:fillClrLst meth="repeat">
      <a:schemeClr val="accent4"/>
    </dgm:fillClrLst>
    <dgm:linClrLst meth="repeat">
      <a:schemeClr val="lt1"/>
    </dgm:linClrLst>
    <dgm:effectClrLst/>
    <dgm:txLinClrLst/>
    <dgm:txFillClrLst/>
    <dgm:txEffectClrLst/>
  </dgm:styleLbl>
  <dgm:styleLbl name="node4">
    <dgm:fillClrLst meth="repeat">
      <a:schemeClr val="accent4"/>
    </dgm:fillClrLst>
    <dgm:linClrLst meth="repeat">
      <a:schemeClr val="lt1"/>
    </dgm:linClrLst>
    <dgm:effectClrLst/>
    <dgm:txLinClrLst/>
    <dgm:txFillClrLst/>
    <dgm:txEffectClrLst/>
  </dgm:styleLbl>
  <dgm:styleLbl name="f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4">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dgm:linClrLst>
    <dgm:effectClrLst/>
    <dgm:txLinClrLst/>
    <dgm:txFillClrLst/>
    <dgm:txEffectClrLst/>
  </dgm:styleLbl>
  <dgm:styleLbl name="asst1">
    <dgm:fillClrLst meth="repeat">
      <a:schemeClr val="accent4"/>
    </dgm:fillClrLst>
    <dgm:linClrLst meth="repeat">
      <a:schemeClr val="lt1"/>
    </dgm:linClrLst>
    <dgm:effectClrLst/>
    <dgm:txLinClrLst/>
    <dgm:txFillClrLst/>
    <dgm:txEffectClrLst/>
  </dgm:styleLbl>
  <dgm:styleLbl name="asst2">
    <dgm:fillClrLst meth="repeat">
      <a:schemeClr val="accent4"/>
    </dgm:fillClrLst>
    <dgm:linClrLst meth="repeat">
      <a:schemeClr val="lt1"/>
    </dgm:linClrLst>
    <dgm:effectClrLst/>
    <dgm:txLinClrLst/>
    <dgm:txFillClrLst/>
    <dgm:txEffectClrLst/>
  </dgm:styleLbl>
  <dgm:styleLbl name="asst3">
    <dgm:fillClrLst meth="repeat">
      <a:schemeClr val="accent4"/>
    </dgm:fillClrLst>
    <dgm:linClrLst meth="repeat">
      <a:schemeClr val="lt1"/>
    </dgm:linClrLst>
    <dgm:effectClrLst/>
    <dgm:txLinClrLst/>
    <dgm:txFillClrLst/>
    <dgm:txEffectClrLst/>
  </dgm:styleLbl>
  <dgm:styleLbl name="asst4">
    <dgm:fillClrLst meth="repeat">
      <a:schemeClr val="accent4"/>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meth="repeat">
      <a:schemeClr val="lt1"/>
    </dgm:txFillClrLst>
    <dgm:txEffectClrLst/>
  </dgm:styleLbl>
  <dgm:styleLbl name="parChTrans2D2">
    <dgm:fillClrLst meth="repeat">
      <a:schemeClr val="accent4"/>
    </dgm:fillClrLst>
    <dgm:linClrLst meth="repeat">
      <a:schemeClr val="accent4"/>
    </dgm:linClrLst>
    <dgm:effectClrLst/>
    <dgm:txLinClrLst/>
    <dgm:txFillClrLst meth="repeat">
      <a:schemeClr val="lt1"/>
    </dgm:txFillClrLst>
    <dgm:txEffectClrLst/>
  </dgm:styleLbl>
  <dgm:styleLbl name="parChTrans2D3">
    <dgm:fillClrLst meth="repeat">
      <a:schemeClr val="accent4"/>
    </dgm:fillClrLst>
    <dgm:linClrLst meth="repeat">
      <a:schemeClr val="accent4"/>
    </dgm:linClrLst>
    <dgm:effectClrLst/>
    <dgm:txLinClrLst/>
    <dgm:txFillClrLst meth="repeat">
      <a:schemeClr val="lt1"/>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align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bgAccFollowNode1">
    <dgm:fillClrLst meth="repeat">
      <a:schemeClr val="accent4">
        <a:alpha val="90000"/>
        <a:tint val="40000"/>
      </a:schemeClr>
    </dgm:fillClrLst>
    <dgm:linClrLst meth="repeat">
      <a:schemeClr val="accent4">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563E27-D8AE-9A4C-B2EA-1EA99548568E}" type="doc">
      <dgm:prSet loTypeId="urn:microsoft.com/office/officeart/2008/layout/HorizontalMultiLevelHierarchy" loCatId="list" qsTypeId="urn:microsoft.com/office/officeart/2005/8/quickstyle/simple1" qsCatId="simple" csTypeId="urn:microsoft.com/office/officeart/2005/8/colors/accent2_2" csCatId="accent2" phldr="1"/>
      <dgm:spPr/>
      <dgm:t>
        <a:bodyPr/>
        <a:lstStyle/>
        <a:p>
          <a:endParaRPr lang="en-GB"/>
        </a:p>
      </dgm:t>
    </dgm:pt>
    <dgm:pt modelId="{EF4DD2B8-3BD0-3840-AC19-AAEF8CFF2308}">
      <dgm:prSet custT="1"/>
      <dgm:spPr/>
      <dgm:t>
        <a:bodyPr/>
        <a:lstStyle/>
        <a:p>
          <a:r>
            <a:rPr lang="en-GB" sz="1000" b="0" i="0" dirty="0"/>
            <a:t>No medical protein (n=101)</a:t>
          </a:r>
          <a:endParaRPr lang="en-GB" sz="1000" dirty="0"/>
        </a:p>
      </dgm:t>
    </dgm:pt>
    <dgm:pt modelId="{9257D22C-B5CF-F146-8FCE-547D02207F1C}" type="parTrans" cxnId="{170BB5F5-25D9-A24C-BA6A-A8420733704B}">
      <dgm:prSet/>
      <dgm:spPr/>
      <dgm:t>
        <a:bodyPr/>
        <a:lstStyle/>
        <a:p>
          <a:endParaRPr lang="en-GB" sz="1000"/>
        </a:p>
      </dgm:t>
    </dgm:pt>
    <dgm:pt modelId="{8378A0DA-7A44-4F4F-AD08-C393D016D141}" type="sibTrans" cxnId="{170BB5F5-25D9-A24C-BA6A-A8420733704B}">
      <dgm:prSet/>
      <dgm:spPr/>
      <dgm:t>
        <a:bodyPr/>
        <a:lstStyle/>
        <a:p>
          <a:endParaRPr lang="en-GB" sz="1000"/>
        </a:p>
      </dgm:t>
    </dgm:pt>
    <dgm:pt modelId="{B8629ED7-732F-3A4E-AF0E-CEC873A0F130}">
      <dgm:prSet custT="1"/>
      <dgm:spPr/>
      <dgm:t>
        <a:bodyPr/>
        <a:lstStyle/>
        <a:p>
          <a:r>
            <a:rPr lang="en-GB" sz="1000" dirty="0"/>
            <a:t>Mean age: 30.9 years (SD 8.39) </a:t>
          </a:r>
        </a:p>
      </dgm:t>
    </dgm:pt>
    <dgm:pt modelId="{0F08661A-24BB-EC47-880F-FD5DA234C556}" type="parTrans" cxnId="{D58BE4BE-969F-A746-A59D-2779C3AF3550}">
      <dgm:prSet custT="1"/>
      <dgm:spPr/>
      <dgm:t>
        <a:bodyPr/>
        <a:lstStyle/>
        <a:p>
          <a:endParaRPr lang="en-GB" sz="1000" dirty="0"/>
        </a:p>
      </dgm:t>
    </dgm:pt>
    <dgm:pt modelId="{C8E87926-C170-1543-8DAA-0196309F1D24}" type="sibTrans" cxnId="{D58BE4BE-969F-A746-A59D-2779C3AF3550}">
      <dgm:prSet/>
      <dgm:spPr/>
      <dgm:t>
        <a:bodyPr/>
        <a:lstStyle/>
        <a:p>
          <a:endParaRPr lang="en-GB" sz="1000"/>
        </a:p>
      </dgm:t>
    </dgm:pt>
    <dgm:pt modelId="{78BF7EDF-A7AB-0A43-92F2-9D07214F62FF}">
      <dgm:prSet custT="1"/>
      <dgm:spPr/>
      <dgm:t>
        <a:bodyPr/>
        <a:lstStyle/>
        <a:p>
          <a:r>
            <a:rPr lang="en-GB" sz="1000" dirty="0"/>
            <a:t>No. of females: 53 (52.5%)</a:t>
          </a:r>
        </a:p>
      </dgm:t>
    </dgm:pt>
    <dgm:pt modelId="{80DCB2BF-3F34-CB49-8103-9C1F02F44C39}" type="parTrans" cxnId="{FDBC7788-3924-7247-B37B-AED267AEEEB2}">
      <dgm:prSet custT="1"/>
      <dgm:spPr/>
      <dgm:t>
        <a:bodyPr/>
        <a:lstStyle/>
        <a:p>
          <a:endParaRPr lang="en-GB" sz="1000" dirty="0"/>
        </a:p>
      </dgm:t>
    </dgm:pt>
    <dgm:pt modelId="{D7DD56F7-9416-5A44-8B78-D86A563BEEAD}" type="sibTrans" cxnId="{FDBC7788-3924-7247-B37B-AED267AEEEB2}">
      <dgm:prSet/>
      <dgm:spPr/>
      <dgm:t>
        <a:bodyPr/>
        <a:lstStyle/>
        <a:p>
          <a:endParaRPr lang="en-GB" sz="1000"/>
        </a:p>
      </dgm:t>
    </dgm:pt>
    <dgm:pt modelId="{E2FA89EA-27FD-EC4D-9451-CD631FBEDA2F}">
      <dgm:prSet custT="1"/>
      <dgm:spPr/>
      <dgm:t>
        <a:bodyPr/>
        <a:lstStyle/>
        <a:p>
          <a:r>
            <a:rPr lang="en-GB" sz="1000" b="0" i="0" dirty="0"/>
            <a:t>Mean baseline Phe concentration:</a:t>
          </a:r>
          <a:br>
            <a:rPr lang="en-GB" sz="1000" b="0" i="0" dirty="0"/>
          </a:br>
          <a:r>
            <a:rPr lang="en-GB" sz="1000" b="0" i="0" dirty="0"/>
            <a:t>1480.7 μmol/L (median 1490.0 μmol/L)</a:t>
          </a:r>
          <a:endParaRPr lang="en-GB" sz="1000" dirty="0"/>
        </a:p>
      </dgm:t>
    </dgm:pt>
    <dgm:pt modelId="{898D14A4-4D8B-1644-8C3E-EB790180F4BF}" type="parTrans" cxnId="{754D9A9A-F6F9-3E43-B1F9-71DB3A2935B8}">
      <dgm:prSet custT="1"/>
      <dgm:spPr/>
      <dgm:t>
        <a:bodyPr/>
        <a:lstStyle/>
        <a:p>
          <a:endParaRPr lang="en-GB" sz="1000" dirty="0"/>
        </a:p>
      </dgm:t>
    </dgm:pt>
    <dgm:pt modelId="{D904A56A-3777-F043-941D-ED326F9C6FEE}" type="sibTrans" cxnId="{754D9A9A-F6F9-3E43-B1F9-71DB3A2935B8}">
      <dgm:prSet/>
      <dgm:spPr/>
      <dgm:t>
        <a:bodyPr/>
        <a:lstStyle/>
        <a:p>
          <a:endParaRPr lang="en-GB" sz="1000"/>
        </a:p>
      </dgm:t>
    </dgm:pt>
    <dgm:pt modelId="{8590F18E-0D27-194C-93E8-241492B548CB}">
      <dgm:prSet custT="1"/>
      <dgm:spPr/>
      <dgm:t>
        <a:bodyPr/>
        <a:lstStyle/>
        <a:p>
          <a:r>
            <a:rPr lang="en-GB" sz="1000" b="0" i="0" dirty="0"/>
            <a:t>Mean follow-up for Phe assessment:</a:t>
          </a:r>
          <a:br>
            <a:rPr lang="en-GB" sz="1000" b="0" i="0" dirty="0"/>
          </a:br>
          <a:r>
            <a:rPr lang="en-GB" sz="1000" b="0" i="0" dirty="0"/>
            <a:t>1118.5 days (SD 794.3)</a:t>
          </a:r>
          <a:endParaRPr lang="en-GB" sz="1000" dirty="0"/>
        </a:p>
      </dgm:t>
    </dgm:pt>
    <dgm:pt modelId="{E98FAE30-CC34-284A-A377-4173CEBC056A}" type="parTrans" cxnId="{D88CB619-0B51-6348-A328-9880DA609BE8}">
      <dgm:prSet custT="1"/>
      <dgm:spPr/>
      <dgm:t>
        <a:bodyPr/>
        <a:lstStyle/>
        <a:p>
          <a:endParaRPr lang="en-GB" sz="1000" dirty="0"/>
        </a:p>
      </dgm:t>
    </dgm:pt>
    <dgm:pt modelId="{8FE8DDA9-7655-6F4F-813C-DB561C539512}" type="sibTrans" cxnId="{D88CB619-0B51-6348-A328-9880DA609BE8}">
      <dgm:prSet/>
      <dgm:spPr/>
      <dgm:t>
        <a:bodyPr/>
        <a:lstStyle/>
        <a:p>
          <a:endParaRPr lang="en-GB" sz="1000"/>
        </a:p>
      </dgm:t>
    </dgm:pt>
    <dgm:pt modelId="{4ECCA199-8037-2849-980D-EF3692B737FD}">
      <dgm:prSet custT="1"/>
      <dgm:spPr/>
      <dgm:t>
        <a:bodyPr/>
        <a:lstStyle/>
        <a:p>
          <a:r>
            <a:rPr lang="en-GB" sz="1000" dirty="0"/>
            <a:t>Mean treatment duration: </a:t>
          </a:r>
          <a:br>
            <a:rPr lang="en-GB" sz="1000" dirty="0"/>
          </a:br>
          <a:r>
            <a:rPr lang="en-GB" sz="1000" dirty="0"/>
            <a:t>1076.8 days (SD 803.6) </a:t>
          </a:r>
        </a:p>
      </dgm:t>
    </dgm:pt>
    <dgm:pt modelId="{1B3F9BDB-4AA1-EE45-AB3A-8A356FF4B56B}" type="parTrans" cxnId="{8A212AE5-9B14-014E-AE4D-79495FB429BF}">
      <dgm:prSet custT="1"/>
      <dgm:spPr/>
      <dgm:t>
        <a:bodyPr/>
        <a:lstStyle/>
        <a:p>
          <a:endParaRPr lang="en-GB" sz="1000" dirty="0"/>
        </a:p>
      </dgm:t>
    </dgm:pt>
    <dgm:pt modelId="{FAC8DDF3-D932-364D-845A-9F93847A87E0}" type="sibTrans" cxnId="{8A212AE5-9B14-014E-AE4D-79495FB429BF}">
      <dgm:prSet/>
      <dgm:spPr/>
      <dgm:t>
        <a:bodyPr/>
        <a:lstStyle/>
        <a:p>
          <a:endParaRPr lang="en-GB" sz="1000"/>
        </a:p>
      </dgm:t>
    </dgm:pt>
    <dgm:pt modelId="{F561C633-C8AE-4770-BBC9-A9F87DAB3A81}">
      <dgm:prSet custT="1"/>
      <dgm:spPr/>
      <dgm:t>
        <a:bodyPr/>
        <a:lstStyle/>
        <a:p>
          <a:r>
            <a:rPr lang="en-GB" sz="1000" dirty="0"/>
            <a:t>Mean BMI: 30.0 kg/m</a:t>
          </a:r>
          <a:r>
            <a:rPr lang="en-GB" sz="1000" baseline="30000" dirty="0"/>
            <a:t>2 </a:t>
          </a:r>
          <a:r>
            <a:rPr lang="en-GB" sz="1000" baseline="0" dirty="0"/>
            <a:t>(SD 6.98) </a:t>
          </a:r>
        </a:p>
      </dgm:t>
    </dgm:pt>
    <dgm:pt modelId="{A89E094A-FE80-4051-861D-8FF509EF225E}" type="parTrans" cxnId="{65255E38-1991-4934-9658-4CC88AFB76A2}">
      <dgm:prSet/>
      <dgm:spPr/>
      <dgm:t>
        <a:bodyPr/>
        <a:lstStyle/>
        <a:p>
          <a:endParaRPr lang="en-GB" dirty="0"/>
        </a:p>
      </dgm:t>
    </dgm:pt>
    <dgm:pt modelId="{C70FF2EC-3007-41B6-BB39-43F3BFD29323}" type="sibTrans" cxnId="{65255E38-1991-4934-9658-4CC88AFB76A2}">
      <dgm:prSet/>
      <dgm:spPr/>
      <dgm:t>
        <a:bodyPr/>
        <a:lstStyle/>
        <a:p>
          <a:endParaRPr lang="en-GB"/>
        </a:p>
      </dgm:t>
    </dgm:pt>
    <dgm:pt modelId="{B3F5B257-9C30-2041-9308-E1573E59BA6D}" type="pres">
      <dgm:prSet presAssocID="{69563E27-D8AE-9A4C-B2EA-1EA99548568E}" presName="Name0" presStyleCnt="0">
        <dgm:presLayoutVars>
          <dgm:chPref val="1"/>
          <dgm:dir/>
          <dgm:animOne val="branch"/>
          <dgm:animLvl val="lvl"/>
          <dgm:resizeHandles val="exact"/>
        </dgm:presLayoutVars>
      </dgm:prSet>
      <dgm:spPr/>
    </dgm:pt>
    <dgm:pt modelId="{E0B066F5-B8B5-0546-91FE-DC366A679AE2}" type="pres">
      <dgm:prSet presAssocID="{EF4DD2B8-3BD0-3840-AC19-AAEF8CFF2308}" presName="root1" presStyleCnt="0"/>
      <dgm:spPr/>
    </dgm:pt>
    <dgm:pt modelId="{E2610A0B-27A6-3F4E-A32F-416FD0FBBECA}" type="pres">
      <dgm:prSet presAssocID="{EF4DD2B8-3BD0-3840-AC19-AAEF8CFF2308}" presName="LevelOneTextNode" presStyleLbl="node0" presStyleIdx="0" presStyleCnt="1" custScaleX="68034">
        <dgm:presLayoutVars>
          <dgm:chPref val="3"/>
        </dgm:presLayoutVars>
      </dgm:prSet>
      <dgm:spPr/>
    </dgm:pt>
    <dgm:pt modelId="{CB005F4E-9E23-A144-8771-0675AC2E92F4}" type="pres">
      <dgm:prSet presAssocID="{EF4DD2B8-3BD0-3840-AC19-AAEF8CFF2308}" presName="level2hierChild" presStyleCnt="0"/>
      <dgm:spPr/>
    </dgm:pt>
    <dgm:pt modelId="{DB5898B3-45F2-2242-9EFE-3037DB389E38}" type="pres">
      <dgm:prSet presAssocID="{0F08661A-24BB-EC47-880F-FD5DA234C556}" presName="conn2-1" presStyleLbl="parChTrans1D2" presStyleIdx="0" presStyleCnt="6"/>
      <dgm:spPr/>
    </dgm:pt>
    <dgm:pt modelId="{30DA9D9C-8068-D04C-83EC-23B539CE551C}" type="pres">
      <dgm:prSet presAssocID="{0F08661A-24BB-EC47-880F-FD5DA234C556}" presName="connTx" presStyleLbl="parChTrans1D2" presStyleIdx="0" presStyleCnt="6"/>
      <dgm:spPr/>
    </dgm:pt>
    <dgm:pt modelId="{52147F59-1AD6-3C43-B3DA-3BEE7B8A15AB}" type="pres">
      <dgm:prSet presAssocID="{B8629ED7-732F-3A4E-AF0E-CEC873A0F130}" presName="root2" presStyleCnt="0"/>
      <dgm:spPr/>
    </dgm:pt>
    <dgm:pt modelId="{CD6ED662-A3E9-7B47-8DC6-736B01A1C6D6}" type="pres">
      <dgm:prSet presAssocID="{B8629ED7-732F-3A4E-AF0E-CEC873A0F130}" presName="LevelTwoTextNode" presStyleLbl="node2" presStyleIdx="0" presStyleCnt="6" custScaleX="218199">
        <dgm:presLayoutVars>
          <dgm:chPref val="3"/>
        </dgm:presLayoutVars>
      </dgm:prSet>
      <dgm:spPr/>
    </dgm:pt>
    <dgm:pt modelId="{AF261384-8B79-0145-8A21-BB1604EEA1F3}" type="pres">
      <dgm:prSet presAssocID="{B8629ED7-732F-3A4E-AF0E-CEC873A0F130}" presName="level3hierChild" presStyleCnt="0"/>
      <dgm:spPr/>
    </dgm:pt>
    <dgm:pt modelId="{26A5F8B0-BA10-E14A-8031-1D1ADD0436CA}" type="pres">
      <dgm:prSet presAssocID="{80DCB2BF-3F34-CB49-8103-9C1F02F44C39}" presName="conn2-1" presStyleLbl="parChTrans1D2" presStyleIdx="1" presStyleCnt="6"/>
      <dgm:spPr/>
    </dgm:pt>
    <dgm:pt modelId="{5071838E-333C-FB4C-9C7D-7881FCAFF2F7}" type="pres">
      <dgm:prSet presAssocID="{80DCB2BF-3F34-CB49-8103-9C1F02F44C39}" presName="connTx" presStyleLbl="parChTrans1D2" presStyleIdx="1" presStyleCnt="6"/>
      <dgm:spPr/>
    </dgm:pt>
    <dgm:pt modelId="{A2DDF54A-E98F-3148-B132-B00D2480DB39}" type="pres">
      <dgm:prSet presAssocID="{78BF7EDF-A7AB-0A43-92F2-9D07214F62FF}" presName="root2" presStyleCnt="0"/>
      <dgm:spPr/>
    </dgm:pt>
    <dgm:pt modelId="{886457E3-4E4C-E641-AC05-EDDB69F77CAC}" type="pres">
      <dgm:prSet presAssocID="{78BF7EDF-A7AB-0A43-92F2-9D07214F62FF}" presName="LevelTwoTextNode" presStyleLbl="node2" presStyleIdx="1" presStyleCnt="6" custScaleX="218199">
        <dgm:presLayoutVars>
          <dgm:chPref val="3"/>
        </dgm:presLayoutVars>
      </dgm:prSet>
      <dgm:spPr/>
    </dgm:pt>
    <dgm:pt modelId="{445889B2-DFCE-FF41-B421-31F19E560F9F}" type="pres">
      <dgm:prSet presAssocID="{78BF7EDF-A7AB-0A43-92F2-9D07214F62FF}" presName="level3hierChild" presStyleCnt="0"/>
      <dgm:spPr/>
    </dgm:pt>
    <dgm:pt modelId="{3330DBD6-3BEB-4350-B7D6-D4A9E5535F92}" type="pres">
      <dgm:prSet presAssocID="{A89E094A-FE80-4051-861D-8FF509EF225E}" presName="conn2-1" presStyleLbl="parChTrans1D2" presStyleIdx="2" presStyleCnt="6"/>
      <dgm:spPr/>
    </dgm:pt>
    <dgm:pt modelId="{401F3F4D-79EE-4E1A-96E8-5E5EDE47FD55}" type="pres">
      <dgm:prSet presAssocID="{A89E094A-FE80-4051-861D-8FF509EF225E}" presName="connTx" presStyleLbl="parChTrans1D2" presStyleIdx="2" presStyleCnt="6"/>
      <dgm:spPr/>
    </dgm:pt>
    <dgm:pt modelId="{21397026-05AC-46DB-8927-65EBE7D86943}" type="pres">
      <dgm:prSet presAssocID="{F561C633-C8AE-4770-BBC9-A9F87DAB3A81}" presName="root2" presStyleCnt="0"/>
      <dgm:spPr/>
    </dgm:pt>
    <dgm:pt modelId="{A7CFDEC8-51E2-4A6E-A58F-142EF8034ACF}" type="pres">
      <dgm:prSet presAssocID="{F561C633-C8AE-4770-BBC9-A9F87DAB3A81}" presName="LevelTwoTextNode" presStyleLbl="node2" presStyleIdx="2" presStyleCnt="6" custScaleX="218199">
        <dgm:presLayoutVars>
          <dgm:chPref val="3"/>
        </dgm:presLayoutVars>
      </dgm:prSet>
      <dgm:spPr/>
    </dgm:pt>
    <dgm:pt modelId="{1668CE9D-3422-4A14-9BA2-0A7576321148}" type="pres">
      <dgm:prSet presAssocID="{F561C633-C8AE-4770-BBC9-A9F87DAB3A81}" presName="level3hierChild" presStyleCnt="0"/>
      <dgm:spPr/>
    </dgm:pt>
    <dgm:pt modelId="{2CB488D8-EC28-7743-BEF9-AF3597095B64}" type="pres">
      <dgm:prSet presAssocID="{898D14A4-4D8B-1644-8C3E-EB790180F4BF}" presName="conn2-1" presStyleLbl="parChTrans1D2" presStyleIdx="3" presStyleCnt="6"/>
      <dgm:spPr/>
    </dgm:pt>
    <dgm:pt modelId="{E09EE80F-226C-B542-B0C2-F18604C9899C}" type="pres">
      <dgm:prSet presAssocID="{898D14A4-4D8B-1644-8C3E-EB790180F4BF}" presName="connTx" presStyleLbl="parChTrans1D2" presStyleIdx="3" presStyleCnt="6"/>
      <dgm:spPr/>
    </dgm:pt>
    <dgm:pt modelId="{FA30283D-9348-6040-B13D-CB8468A191AA}" type="pres">
      <dgm:prSet presAssocID="{E2FA89EA-27FD-EC4D-9451-CD631FBEDA2F}" presName="root2" presStyleCnt="0"/>
      <dgm:spPr/>
    </dgm:pt>
    <dgm:pt modelId="{E0379C6F-8EC9-7E4E-A388-F7C8038167C6}" type="pres">
      <dgm:prSet presAssocID="{E2FA89EA-27FD-EC4D-9451-CD631FBEDA2F}" presName="LevelTwoTextNode" presStyleLbl="node2" presStyleIdx="3" presStyleCnt="6" custScaleX="218199">
        <dgm:presLayoutVars>
          <dgm:chPref val="3"/>
        </dgm:presLayoutVars>
      </dgm:prSet>
      <dgm:spPr/>
    </dgm:pt>
    <dgm:pt modelId="{C7C7AC1F-64EF-1443-881D-1D33E4E6BBC9}" type="pres">
      <dgm:prSet presAssocID="{E2FA89EA-27FD-EC4D-9451-CD631FBEDA2F}" presName="level3hierChild" presStyleCnt="0"/>
      <dgm:spPr/>
    </dgm:pt>
    <dgm:pt modelId="{A9DAF4F6-5AFF-5041-A14A-30034991D9C8}" type="pres">
      <dgm:prSet presAssocID="{E98FAE30-CC34-284A-A377-4173CEBC056A}" presName="conn2-1" presStyleLbl="parChTrans1D2" presStyleIdx="4" presStyleCnt="6"/>
      <dgm:spPr/>
    </dgm:pt>
    <dgm:pt modelId="{52404826-5118-674E-9827-ADA521616B0A}" type="pres">
      <dgm:prSet presAssocID="{E98FAE30-CC34-284A-A377-4173CEBC056A}" presName="connTx" presStyleLbl="parChTrans1D2" presStyleIdx="4" presStyleCnt="6"/>
      <dgm:spPr/>
    </dgm:pt>
    <dgm:pt modelId="{05E0C0F8-EFF8-414B-8A33-D40597B15B99}" type="pres">
      <dgm:prSet presAssocID="{8590F18E-0D27-194C-93E8-241492B548CB}" presName="root2" presStyleCnt="0"/>
      <dgm:spPr/>
    </dgm:pt>
    <dgm:pt modelId="{91F3E3BA-B04C-3248-ACD8-E1BED30528BE}" type="pres">
      <dgm:prSet presAssocID="{8590F18E-0D27-194C-93E8-241492B548CB}" presName="LevelTwoTextNode" presStyleLbl="node2" presStyleIdx="4" presStyleCnt="6" custScaleX="218199">
        <dgm:presLayoutVars>
          <dgm:chPref val="3"/>
        </dgm:presLayoutVars>
      </dgm:prSet>
      <dgm:spPr/>
    </dgm:pt>
    <dgm:pt modelId="{2F88AC21-21AD-7C4C-9C59-6C6C4A5E8340}" type="pres">
      <dgm:prSet presAssocID="{8590F18E-0D27-194C-93E8-241492B548CB}" presName="level3hierChild" presStyleCnt="0"/>
      <dgm:spPr/>
    </dgm:pt>
    <dgm:pt modelId="{924F289D-2028-CB45-B1D9-80F60C14724E}" type="pres">
      <dgm:prSet presAssocID="{1B3F9BDB-4AA1-EE45-AB3A-8A356FF4B56B}" presName="conn2-1" presStyleLbl="parChTrans1D2" presStyleIdx="5" presStyleCnt="6"/>
      <dgm:spPr/>
    </dgm:pt>
    <dgm:pt modelId="{B50FAE6F-096C-A248-8906-0697BB4D3BAB}" type="pres">
      <dgm:prSet presAssocID="{1B3F9BDB-4AA1-EE45-AB3A-8A356FF4B56B}" presName="connTx" presStyleLbl="parChTrans1D2" presStyleIdx="5" presStyleCnt="6"/>
      <dgm:spPr/>
    </dgm:pt>
    <dgm:pt modelId="{FB171E95-B43E-6D45-83D3-0C7FE1B198A0}" type="pres">
      <dgm:prSet presAssocID="{4ECCA199-8037-2849-980D-EF3692B737FD}" presName="root2" presStyleCnt="0"/>
      <dgm:spPr/>
    </dgm:pt>
    <dgm:pt modelId="{91B5D5D4-D1F4-CF40-AF8E-135D3EB2379B}" type="pres">
      <dgm:prSet presAssocID="{4ECCA199-8037-2849-980D-EF3692B737FD}" presName="LevelTwoTextNode" presStyleLbl="node2" presStyleIdx="5" presStyleCnt="6" custScaleX="218199">
        <dgm:presLayoutVars>
          <dgm:chPref val="3"/>
        </dgm:presLayoutVars>
      </dgm:prSet>
      <dgm:spPr/>
    </dgm:pt>
    <dgm:pt modelId="{A540F4D0-CE69-414E-BD5F-9963DAE26BFB}" type="pres">
      <dgm:prSet presAssocID="{4ECCA199-8037-2849-980D-EF3692B737FD}" presName="level3hierChild" presStyleCnt="0"/>
      <dgm:spPr/>
    </dgm:pt>
  </dgm:ptLst>
  <dgm:cxnLst>
    <dgm:cxn modelId="{BBCB3208-6064-40FE-BA94-32A50A9EAE34}" type="presOf" srcId="{A89E094A-FE80-4051-861D-8FF509EF225E}" destId="{3330DBD6-3BEB-4350-B7D6-D4A9E5535F92}" srcOrd="0" destOrd="0" presId="urn:microsoft.com/office/officeart/2008/layout/HorizontalMultiLevelHierarchy"/>
    <dgm:cxn modelId="{39271610-7899-7D47-A9AB-E5988C90A53A}" type="presOf" srcId="{898D14A4-4D8B-1644-8C3E-EB790180F4BF}" destId="{2CB488D8-EC28-7743-BEF9-AF3597095B64}" srcOrd="0" destOrd="0" presId="urn:microsoft.com/office/officeart/2008/layout/HorizontalMultiLevelHierarchy"/>
    <dgm:cxn modelId="{D88CB619-0B51-6348-A328-9880DA609BE8}" srcId="{EF4DD2B8-3BD0-3840-AC19-AAEF8CFF2308}" destId="{8590F18E-0D27-194C-93E8-241492B548CB}" srcOrd="4" destOrd="0" parTransId="{E98FAE30-CC34-284A-A377-4173CEBC056A}" sibTransId="{8FE8DDA9-7655-6F4F-813C-DB561C539512}"/>
    <dgm:cxn modelId="{56A34B24-A775-A148-9EE5-18A755F92555}" type="presOf" srcId="{0F08661A-24BB-EC47-880F-FD5DA234C556}" destId="{DB5898B3-45F2-2242-9EFE-3037DB389E38}" srcOrd="0" destOrd="0" presId="urn:microsoft.com/office/officeart/2008/layout/HorizontalMultiLevelHierarchy"/>
    <dgm:cxn modelId="{65255E38-1991-4934-9658-4CC88AFB76A2}" srcId="{EF4DD2B8-3BD0-3840-AC19-AAEF8CFF2308}" destId="{F561C633-C8AE-4770-BBC9-A9F87DAB3A81}" srcOrd="2" destOrd="0" parTransId="{A89E094A-FE80-4051-861D-8FF509EF225E}" sibTransId="{C70FF2EC-3007-41B6-BB39-43F3BFD29323}"/>
    <dgm:cxn modelId="{05A1625E-7550-534C-B9B5-F6E02AE9BC81}" type="presOf" srcId="{898D14A4-4D8B-1644-8C3E-EB790180F4BF}" destId="{E09EE80F-226C-B542-B0C2-F18604C9899C}" srcOrd="1" destOrd="0" presId="urn:microsoft.com/office/officeart/2008/layout/HorizontalMultiLevelHierarchy"/>
    <dgm:cxn modelId="{3B256A66-4D2F-464F-BC06-E617116A6CF1}" type="presOf" srcId="{E98FAE30-CC34-284A-A377-4173CEBC056A}" destId="{A9DAF4F6-5AFF-5041-A14A-30034991D9C8}" srcOrd="0" destOrd="0" presId="urn:microsoft.com/office/officeart/2008/layout/HorizontalMultiLevelHierarchy"/>
    <dgm:cxn modelId="{87026C48-6BFB-5249-8987-FDD1DFD95483}" type="presOf" srcId="{1B3F9BDB-4AA1-EE45-AB3A-8A356FF4B56B}" destId="{B50FAE6F-096C-A248-8906-0697BB4D3BAB}" srcOrd="1" destOrd="0" presId="urn:microsoft.com/office/officeart/2008/layout/HorizontalMultiLevelHierarchy"/>
    <dgm:cxn modelId="{97B35C74-3D19-1D44-B940-85197D046F7C}" type="presOf" srcId="{0F08661A-24BB-EC47-880F-FD5DA234C556}" destId="{30DA9D9C-8068-D04C-83EC-23B539CE551C}" srcOrd="1" destOrd="0" presId="urn:microsoft.com/office/officeart/2008/layout/HorizontalMultiLevelHierarchy"/>
    <dgm:cxn modelId="{E6BC267C-BE92-6044-A887-50498B6E3847}" type="presOf" srcId="{E98FAE30-CC34-284A-A377-4173CEBC056A}" destId="{52404826-5118-674E-9827-ADA521616B0A}" srcOrd="1" destOrd="0" presId="urn:microsoft.com/office/officeart/2008/layout/HorizontalMultiLevelHierarchy"/>
    <dgm:cxn modelId="{604AF97F-AB48-E44B-9A7B-7173A010CE62}" type="presOf" srcId="{B8629ED7-732F-3A4E-AF0E-CEC873A0F130}" destId="{CD6ED662-A3E9-7B47-8DC6-736B01A1C6D6}" srcOrd="0" destOrd="0" presId="urn:microsoft.com/office/officeart/2008/layout/HorizontalMultiLevelHierarchy"/>
    <dgm:cxn modelId="{FDBC7788-3924-7247-B37B-AED267AEEEB2}" srcId="{EF4DD2B8-3BD0-3840-AC19-AAEF8CFF2308}" destId="{78BF7EDF-A7AB-0A43-92F2-9D07214F62FF}" srcOrd="1" destOrd="0" parTransId="{80DCB2BF-3F34-CB49-8103-9C1F02F44C39}" sibTransId="{D7DD56F7-9416-5A44-8B78-D86A563BEEAD}"/>
    <dgm:cxn modelId="{2FF0158C-7E98-4995-9AA5-3D5446350A5A}" type="presOf" srcId="{A89E094A-FE80-4051-861D-8FF509EF225E}" destId="{401F3F4D-79EE-4E1A-96E8-5E5EDE47FD55}" srcOrd="1" destOrd="0" presId="urn:microsoft.com/office/officeart/2008/layout/HorizontalMultiLevelHierarchy"/>
    <dgm:cxn modelId="{04232995-2678-E440-9430-5F786AFC4BB9}" type="presOf" srcId="{1B3F9BDB-4AA1-EE45-AB3A-8A356FF4B56B}" destId="{924F289D-2028-CB45-B1D9-80F60C14724E}" srcOrd="0" destOrd="0" presId="urn:microsoft.com/office/officeart/2008/layout/HorizontalMultiLevelHierarchy"/>
    <dgm:cxn modelId="{530CD399-08EB-8244-841C-881E68C9E26C}" type="presOf" srcId="{E2FA89EA-27FD-EC4D-9451-CD631FBEDA2F}" destId="{E0379C6F-8EC9-7E4E-A388-F7C8038167C6}" srcOrd="0" destOrd="0" presId="urn:microsoft.com/office/officeart/2008/layout/HorizontalMultiLevelHierarchy"/>
    <dgm:cxn modelId="{754D9A9A-F6F9-3E43-B1F9-71DB3A2935B8}" srcId="{EF4DD2B8-3BD0-3840-AC19-AAEF8CFF2308}" destId="{E2FA89EA-27FD-EC4D-9451-CD631FBEDA2F}" srcOrd="3" destOrd="0" parTransId="{898D14A4-4D8B-1644-8C3E-EB790180F4BF}" sibTransId="{D904A56A-3777-F043-941D-ED326F9C6FEE}"/>
    <dgm:cxn modelId="{DE6A62A2-92CD-47F3-8981-C44D7893A1EF}" type="presOf" srcId="{F561C633-C8AE-4770-BBC9-A9F87DAB3A81}" destId="{A7CFDEC8-51E2-4A6E-A58F-142EF8034ACF}" srcOrd="0" destOrd="0" presId="urn:microsoft.com/office/officeart/2008/layout/HorizontalMultiLevelHierarchy"/>
    <dgm:cxn modelId="{D74A16AB-4F3F-9948-9FC5-B156EE793B6E}" type="presOf" srcId="{8590F18E-0D27-194C-93E8-241492B548CB}" destId="{91F3E3BA-B04C-3248-ACD8-E1BED30528BE}" srcOrd="0" destOrd="0" presId="urn:microsoft.com/office/officeart/2008/layout/HorizontalMultiLevelHierarchy"/>
    <dgm:cxn modelId="{749269AF-F5AA-E54D-818D-6FF89076A4F6}" type="presOf" srcId="{80DCB2BF-3F34-CB49-8103-9C1F02F44C39}" destId="{5071838E-333C-FB4C-9C7D-7881FCAFF2F7}" srcOrd="1" destOrd="0" presId="urn:microsoft.com/office/officeart/2008/layout/HorizontalMultiLevelHierarchy"/>
    <dgm:cxn modelId="{9BA487BD-5618-974B-9089-4C91E0587112}" type="presOf" srcId="{80DCB2BF-3F34-CB49-8103-9C1F02F44C39}" destId="{26A5F8B0-BA10-E14A-8031-1D1ADD0436CA}" srcOrd="0" destOrd="0" presId="urn:microsoft.com/office/officeart/2008/layout/HorizontalMultiLevelHierarchy"/>
    <dgm:cxn modelId="{D58BE4BE-969F-A746-A59D-2779C3AF3550}" srcId="{EF4DD2B8-3BD0-3840-AC19-AAEF8CFF2308}" destId="{B8629ED7-732F-3A4E-AF0E-CEC873A0F130}" srcOrd="0" destOrd="0" parTransId="{0F08661A-24BB-EC47-880F-FD5DA234C556}" sibTransId="{C8E87926-C170-1543-8DAA-0196309F1D24}"/>
    <dgm:cxn modelId="{5D1B79CD-9FF1-F74B-B02E-9ED98C5FE147}" type="presOf" srcId="{69563E27-D8AE-9A4C-B2EA-1EA99548568E}" destId="{B3F5B257-9C30-2041-9308-E1573E59BA6D}" srcOrd="0" destOrd="0" presId="urn:microsoft.com/office/officeart/2008/layout/HorizontalMultiLevelHierarchy"/>
    <dgm:cxn modelId="{8A212AE5-9B14-014E-AE4D-79495FB429BF}" srcId="{EF4DD2B8-3BD0-3840-AC19-AAEF8CFF2308}" destId="{4ECCA199-8037-2849-980D-EF3692B737FD}" srcOrd="5" destOrd="0" parTransId="{1B3F9BDB-4AA1-EE45-AB3A-8A356FF4B56B}" sibTransId="{FAC8DDF3-D932-364D-845A-9F93847A87E0}"/>
    <dgm:cxn modelId="{170BB5F5-25D9-A24C-BA6A-A8420733704B}" srcId="{69563E27-D8AE-9A4C-B2EA-1EA99548568E}" destId="{EF4DD2B8-3BD0-3840-AC19-AAEF8CFF2308}" srcOrd="0" destOrd="0" parTransId="{9257D22C-B5CF-F146-8FCE-547D02207F1C}" sibTransId="{8378A0DA-7A44-4F4F-AD08-C393D016D141}"/>
    <dgm:cxn modelId="{544A95F7-7F9B-F745-B7C0-51641BEC7442}" type="presOf" srcId="{78BF7EDF-A7AB-0A43-92F2-9D07214F62FF}" destId="{886457E3-4E4C-E641-AC05-EDDB69F77CAC}" srcOrd="0" destOrd="0" presId="urn:microsoft.com/office/officeart/2008/layout/HorizontalMultiLevelHierarchy"/>
    <dgm:cxn modelId="{08E05FF9-4FB2-6342-80F4-F8A551237529}" type="presOf" srcId="{4ECCA199-8037-2849-980D-EF3692B737FD}" destId="{91B5D5D4-D1F4-CF40-AF8E-135D3EB2379B}" srcOrd="0" destOrd="0" presId="urn:microsoft.com/office/officeart/2008/layout/HorizontalMultiLevelHierarchy"/>
    <dgm:cxn modelId="{363DA0FA-3075-0448-8B0D-638B9D5BD591}" type="presOf" srcId="{EF4DD2B8-3BD0-3840-AC19-AAEF8CFF2308}" destId="{E2610A0B-27A6-3F4E-A32F-416FD0FBBECA}" srcOrd="0" destOrd="0" presId="urn:microsoft.com/office/officeart/2008/layout/HorizontalMultiLevelHierarchy"/>
    <dgm:cxn modelId="{DB92D84B-12FD-4940-B37A-4A7C69C9D298}" type="presParOf" srcId="{B3F5B257-9C30-2041-9308-E1573E59BA6D}" destId="{E0B066F5-B8B5-0546-91FE-DC366A679AE2}" srcOrd="0" destOrd="0" presId="urn:microsoft.com/office/officeart/2008/layout/HorizontalMultiLevelHierarchy"/>
    <dgm:cxn modelId="{26B58AB5-9F48-3D4F-9E76-3A4AFB200702}" type="presParOf" srcId="{E0B066F5-B8B5-0546-91FE-DC366A679AE2}" destId="{E2610A0B-27A6-3F4E-A32F-416FD0FBBECA}" srcOrd="0" destOrd="0" presId="urn:microsoft.com/office/officeart/2008/layout/HorizontalMultiLevelHierarchy"/>
    <dgm:cxn modelId="{6CC5967E-7731-9842-BF18-5F2EBA230A5A}" type="presParOf" srcId="{E0B066F5-B8B5-0546-91FE-DC366A679AE2}" destId="{CB005F4E-9E23-A144-8771-0675AC2E92F4}" srcOrd="1" destOrd="0" presId="urn:microsoft.com/office/officeart/2008/layout/HorizontalMultiLevelHierarchy"/>
    <dgm:cxn modelId="{216E5F37-CBD8-FD48-BA3B-A5DF923DF424}" type="presParOf" srcId="{CB005F4E-9E23-A144-8771-0675AC2E92F4}" destId="{DB5898B3-45F2-2242-9EFE-3037DB389E38}" srcOrd="0" destOrd="0" presId="urn:microsoft.com/office/officeart/2008/layout/HorizontalMultiLevelHierarchy"/>
    <dgm:cxn modelId="{ED60C9CF-9DF4-0B40-9C5D-2413BE39070F}" type="presParOf" srcId="{DB5898B3-45F2-2242-9EFE-3037DB389E38}" destId="{30DA9D9C-8068-D04C-83EC-23B539CE551C}" srcOrd="0" destOrd="0" presId="urn:microsoft.com/office/officeart/2008/layout/HorizontalMultiLevelHierarchy"/>
    <dgm:cxn modelId="{51F75E3A-CB6B-2A48-B2A7-CBF9D594C390}" type="presParOf" srcId="{CB005F4E-9E23-A144-8771-0675AC2E92F4}" destId="{52147F59-1AD6-3C43-B3DA-3BEE7B8A15AB}" srcOrd="1" destOrd="0" presId="urn:microsoft.com/office/officeart/2008/layout/HorizontalMultiLevelHierarchy"/>
    <dgm:cxn modelId="{889169F2-8E68-A845-9909-37F30DE177EB}" type="presParOf" srcId="{52147F59-1AD6-3C43-B3DA-3BEE7B8A15AB}" destId="{CD6ED662-A3E9-7B47-8DC6-736B01A1C6D6}" srcOrd="0" destOrd="0" presId="urn:microsoft.com/office/officeart/2008/layout/HorizontalMultiLevelHierarchy"/>
    <dgm:cxn modelId="{595B9DAB-1670-7C4D-8E47-176982DCBBAB}" type="presParOf" srcId="{52147F59-1AD6-3C43-B3DA-3BEE7B8A15AB}" destId="{AF261384-8B79-0145-8A21-BB1604EEA1F3}" srcOrd="1" destOrd="0" presId="urn:microsoft.com/office/officeart/2008/layout/HorizontalMultiLevelHierarchy"/>
    <dgm:cxn modelId="{C120C2CC-C939-8C40-87CB-7D0A45E288FD}" type="presParOf" srcId="{CB005F4E-9E23-A144-8771-0675AC2E92F4}" destId="{26A5F8B0-BA10-E14A-8031-1D1ADD0436CA}" srcOrd="2" destOrd="0" presId="urn:microsoft.com/office/officeart/2008/layout/HorizontalMultiLevelHierarchy"/>
    <dgm:cxn modelId="{8610DA21-C6B8-9440-A671-3A09659316CE}" type="presParOf" srcId="{26A5F8B0-BA10-E14A-8031-1D1ADD0436CA}" destId="{5071838E-333C-FB4C-9C7D-7881FCAFF2F7}" srcOrd="0" destOrd="0" presId="urn:microsoft.com/office/officeart/2008/layout/HorizontalMultiLevelHierarchy"/>
    <dgm:cxn modelId="{296D3710-1C5C-764E-A825-2749F5513751}" type="presParOf" srcId="{CB005F4E-9E23-A144-8771-0675AC2E92F4}" destId="{A2DDF54A-E98F-3148-B132-B00D2480DB39}" srcOrd="3" destOrd="0" presId="urn:microsoft.com/office/officeart/2008/layout/HorizontalMultiLevelHierarchy"/>
    <dgm:cxn modelId="{CA651BAA-FC6A-244A-A12C-BB2414FA4399}" type="presParOf" srcId="{A2DDF54A-E98F-3148-B132-B00D2480DB39}" destId="{886457E3-4E4C-E641-AC05-EDDB69F77CAC}" srcOrd="0" destOrd="0" presId="urn:microsoft.com/office/officeart/2008/layout/HorizontalMultiLevelHierarchy"/>
    <dgm:cxn modelId="{4EEC0469-289C-6F4A-A0FD-C46772DC03B1}" type="presParOf" srcId="{A2DDF54A-E98F-3148-B132-B00D2480DB39}" destId="{445889B2-DFCE-FF41-B421-31F19E560F9F}" srcOrd="1" destOrd="0" presId="urn:microsoft.com/office/officeart/2008/layout/HorizontalMultiLevelHierarchy"/>
    <dgm:cxn modelId="{B4FF78EC-237E-4FDD-9942-1060444CA7A0}" type="presParOf" srcId="{CB005F4E-9E23-A144-8771-0675AC2E92F4}" destId="{3330DBD6-3BEB-4350-B7D6-D4A9E5535F92}" srcOrd="4" destOrd="0" presId="urn:microsoft.com/office/officeart/2008/layout/HorizontalMultiLevelHierarchy"/>
    <dgm:cxn modelId="{609BD108-2195-4A51-9664-CB218070C108}" type="presParOf" srcId="{3330DBD6-3BEB-4350-B7D6-D4A9E5535F92}" destId="{401F3F4D-79EE-4E1A-96E8-5E5EDE47FD55}" srcOrd="0" destOrd="0" presId="urn:microsoft.com/office/officeart/2008/layout/HorizontalMultiLevelHierarchy"/>
    <dgm:cxn modelId="{1E23AE84-5E01-434C-AD59-D4A3E8AAC157}" type="presParOf" srcId="{CB005F4E-9E23-A144-8771-0675AC2E92F4}" destId="{21397026-05AC-46DB-8927-65EBE7D86943}" srcOrd="5" destOrd="0" presId="urn:microsoft.com/office/officeart/2008/layout/HorizontalMultiLevelHierarchy"/>
    <dgm:cxn modelId="{65B46DD9-F5F4-4980-A1CB-E3A2830E124A}" type="presParOf" srcId="{21397026-05AC-46DB-8927-65EBE7D86943}" destId="{A7CFDEC8-51E2-4A6E-A58F-142EF8034ACF}" srcOrd="0" destOrd="0" presId="urn:microsoft.com/office/officeart/2008/layout/HorizontalMultiLevelHierarchy"/>
    <dgm:cxn modelId="{96A0765F-9829-4E81-A877-383909B26E1C}" type="presParOf" srcId="{21397026-05AC-46DB-8927-65EBE7D86943}" destId="{1668CE9D-3422-4A14-9BA2-0A7576321148}" srcOrd="1" destOrd="0" presId="urn:microsoft.com/office/officeart/2008/layout/HorizontalMultiLevelHierarchy"/>
    <dgm:cxn modelId="{7F2BA671-D983-8F4E-A0A6-3BC79AE3902B}" type="presParOf" srcId="{CB005F4E-9E23-A144-8771-0675AC2E92F4}" destId="{2CB488D8-EC28-7743-BEF9-AF3597095B64}" srcOrd="6" destOrd="0" presId="urn:microsoft.com/office/officeart/2008/layout/HorizontalMultiLevelHierarchy"/>
    <dgm:cxn modelId="{EF33D954-1FDB-DF47-8365-15F780C69D7D}" type="presParOf" srcId="{2CB488D8-EC28-7743-BEF9-AF3597095B64}" destId="{E09EE80F-226C-B542-B0C2-F18604C9899C}" srcOrd="0" destOrd="0" presId="urn:microsoft.com/office/officeart/2008/layout/HorizontalMultiLevelHierarchy"/>
    <dgm:cxn modelId="{C703B591-8096-BF41-AD2A-6B957FD6666E}" type="presParOf" srcId="{CB005F4E-9E23-A144-8771-0675AC2E92F4}" destId="{FA30283D-9348-6040-B13D-CB8468A191AA}" srcOrd="7" destOrd="0" presId="urn:microsoft.com/office/officeart/2008/layout/HorizontalMultiLevelHierarchy"/>
    <dgm:cxn modelId="{DEBCDCD0-4814-934D-B728-CA560A37954E}" type="presParOf" srcId="{FA30283D-9348-6040-B13D-CB8468A191AA}" destId="{E0379C6F-8EC9-7E4E-A388-F7C8038167C6}" srcOrd="0" destOrd="0" presId="urn:microsoft.com/office/officeart/2008/layout/HorizontalMultiLevelHierarchy"/>
    <dgm:cxn modelId="{AE56A78C-8408-E541-8907-965BCD3E7E3E}" type="presParOf" srcId="{FA30283D-9348-6040-B13D-CB8468A191AA}" destId="{C7C7AC1F-64EF-1443-881D-1D33E4E6BBC9}" srcOrd="1" destOrd="0" presId="urn:microsoft.com/office/officeart/2008/layout/HorizontalMultiLevelHierarchy"/>
    <dgm:cxn modelId="{A5205CF8-CB87-F64D-9866-E84967A1970A}" type="presParOf" srcId="{CB005F4E-9E23-A144-8771-0675AC2E92F4}" destId="{A9DAF4F6-5AFF-5041-A14A-30034991D9C8}" srcOrd="8" destOrd="0" presId="urn:microsoft.com/office/officeart/2008/layout/HorizontalMultiLevelHierarchy"/>
    <dgm:cxn modelId="{E0388914-5173-DB44-AFA6-35D14FE3B745}" type="presParOf" srcId="{A9DAF4F6-5AFF-5041-A14A-30034991D9C8}" destId="{52404826-5118-674E-9827-ADA521616B0A}" srcOrd="0" destOrd="0" presId="urn:microsoft.com/office/officeart/2008/layout/HorizontalMultiLevelHierarchy"/>
    <dgm:cxn modelId="{0B5D177D-3203-074B-8459-78794D5EAA1A}" type="presParOf" srcId="{CB005F4E-9E23-A144-8771-0675AC2E92F4}" destId="{05E0C0F8-EFF8-414B-8A33-D40597B15B99}" srcOrd="9" destOrd="0" presId="urn:microsoft.com/office/officeart/2008/layout/HorizontalMultiLevelHierarchy"/>
    <dgm:cxn modelId="{33C6F475-DAFB-1746-9D06-5EFDA4F60160}" type="presParOf" srcId="{05E0C0F8-EFF8-414B-8A33-D40597B15B99}" destId="{91F3E3BA-B04C-3248-ACD8-E1BED30528BE}" srcOrd="0" destOrd="0" presId="urn:microsoft.com/office/officeart/2008/layout/HorizontalMultiLevelHierarchy"/>
    <dgm:cxn modelId="{4DE4FA69-715D-0E4E-9BB3-767F484F676B}" type="presParOf" srcId="{05E0C0F8-EFF8-414B-8A33-D40597B15B99}" destId="{2F88AC21-21AD-7C4C-9C59-6C6C4A5E8340}" srcOrd="1" destOrd="0" presId="urn:microsoft.com/office/officeart/2008/layout/HorizontalMultiLevelHierarchy"/>
    <dgm:cxn modelId="{56CB9389-0B40-8541-B38B-58E3052D7AD3}" type="presParOf" srcId="{CB005F4E-9E23-A144-8771-0675AC2E92F4}" destId="{924F289D-2028-CB45-B1D9-80F60C14724E}" srcOrd="10" destOrd="0" presId="urn:microsoft.com/office/officeart/2008/layout/HorizontalMultiLevelHierarchy"/>
    <dgm:cxn modelId="{87DD7B2A-2B32-0E4A-A3FA-53FCE16E0892}" type="presParOf" srcId="{924F289D-2028-CB45-B1D9-80F60C14724E}" destId="{B50FAE6F-096C-A248-8906-0697BB4D3BAB}" srcOrd="0" destOrd="0" presId="urn:microsoft.com/office/officeart/2008/layout/HorizontalMultiLevelHierarchy"/>
    <dgm:cxn modelId="{B5F078D4-5D8B-C840-85DD-A28A8FCE18EA}" type="presParOf" srcId="{CB005F4E-9E23-A144-8771-0675AC2E92F4}" destId="{FB171E95-B43E-6D45-83D3-0C7FE1B198A0}" srcOrd="11" destOrd="0" presId="urn:microsoft.com/office/officeart/2008/layout/HorizontalMultiLevelHierarchy"/>
    <dgm:cxn modelId="{0C3A0BDC-360C-CA45-9194-AD4237ED3B73}" type="presParOf" srcId="{FB171E95-B43E-6D45-83D3-0C7FE1B198A0}" destId="{91B5D5D4-D1F4-CF40-AF8E-135D3EB2379B}" srcOrd="0" destOrd="0" presId="urn:microsoft.com/office/officeart/2008/layout/HorizontalMultiLevelHierarchy"/>
    <dgm:cxn modelId="{1DBDDEEE-F4F7-434A-BC65-B0BFEBD02F87}" type="presParOf" srcId="{FB171E95-B43E-6D45-83D3-0C7FE1B198A0}" destId="{A540F4D0-CE69-414E-BD5F-9963DAE26BFB}" srcOrd="1" destOrd="0" presId="urn:microsoft.com/office/officeart/2008/layout/HorizontalMultiLevel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563E27-D8AE-9A4C-B2EA-1EA99548568E}" type="doc">
      <dgm:prSet loTypeId="urn:microsoft.com/office/officeart/2008/layout/HorizontalMultiLevelHierarchy" loCatId="list" qsTypeId="urn:microsoft.com/office/officeart/2005/8/quickstyle/simple1" qsCatId="simple" csTypeId="urn:microsoft.com/office/officeart/2005/8/colors/accent3_2" csCatId="accent3" phldr="1"/>
      <dgm:spPr/>
      <dgm:t>
        <a:bodyPr/>
        <a:lstStyle/>
        <a:p>
          <a:endParaRPr lang="en-GB"/>
        </a:p>
      </dgm:t>
    </dgm:pt>
    <dgm:pt modelId="{EF4DD2B8-3BD0-3840-AC19-AAEF8CFF2308}">
      <dgm:prSet custT="1"/>
      <dgm:spPr/>
      <dgm:t>
        <a:bodyPr/>
        <a:lstStyle/>
        <a:p>
          <a:r>
            <a:rPr lang="en-GB" sz="1000" b="0" i="0" dirty="0"/>
            <a:t>Some medical protein (n=108)</a:t>
          </a:r>
          <a:endParaRPr lang="en-GB" sz="1000" dirty="0"/>
        </a:p>
      </dgm:t>
    </dgm:pt>
    <dgm:pt modelId="{9257D22C-B5CF-F146-8FCE-547D02207F1C}" type="parTrans" cxnId="{170BB5F5-25D9-A24C-BA6A-A8420733704B}">
      <dgm:prSet/>
      <dgm:spPr/>
      <dgm:t>
        <a:bodyPr/>
        <a:lstStyle/>
        <a:p>
          <a:endParaRPr lang="en-GB" sz="1000"/>
        </a:p>
      </dgm:t>
    </dgm:pt>
    <dgm:pt modelId="{8378A0DA-7A44-4F4F-AD08-C393D016D141}" type="sibTrans" cxnId="{170BB5F5-25D9-A24C-BA6A-A8420733704B}">
      <dgm:prSet/>
      <dgm:spPr/>
      <dgm:t>
        <a:bodyPr/>
        <a:lstStyle/>
        <a:p>
          <a:endParaRPr lang="en-GB" sz="1000"/>
        </a:p>
      </dgm:t>
    </dgm:pt>
    <dgm:pt modelId="{B8629ED7-732F-3A4E-AF0E-CEC873A0F130}">
      <dgm:prSet custT="1"/>
      <dgm:spPr/>
      <dgm:t>
        <a:bodyPr/>
        <a:lstStyle/>
        <a:p>
          <a:r>
            <a:rPr lang="en-GB" sz="1000" dirty="0"/>
            <a:t>Mean age: 28.6 years (SD 8.32) </a:t>
          </a:r>
        </a:p>
      </dgm:t>
    </dgm:pt>
    <dgm:pt modelId="{0F08661A-24BB-EC47-880F-FD5DA234C556}" type="parTrans" cxnId="{D58BE4BE-969F-A746-A59D-2779C3AF3550}">
      <dgm:prSet custT="1"/>
      <dgm:spPr/>
      <dgm:t>
        <a:bodyPr/>
        <a:lstStyle/>
        <a:p>
          <a:endParaRPr lang="en-GB" sz="1000" dirty="0"/>
        </a:p>
      </dgm:t>
    </dgm:pt>
    <dgm:pt modelId="{C8E87926-C170-1543-8DAA-0196309F1D24}" type="sibTrans" cxnId="{D58BE4BE-969F-A746-A59D-2779C3AF3550}">
      <dgm:prSet/>
      <dgm:spPr/>
      <dgm:t>
        <a:bodyPr/>
        <a:lstStyle/>
        <a:p>
          <a:endParaRPr lang="en-GB" sz="1000"/>
        </a:p>
      </dgm:t>
    </dgm:pt>
    <dgm:pt modelId="{78BF7EDF-A7AB-0A43-92F2-9D07214F62FF}">
      <dgm:prSet custT="1"/>
      <dgm:spPr/>
      <dgm:t>
        <a:bodyPr/>
        <a:lstStyle/>
        <a:p>
          <a:r>
            <a:rPr lang="en-GB" sz="1000" dirty="0"/>
            <a:t>No. of females: 47 (43.5%)</a:t>
          </a:r>
        </a:p>
      </dgm:t>
    </dgm:pt>
    <dgm:pt modelId="{80DCB2BF-3F34-CB49-8103-9C1F02F44C39}" type="parTrans" cxnId="{FDBC7788-3924-7247-B37B-AED267AEEEB2}">
      <dgm:prSet custT="1"/>
      <dgm:spPr/>
      <dgm:t>
        <a:bodyPr/>
        <a:lstStyle/>
        <a:p>
          <a:endParaRPr lang="en-GB" sz="1000" dirty="0"/>
        </a:p>
      </dgm:t>
    </dgm:pt>
    <dgm:pt modelId="{D7DD56F7-9416-5A44-8B78-D86A563BEEAD}" type="sibTrans" cxnId="{FDBC7788-3924-7247-B37B-AED267AEEEB2}">
      <dgm:prSet/>
      <dgm:spPr/>
      <dgm:t>
        <a:bodyPr/>
        <a:lstStyle/>
        <a:p>
          <a:endParaRPr lang="en-GB" sz="1000"/>
        </a:p>
      </dgm:t>
    </dgm:pt>
    <dgm:pt modelId="{E2FA89EA-27FD-EC4D-9451-CD631FBEDA2F}">
      <dgm:prSet custT="1"/>
      <dgm:spPr/>
      <dgm:t>
        <a:bodyPr/>
        <a:lstStyle/>
        <a:p>
          <a:r>
            <a:rPr lang="en-GB" sz="1000" b="0" i="0" dirty="0"/>
            <a:t>Mean baseline Phe concentration:</a:t>
          </a:r>
          <a:br>
            <a:rPr lang="en-GB" sz="1000" b="0" i="0" dirty="0"/>
          </a:br>
          <a:r>
            <a:rPr lang="en-GB" sz="1000" b="0" i="0" dirty="0"/>
            <a:t>1136.5 μmol/L (median 1114.5 μmol/L)</a:t>
          </a:r>
          <a:endParaRPr lang="en-GB" sz="1000" dirty="0"/>
        </a:p>
      </dgm:t>
    </dgm:pt>
    <dgm:pt modelId="{898D14A4-4D8B-1644-8C3E-EB790180F4BF}" type="parTrans" cxnId="{754D9A9A-F6F9-3E43-B1F9-71DB3A2935B8}">
      <dgm:prSet custT="1"/>
      <dgm:spPr/>
      <dgm:t>
        <a:bodyPr/>
        <a:lstStyle/>
        <a:p>
          <a:endParaRPr lang="en-GB" sz="1000" dirty="0"/>
        </a:p>
      </dgm:t>
    </dgm:pt>
    <dgm:pt modelId="{D904A56A-3777-F043-941D-ED326F9C6FEE}" type="sibTrans" cxnId="{754D9A9A-F6F9-3E43-B1F9-71DB3A2935B8}">
      <dgm:prSet/>
      <dgm:spPr/>
      <dgm:t>
        <a:bodyPr/>
        <a:lstStyle/>
        <a:p>
          <a:endParaRPr lang="en-GB" sz="1000"/>
        </a:p>
      </dgm:t>
    </dgm:pt>
    <dgm:pt modelId="{8590F18E-0D27-194C-93E8-241492B548CB}">
      <dgm:prSet custT="1"/>
      <dgm:spPr/>
      <dgm:t>
        <a:bodyPr/>
        <a:lstStyle/>
        <a:p>
          <a:r>
            <a:rPr lang="en-GB" sz="1000" b="0" i="0" dirty="0"/>
            <a:t>Mean follow-up for Phe assessment:</a:t>
          </a:r>
          <a:br>
            <a:rPr lang="en-GB" sz="1000" b="0" i="0" dirty="0"/>
          </a:br>
          <a:r>
            <a:rPr lang="en-GB" sz="1000" b="0" i="0" dirty="0"/>
            <a:t>1110.4 days (SD 714.2)</a:t>
          </a:r>
          <a:endParaRPr lang="en-GB" sz="1000" dirty="0"/>
        </a:p>
      </dgm:t>
    </dgm:pt>
    <dgm:pt modelId="{E98FAE30-CC34-284A-A377-4173CEBC056A}" type="parTrans" cxnId="{D88CB619-0B51-6348-A328-9880DA609BE8}">
      <dgm:prSet custT="1"/>
      <dgm:spPr/>
      <dgm:t>
        <a:bodyPr/>
        <a:lstStyle/>
        <a:p>
          <a:endParaRPr lang="en-GB" sz="1000" dirty="0"/>
        </a:p>
      </dgm:t>
    </dgm:pt>
    <dgm:pt modelId="{8FE8DDA9-7655-6F4F-813C-DB561C539512}" type="sibTrans" cxnId="{D88CB619-0B51-6348-A328-9880DA609BE8}">
      <dgm:prSet/>
      <dgm:spPr/>
      <dgm:t>
        <a:bodyPr/>
        <a:lstStyle/>
        <a:p>
          <a:endParaRPr lang="en-GB" sz="1000"/>
        </a:p>
      </dgm:t>
    </dgm:pt>
    <dgm:pt modelId="{4ECCA199-8037-2849-980D-EF3692B737FD}">
      <dgm:prSet custT="1"/>
      <dgm:spPr/>
      <dgm:t>
        <a:bodyPr/>
        <a:lstStyle/>
        <a:p>
          <a:r>
            <a:rPr lang="en-GB" sz="1000" dirty="0"/>
            <a:t>Mean treatment duration: </a:t>
          </a:r>
          <a:br>
            <a:rPr lang="en-GB" sz="1000" dirty="0"/>
          </a:br>
          <a:r>
            <a:rPr lang="en-GB" sz="1000" dirty="0"/>
            <a:t>1086.6 days (SD 722.5) </a:t>
          </a:r>
        </a:p>
      </dgm:t>
    </dgm:pt>
    <dgm:pt modelId="{1B3F9BDB-4AA1-EE45-AB3A-8A356FF4B56B}" type="parTrans" cxnId="{8A212AE5-9B14-014E-AE4D-79495FB429BF}">
      <dgm:prSet custT="1"/>
      <dgm:spPr/>
      <dgm:t>
        <a:bodyPr/>
        <a:lstStyle/>
        <a:p>
          <a:endParaRPr lang="en-GB" sz="1000" dirty="0"/>
        </a:p>
      </dgm:t>
    </dgm:pt>
    <dgm:pt modelId="{FAC8DDF3-D932-364D-845A-9F93847A87E0}" type="sibTrans" cxnId="{8A212AE5-9B14-014E-AE4D-79495FB429BF}">
      <dgm:prSet/>
      <dgm:spPr/>
      <dgm:t>
        <a:bodyPr/>
        <a:lstStyle/>
        <a:p>
          <a:endParaRPr lang="en-GB" sz="1000"/>
        </a:p>
      </dgm:t>
    </dgm:pt>
    <dgm:pt modelId="{F561C633-C8AE-4770-BBC9-A9F87DAB3A81}">
      <dgm:prSet custT="1"/>
      <dgm:spPr/>
      <dgm:t>
        <a:bodyPr/>
        <a:lstStyle/>
        <a:p>
          <a:r>
            <a:rPr lang="en-GB" sz="1000" dirty="0"/>
            <a:t>Mean BMI: 27.8 kg/m</a:t>
          </a:r>
          <a:r>
            <a:rPr lang="en-GB" sz="1000" baseline="30000" dirty="0"/>
            <a:t>2</a:t>
          </a:r>
          <a:r>
            <a:rPr lang="en-GB" sz="1000" dirty="0"/>
            <a:t> (SD 6.37)</a:t>
          </a:r>
        </a:p>
      </dgm:t>
    </dgm:pt>
    <dgm:pt modelId="{A89E094A-FE80-4051-861D-8FF509EF225E}" type="parTrans" cxnId="{65255E38-1991-4934-9658-4CC88AFB76A2}">
      <dgm:prSet/>
      <dgm:spPr/>
      <dgm:t>
        <a:bodyPr/>
        <a:lstStyle/>
        <a:p>
          <a:endParaRPr lang="en-GB" dirty="0"/>
        </a:p>
      </dgm:t>
    </dgm:pt>
    <dgm:pt modelId="{C70FF2EC-3007-41B6-BB39-43F3BFD29323}" type="sibTrans" cxnId="{65255E38-1991-4934-9658-4CC88AFB76A2}">
      <dgm:prSet/>
      <dgm:spPr/>
      <dgm:t>
        <a:bodyPr/>
        <a:lstStyle/>
        <a:p>
          <a:endParaRPr lang="en-GB"/>
        </a:p>
      </dgm:t>
    </dgm:pt>
    <dgm:pt modelId="{B3F5B257-9C30-2041-9308-E1573E59BA6D}" type="pres">
      <dgm:prSet presAssocID="{69563E27-D8AE-9A4C-B2EA-1EA99548568E}" presName="Name0" presStyleCnt="0">
        <dgm:presLayoutVars>
          <dgm:chPref val="1"/>
          <dgm:dir/>
          <dgm:animOne val="branch"/>
          <dgm:animLvl val="lvl"/>
          <dgm:resizeHandles val="exact"/>
        </dgm:presLayoutVars>
      </dgm:prSet>
      <dgm:spPr/>
    </dgm:pt>
    <dgm:pt modelId="{E0B066F5-B8B5-0546-91FE-DC366A679AE2}" type="pres">
      <dgm:prSet presAssocID="{EF4DD2B8-3BD0-3840-AC19-AAEF8CFF2308}" presName="root1" presStyleCnt="0"/>
      <dgm:spPr/>
    </dgm:pt>
    <dgm:pt modelId="{E2610A0B-27A6-3F4E-A32F-416FD0FBBECA}" type="pres">
      <dgm:prSet presAssocID="{EF4DD2B8-3BD0-3840-AC19-AAEF8CFF2308}" presName="LevelOneTextNode" presStyleLbl="node0" presStyleIdx="0" presStyleCnt="1" custScaleX="68034">
        <dgm:presLayoutVars>
          <dgm:chPref val="3"/>
        </dgm:presLayoutVars>
      </dgm:prSet>
      <dgm:spPr/>
    </dgm:pt>
    <dgm:pt modelId="{CB005F4E-9E23-A144-8771-0675AC2E92F4}" type="pres">
      <dgm:prSet presAssocID="{EF4DD2B8-3BD0-3840-AC19-AAEF8CFF2308}" presName="level2hierChild" presStyleCnt="0"/>
      <dgm:spPr/>
    </dgm:pt>
    <dgm:pt modelId="{DB5898B3-45F2-2242-9EFE-3037DB389E38}" type="pres">
      <dgm:prSet presAssocID="{0F08661A-24BB-EC47-880F-FD5DA234C556}" presName="conn2-1" presStyleLbl="parChTrans1D2" presStyleIdx="0" presStyleCnt="6"/>
      <dgm:spPr/>
    </dgm:pt>
    <dgm:pt modelId="{30DA9D9C-8068-D04C-83EC-23B539CE551C}" type="pres">
      <dgm:prSet presAssocID="{0F08661A-24BB-EC47-880F-FD5DA234C556}" presName="connTx" presStyleLbl="parChTrans1D2" presStyleIdx="0" presStyleCnt="6"/>
      <dgm:spPr/>
    </dgm:pt>
    <dgm:pt modelId="{52147F59-1AD6-3C43-B3DA-3BEE7B8A15AB}" type="pres">
      <dgm:prSet presAssocID="{B8629ED7-732F-3A4E-AF0E-CEC873A0F130}" presName="root2" presStyleCnt="0"/>
      <dgm:spPr/>
    </dgm:pt>
    <dgm:pt modelId="{CD6ED662-A3E9-7B47-8DC6-736B01A1C6D6}" type="pres">
      <dgm:prSet presAssocID="{B8629ED7-732F-3A4E-AF0E-CEC873A0F130}" presName="LevelTwoTextNode" presStyleLbl="node2" presStyleIdx="0" presStyleCnt="6" custScaleX="218199">
        <dgm:presLayoutVars>
          <dgm:chPref val="3"/>
        </dgm:presLayoutVars>
      </dgm:prSet>
      <dgm:spPr/>
    </dgm:pt>
    <dgm:pt modelId="{AF261384-8B79-0145-8A21-BB1604EEA1F3}" type="pres">
      <dgm:prSet presAssocID="{B8629ED7-732F-3A4E-AF0E-CEC873A0F130}" presName="level3hierChild" presStyleCnt="0"/>
      <dgm:spPr/>
    </dgm:pt>
    <dgm:pt modelId="{26A5F8B0-BA10-E14A-8031-1D1ADD0436CA}" type="pres">
      <dgm:prSet presAssocID="{80DCB2BF-3F34-CB49-8103-9C1F02F44C39}" presName="conn2-1" presStyleLbl="parChTrans1D2" presStyleIdx="1" presStyleCnt="6"/>
      <dgm:spPr/>
    </dgm:pt>
    <dgm:pt modelId="{5071838E-333C-FB4C-9C7D-7881FCAFF2F7}" type="pres">
      <dgm:prSet presAssocID="{80DCB2BF-3F34-CB49-8103-9C1F02F44C39}" presName="connTx" presStyleLbl="parChTrans1D2" presStyleIdx="1" presStyleCnt="6"/>
      <dgm:spPr/>
    </dgm:pt>
    <dgm:pt modelId="{A2DDF54A-E98F-3148-B132-B00D2480DB39}" type="pres">
      <dgm:prSet presAssocID="{78BF7EDF-A7AB-0A43-92F2-9D07214F62FF}" presName="root2" presStyleCnt="0"/>
      <dgm:spPr/>
    </dgm:pt>
    <dgm:pt modelId="{886457E3-4E4C-E641-AC05-EDDB69F77CAC}" type="pres">
      <dgm:prSet presAssocID="{78BF7EDF-A7AB-0A43-92F2-9D07214F62FF}" presName="LevelTwoTextNode" presStyleLbl="node2" presStyleIdx="1" presStyleCnt="6" custScaleX="218199">
        <dgm:presLayoutVars>
          <dgm:chPref val="3"/>
        </dgm:presLayoutVars>
      </dgm:prSet>
      <dgm:spPr/>
    </dgm:pt>
    <dgm:pt modelId="{445889B2-DFCE-FF41-B421-31F19E560F9F}" type="pres">
      <dgm:prSet presAssocID="{78BF7EDF-A7AB-0A43-92F2-9D07214F62FF}" presName="level3hierChild" presStyleCnt="0"/>
      <dgm:spPr/>
    </dgm:pt>
    <dgm:pt modelId="{3330DBD6-3BEB-4350-B7D6-D4A9E5535F92}" type="pres">
      <dgm:prSet presAssocID="{A89E094A-FE80-4051-861D-8FF509EF225E}" presName="conn2-1" presStyleLbl="parChTrans1D2" presStyleIdx="2" presStyleCnt="6"/>
      <dgm:spPr/>
    </dgm:pt>
    <dgm:pt modelId="{401F3F4D-79EE-4E1A-96E8-5E5EDE47FD55}" type="pres">
      <dgm:prSet presAssocID="{A89E094A-FE80-4051-861D-8FF509EF225E}" presName="connTx" presStyleLbl="parChTrans1D2" presStyleIdx="2" presStyleCnt="6"/>
      <dgm:spPr/>
    </dgm:pt>
    <dgm:pt modelId="{21397026-05AC-46DB-8927-65EBE7D86943}" type="pres">
      <dgm:prSet presAssocID="{F561C633-C8AE-4770-BBC9-A9F87DAB3A81}" presName="root2" presStyleCnt="0"/>
      <dgm:spPr/>
    </dgm:pt>
    <dgm:pt modelId="{A7CFDEC8-51E2-4A6E-A58F-142EF8034ACF}" type="pres">
      <dgm:prSet presAssocID="{F561C633-C8AE-4770-BBC9-A9F87DAB3A81}" presName="LevelTwoTextNode" presStyleLbl="node2" presStyleIdx="2" presStyleCnt="6" custScaleX="218199">
        <dgm:presLayoutVars>
          <dgm:chPref val="3"/>
        </dgm:presLayoutVars>
      </dgm:prSet>
      <dgm:spPr/>
    </dgm:pt>
    <dgm:pt modelId="{1668CE9D-3422-4A14-9BA2-0A7576321148}" type="pres">
      <dgm:prSet presAssocID="{F561C633-C8AE-4770-BBC9-A9F87DAB3A81}" presName="level3hierChild" presStyleCnt="0"/>
      <dgm:spPr/>
    </dgm:pt>
    <dgm:pt modelId="{2CB488D8-EC28-7743-BEF9-AF3597095B64}" type="pres">
      <dgm:prSet presAssocID="{898D14A4-4D8B-1644-8C3E-EB790180F4BF}" presName="conn2-1" presStyleLbl="parChTrans1D2" presStyleIdx="3" presStyleCnt="6"/>
      <dgm:spPr/>
    </dgm:pt>
    <dgm:pt modelId="{E09EE80F-226C-B542-B0C2-F18604C9899C}" type="pres">
      <dgm:prSet presAssocID="{898D14A4-4D8B-1644-8C3E-EB790180F4BF}" presName="connTx" presStyleLbl="parChTrans1D2" presStyleIdx="3" presStyleCnt="6"/>
      <dgm:spPr/>
    </dgm:pt>
    <dgm:pt modelId="{FA30283D-9348-6040-B13D-CB8468A191AA}" type="pres">
      <dgm:prSet presAssocID="{E2FA89EA-27FD-EC4D-9451-CD631FBEDA2F}" presName="root2" presStyleCnt="0"/>
      <dgm:spPr/>
    </dgm:pt>
    <dgm:pt modelId="{E0379C6F-8EC9-7E4E-A388-F7C8038167C6}" type="pres">
      <dgm:prSet presAssocID="{E2FA89EA-27FD-EC4D-9451-CD631FBEDA2F}" presName="LevelTwoTextNode" presStyleLbl="node2" presStyleIdx="3" presStyleCnt="6" custScaleX="218199">
        <dgm:presLayoutVars>
          <dgm:chPref val="3"/>
        </dgm:presLayoutVars>
      </dgm:prSet>
      <dgm:spPr/>
    </dgm:pt>
    <dgm:pt modelId="{C7C7AC1F-64EF-1443-881D-1D33E4E6BBC9}" type="pres">
      <dgm:prSet presAssocID="{E2FA89EA-27FD-EC4D-9451-CD631FBEDA2F}" presName="level3hierChild" presStyleCnt="0"/>
      <dgm:spPr/>
    </dgm:pt>
    <dgm:pt modelId="{A9DAF4F6-5AFF-5041-A14A-30034991D9C8}" type="pres">
      <dgm:prSet presAssocID="{E98FAE30-CC34-284A-A377-4173CEBC056A}" presName="conn2-1" presStyleLbl="parChTrans1D2" presStyleIdx="4" presStyleCnt="6"/>
      <dgm:spPr/>
    </dgm:pt>
    <dgm:pt modelId="{52404826-5118-674E-9827-ADA521616B0A}" type="pres">
      <dgm:prSet presAssocID="{E98FAE30-CC34-284A-A377-4173CEBC056A}" presName="connTx" presStyleLbl="parChTrans1D2" presStyleIdx="4" presStyleCnt="6"/>
      <dgm:spPr/>
    </dgm:pt>
    <dgm:pt modelId="{05E0C0F8-EFF8-414B-8A33-D40597B15B99}" type="pres">
      <dgm:prSet presAssocID="{8590F18E-0D27-194C-93E8-241492B548CB}" presName="root2" presStyleCnt="0"/>
      <dgm:spPr/>
    </dgm:pt>
    <dgm:pt modelId="{91F3E3BA-B04C-3248-ACD8-E1BED30528BE}" type="pres">
      <dgm:prSet presAssocID="{8590F18E-0D27-194C-93E8-241492B548CB}" presName="LevelTwoTextNode" presStyleLbl="node2" presStyleIdx="4" presStyleCnt="6" custScaleX="218199">
        <dgm:presLayoutVars>
          <dgm:chPref val="3"/>
        </dgm:presLayoutVars>
      </dgm:prSet>
      <dgm:spPr/>
    </dgm:pt>
    <dgm:pt modelId="{2F88AC21-21AD-7C4C-9C59-6C6C4A5E8340}" type="pres">
      <dgm:prSet presAssocID="{8590F18E-0D27-194C-93E8-241492B548CB}" presName="level3hierChild" presStyleCnt="0"/>
      <dgm:spPr/>
    </dgm:pt>
    <dgm:pt modelId="{924F289D-2028-CB45-B1D9-80F60C14724E}" type="pres">
      <dgm:prSet presAssocID="{1B3F9BDB-4AA1-EE45-AB3A-8A356FF4B56B}" presName="conn2-1" presStyleLbl="parChTrans1D2" presStyleIdx="5" presStyleCnt="6"/>
      <dgm:spPr/>
    </dgm:pt>
    <dgm:pt modelId="{B50FAE6F-096C-A248-8906-0697BB4D3BAB}" type="pres">
      <dgm:prSet presAssocID="{1B3F9BDB-4AA1-EE45-AB3A-8A356FF4B56B}" presName="connTx" presStyleLbl="parChTrans1D2" presStyleIdx="5" presStyleCnt="6"/>
      <dgm:spPr/>
    </dgm:pt>
    <dgm:pt modelId="{FB171E95-B43E-6D45-83D3-0C7FE1B198A0}" type="pres">
      <dgm:prSet presAssocID="{4ECCA199-8037-2849-980D-EF3692B737FD}" presName="root2" presStyleCnt="0"/>
      <dgm:spPr/>
    </dgm:pt>
    <dgm:pt modelId="{91B5D5D4-D1F4-CF40-AF8E-135D3EB2379B}" type="pres">
      <dgm:prSet presAssocID="{4ECCA199-8037-2849-980D-EF3692B737FD}" presName="LevelTwoTextNode" presStyleLbl="node2" presStyleIdx="5" presStyleCnt="6" custScaleX="218199">
        <dgm:presLayoutVars>
          <dgm:chPref val="3"/>
        </dgm:presLayoutVars>
      </dgm:prSet>
      <dgm:spPr/>
    </dgm:pt>
    <dgm:pt modelId="{A540F4D0-CE69-414E-BD5F-9963DAE26BFB}" type="pres">
      <dgm:prSet presAssocID="{4ECCA199-8037-2849-980D-EF3692B737FD}" presName="level3hierChild" presStyleCnt="0"/>
      <dgm:spPr/>
    </dgm:pt>
  </dgm:ptLst>
  <dgm:cxnLst>
    <dgm:cxn modelId="{BBCB3208-6064-40FE-BA94-32A50A9EAE34}" type="presOf" srcId="{A89E094A-FE80-4051-861D-8FF509EF225E}" destId="{3330DBD6-3BEB-4350-B7D6-D4A9E5535F92}" srcOrd="0" destOrd="0" presId="urn:microsoft.com/office/officeart/2008/layout/HorizontalMultiLevelHierarchy"/>
    <dgm:cxn modelId="{39271610-7899-7D47-A9AB-E5988C90A53A}" type="presOf" srcId="{898D14A4-4D8B-1644-8C3E-EB790180F4BF}" destId="{2CB488D8-EC28-7743-BEF9-AF3597095B64}" srcOrd="0" destOrd="0" presId="urn:microsoft.com/office/officeart/2008/layout/HorizontalMultiLevelHierarchy"/>
    <dgm:cxn modelId="{D88CB619-0B51-6348-A328-9880DA609BE8}" srcId="{EF4DD2B8-3BD0-3840-AC19-AAEF8CFF2308}" destId="{8590F18E-0D27-194C-93E8-241492B548CB}" srcOrd="4" destOrd="0" parTransId="{E98FAE30-CC34-284A-A377-4173CEBC056A}" sibTransId="{8FE8DDA9-7655-6F4F-813C-DB561C539512}"/>
    <dgm:cxn modelId="{56A34B24-A775-A148-9EE5-18A755F92555}" type="presOf" srcId="{0F08661A-24BB-EC47-880F-FD5DA234C556}" destId="{DB5898B3-45F2-2242-9EFE-3037DB389E38}" srcOrd="0" destOrd="0" presId="urn:microsoft.com/office/officeart/2008/layout/HorizontalMultiLevelHierarchy"/>
    <dgm:cxn modelId="{65255E38-1991-4934-9658-4CC88AFB76A2}" srcId="{EF4DD2B8-3BD0-3840-AC19-AAEF8CFF2308}" destId="{F561C633-C8AE-4770-BBC9-A9F87DAB3A81}" srcOrd="2" destOrd="0" parTransId="{A89E094A-FE80-4051-861D-8FF509EF225E}" sibTransId="{C70FF2EC-3007-41B6-BB39-43F3BFD29323}"/>
    <dgm:cxn modelId="{05A1625E-7550-534C-B9B5-F6E02AE9BC81}" type="presOf" srcId="{898D14A4-4D8B-1644-8C3E-EB790180F4BF}" destId="{E09EE80F-226C-B542-B0C2-F18604C9899C}" srcOrd="1" destOrd="0" presId="urn:microsoft.com/office/officeart/2008/layout/HorizontalMultiLevelHierarchy"/>
    <dgm:cxn modelId="{3B256A66-4D2F-464F-BC06-E617116A6CF1}" type="presOf" srcId="{E98FAE30-CC34-284A-A377-4173CEBC056A}" destId="{A9DAF4F6-5AFF-5041-A14A-30034991D9C8}" srcOrd="0" destOrd="0" presId="urn:microsoft.com/office/officeart/2008/layout/HorizontalMultiLevelHierarchy"/>
    <dgm:cxn modelId="{87026C48-6BFB-5249-8987-FDD1DFD95483}" type="presOf" srcId="{1B3F9BDB-4AA1-EE45-AB3A-8A356FF4B56B}" destId="{B50FAE6F-096C-A248-8906-0697BB4D3BAB}" srcOrd="1" destOrd="0" presId="urn:microsoft.com/office/officeart/2008/layout/HorizontalMultiLevelHierarchy"/>
    <dgm:cxn modelId="{97B35C74-3D19-1D44-B940-85197D046F7C}" type="presOf" srcId="{0F08661A-24BB-EC47-880F-FD5DA234C556}" destId="{30DA9D9C-8068-D04C-83EC-23B539CE551C}" srcOrd="1" destOrd="0" presId="urn:microsoft.com/office/officeart/2008/layout/HorizontalMultiLevelHierarchy"/>
    <dgm:cxn modelId="{E6BC267C-BE92-6044-A887-50498B6E3847}" type="presOf" srcId="{E98FAE30-CC34-284A-A377-4173CEBC056A}" destId="{52404826-5118-674E-9827-ADA521616B0A}" srcOrd="1" destOrd="0" presId="urn:microsoft.com/office/officeart/2008/layout/HorizontalMultiLevelHierarchy"/>
    <dgm:cxn modelId="{604AF97F-AB48-E44B-9A7B-7173A010CE62}" type="presOf" srcId="{B8629ED7-732F-3A4E-AF0E-CEC873A0F130}" destId="{CD6ED662-A3E9-7B47-8DC6-736B01A1C6D6}" srcOrd="0" destOrd="0" presId="urn:microsoft.com/office/officeart/2008/layout/HorizontalMultiLevelHierarchy"/>
    <dgm:cxn modelId="{FDBC7788-3924-7247-B37B-AED267AEEEB2}" srcId="{EF4DD2B8-3BD0-3840-AC19-AAEF8CFF2308}" destId="{78BF7EDF-A7AB-0A43-92F2-9D07214F62FF}" srcOrd="1" destOrd="0" parTransId="{80DCB2BF-3F34-CB49-8103-9C1F02F44C39}" sibTransId="{D7DD56F7-9416-5A44-8B78-D86A563BEEAD}"/>
    <dgm:cxn modelId="{2FF0158C-7E98-4995-9AA5-3D5446350A5A}" type="presOf" srcId="{A89E094A-FE80-4051-861D-8FF509EF225E}" destId="{401F3F4D-79EE-4E1A-96E8-5E5EDE47FD55}" srcOrd="1" destOrd="0" presId="urn:microsoft.com/office/officeart/2008/layout/HorizontalMultiLevelHierarchy"/>
    <dgm:cxn modelId="{04232995-2678-E440-9430-5F786AFC4BB9}" type="presOf" srcId="{1B3F9BDB-4AA1-EE45-AB3A-8A356FF4B56B}" destId="{924F289D-2028-CB45-B1D9-80F60C14724E}" srcOrd="0" destOrd="0" presId="urn:microsoft.com/office/officeart/2008/layout/HorizontalMultiLevelHierarchy"/>
    <dgm:cxn modelId="{530CD399-08EB-8244-841C-881E68C9E26C}" type="presOf" srcId="{E2FA89EA-27FD-EC4D-9451-CD631FBEDA2F}" destId="{E0379C6F-8EC9-7E4E-A388-F7C8038167C6}" srcOrd="0" destOrd="0" presId="urn:microsoft.com/office/officeart/2008/layout/HorizontalMultiLevelHierarchy"/>
    <dgm:cxn modelId="{754D9A9A-F6F9-3E43-B1F9-71DB3A2935B8}" srcId="{EF4DD2B8-3BD0-3840-AC19-AAEF8CFF2308}" destId="{E2FA89EA-27FD-EC4D-9451-CD631FBEDA2F}" srcOrd="3" destOrd="0" parTransId="{898D14A4-4D8B-1644-8C3E-EB790180F4BF}" sibTransId="{D904A56A-3777-F043-941D-ED326F9C6FEE}"/>
    <dgm:cxn modelId="{DE6A62A2-92CD-47F3-8981-C44D7893A1EF}" type="presOf" srcId="{F561C633-C8AE-4770-BBC9-A9F87DAB3A81}" destId="{A7CFDEC8-51E2-4A6E-A58F-142EF8034ACF}" srcOrd="0" destOrd="0" presId="urn:microsoft.com/office/officeart/2008/layout/HorizontalMultiLevelHierarchy"/>
    <dgm:cxn modelId="{D74A16AB-4F3F-9948-9FC5-B156EE793B6E}" type="presOf" srcId="{8590F18E-0D27-194C-93E8-241492B548CB}" destId="{91F3E3BA-B04C-3248-ACD8-E1BED30528BE}" srcOrd="0" destOrd="0" presId="urn:microsoft.com/office/officeart/2008/layout/HorizontalMultiLevelHierarchy"/>
    <dgm:cxn modelId="{749269AF-F5AA-E54D-818D-6FF89076A4F6}" type="presOf" srcId="{80DCB2BF-3F34-CB49-8103-9C1F02F44C39}" destId="{5071838E-333C-FB4C-9C7D-7881FCAFF2F7}" srcOrd="1" destOrd="0" presId="urn:microsoft.com/office/officeart/2008/layout/HorizontalMultiLevelHierarchy"/>
    <dgm:cxn modelId="{9BA487BD-5618-974B-9089-4C91E0587112}" type="presOf" srcId="{80DCB2BF-3F34-CB49-8103-9C1F02F44C39}" destId="{26A5F8B0-BA10-E14A-8031-1D1ADD0436CA}" srcOrd="0" destOrd="0" presId="urn:microsoft.com/office/officeart/2008/layout/HorizontalMultiLevelHierarchy"/>
    <dgm:cxn modelId="{D58BE4BE-969F-A746-A59D-2779C3AF3550}" srcId="{EF4DD2B8-3BD0-3840-AC19-AAEF8CFF2308}" destId="{B8629ED7-732F-3A4E-AF0E-CEC873A0F130}" srcOrd="0" destOrd="0" parTransId="{0F08661A-24BB-EC47-880F-FD5DA234C556}" sibTransId="{C8E87926-C170-1543-8DAA-0196309F1D24}"/>
    <dgm:cxn modelId="{5D1B79CD-9FF1-F74B-B02E-9ED98C5FE147}" type="presOf" srcId="{69563E27-D8AE-9A4C-B2EA-1EA99548568E}" destId="{B3F5B257-9C30-2041-9308-E1573E59BA6D}" srcOrd="0" destOrd="0" presId="urn:microsoft.com/office/officeart/2008/layout/HorizontalMultiLevelHierarchy"/>
    <dgm:cxn modelId="{8A212AE5-9B14-014E-AE4D-79495FB429BF}" srcId="{EF4DD2B8-3BD0-3840-AC19-AAEF8CFF2308}" destId="{4ECCA199-8037-2849-980D-EF3692B737FD}" srcOrd="5" destOrd="0" parTransId="{1B3F9BDB-4AA1-EE45-AB3A-8A356FF4B56B}" sibTransId="{FAC8DDF3-D932-364D-845A-9F93847A87E0}"/>
    <dgm:cxn modelId="{170BB5F5-25D9-A24C-BA6A-A8420733704B}" srcId="{69563E27-D8AE-9A4C-B2EA-1EA99548568E}" destId="{EF4DD2B8-3BD0-3840-AC19-AAEF8CFF2308}" srcOrd="0" destOrd="0" parTransId="{9257D22C-B5CF-F146-8FCE-547D02207F1C}" sibTransId="{8378A0DA-7A44-4F4F-AD08-C393D016D141}"/>
    <dgm:cxn modelId="{544A95F7-7F9B-F745-B7C0-51641BEC7442}" type="presOf" srcId="{78BF7EDF-A7AB-0A43-92F2-9D07214F62FF}" destId="{886457E3-4E4C-E641-AC05-EDDB69F77CAC}" srcOrd="0" destOrd="0" presId="urn:microsoft.com/office/officeart/2008/layout/HorizontalMultiLevelHierarchy"/>
    <dgm:cxn modelId="{08E05FF9-4FB2-6342-80F4-F8A551237529}" type="presOf" srcId="{4ECCA199-8037-2849-980D-EF3692B737FD}" destId="{91B5D5D4-D1F4-CF40-AF8E-135D3EB2379B}" srcOrd="0" destOrd="0" presId="urn:microsoft.com/office/officeart/2008/layout/HorizontalMultiLevelHierarchy"/>
    <dgm:cxn modelId="{363DA0FA-3075-0448-8B0D-638B9D5BD591}" type="presOf" srcId="{EF4DD2B8-3BD0-3840-AC19-AAEF8CFF2308}" destId="{E2610A0B-27A6-3F4E-A32F-416FD0FBBECA}" srcOrd="0" destOrd="0" presId="urn:microsoft.com/office/officeart/2008/layout/HorizontalMultiLevelHierarchy"/>
    <dgm:cxn modelId="{DB92D84B-12FD-4940-B37A-4A7C69C9D298}" type="presParOf" srcId="{B3F5B257-9C30-2041-9308-E1573E59BA6D}" destId="{E0B066F5-B8B5-0546-91FE-DC366A679AE2}" srcOrd="0" destOrd="0" presId="urn:microsoft.com/office/officeart/2008/layout/HorizontalMultiLevelHierarchy"/>
    <dgm:cxn modelId="{26B58AB5-9F48-3D4F-9E76-3A4AFB200702}" type="presParOf" srcId="{E0B066F5-B8B5-0546-91FE-DC366A679AE2}" destId="{E2610A0B-27A6-3F4E-A32F-416FD0FBBECA}" srcOrd="0" destOrd="0" presId="urn:microsoft.com/office/officeart/2008/layout/HorizontalMultiLevelHierarchy"/>
    <dgm:cxn modelId="{6CC5967E-7731-9842-BF18-5F2EBA230A5A}" type="presParOf" srcId="{E0B066F5-B8B5-0546-91FE-DC366A679AE2}" destId="{CB005F4E-9E23-A144-8771-0675AC2E92F4}" srcOrd="1" destOrd="0" presId="urn:microsoft.com/office/officeart/2008/layout/HorizontalMultiLevelHierarchy"/>
    <dgm:cxn modelId="{216E5F37-CBD8-FD48-BA3B-A5DF923DF424}" type="presParOf" srcId="{CB005F4E-9E23-A144-8771-0675AC2E92F4}" destId="{DB5898B3-45F2-2242-9EFE-3037DB389E38}" srcOrd="0" destOrd="0" presId="urn:microsoft.com/office/officeart/2008/layout/HorizontalMultiLevelHierarchy"/>
    <dgm:cxn modelId="{ED60C9CF-9DF4-0B40-9C5D-2413BE39070F}" type="presParOf" srcId="{DB5898B3-45F2-2242-9EFE-3037DB389E38}" destId="{30DA9D9C-8068-D04C-83EC-23B539CE551C}" srcOrd="0" destOrd="0" presId="urn:microsoft.com/office/officeart/2008/layout/HorizontalMultiLevelHierarchy"/>
    <dgm:cxn modelId="{51F75E3A-CB6B-2A48-B2A7-CBF9D594C390}" type="presParOf" srcId="{CB005F4E-9E23-A144-8771-0675AC2E92F4}" destId="{52147F59-1AD6-3C43-B3DA-3BEE7B8A15AB}" srcOrd="1" destOrd="0" presId="urn:microsoft.com/office/officeart/2008/layout/HorizontalMultiLevelHierarchy"/>
    <dgm:cxn modelId="{889169F2-8E68-A845-9909-37F30DE177EB}" type="presParOf" srcId="{52147F59-1AD6-3C43-B3DA-3BEE7B8A15AB}" destId="{CD6ED662-A3E9-7B47-8DC6-736B01A1C6D6}" srcOrd="0" destOrd="0" presId="urn:microsoft.com/office/officeart/2008/layout/HorizontalMultiLevelHierarchy"/>
    <dgm:cxn modelId="{595B9DAB-1670-7C4D-8E47-176982DCBBAB}" type="presParOf" srcId="{52147F59-1AD6-3C43-B3DA-3BEE7B8A15AB}" destId="{AF261384-8B79-0145-8A21-BB1604EEA1F3}" srcOrd="1" destOrd="0" presId="urn:microsoft.com/office/officeart/2008/layout/HorizontalMultiLevelHierarchy"/>
    <dgm:cxn modelId="{C120C2CC-C939-8C40-87CB-7D0A45E288FD}" type="presParOf" srcId="{CB005F4E-9E23-A144-8771-0675AC2E92F4}" destId="{26A5F8B0-BA10-E14A-8031-1D1ADD0436CA}" srcOrd="2" destOrd="0" presId="urn:microsoft.com/office/officeart/2008/layout/HorizontalMultiLevelHierarchy"/>
    <dgm:cxn modelId="{8610DA21-C6B8-9440-A671-3A09659316CE}" type="presParOf" srcId="{26A5F8B0-BA10-E14A-8031-1D1ADD0436CA}" destId="{5071838E-333C-FB4C-9C7D-7881FCAFF2F7}" srcOrd="0" destOrd="0" presId="urn:microsoft.com/office/officeart/2008/layout/HorizontalMultiLevelHierarchy"/>
    <dgm:cxn modelId="{296D3710-1C5C-764E-A825-2749F5513751}" type="presParOf" srcId="{CB005F4E-9E23-A144-8771-0675AC2E92F4}" destId="{A2DDF54A-E98F-3148-B132-B00D2480DB39}" srcOrd="3" destOrd="0" presId="urn:microsoft.com/office/officeart/2008/layout/HorizontalMultiLevelHierarchy"/>
    <dgm:cxn modelId="{CA651BAA-FC6A-244A-A12C-BB2414FA4399}" type="presParOf" srcId="{A2DDF54A-E98F-3148-B132-B00D2480DB39}" destId="{886457E3-4E4C-E641-AC05-EDDB69F77CAC}" srcOrd="0" destOrd="0" presId="urn:microsoft.com/office/officeart/2008/layout/HorizontalMultiLevelHierarchy"/>
    <dgm:cxn modelId="{4EEC0469-289C-6F4A-A0FD-C46772DC03B1}" type="presParOf" srcId="{A2DDF54A-E98F-3148-B132-B00D2480DB39}" destId="{445889B2-DFCE-FF41-B421-31F19E560F9F}" srcOrd="1" destOrd="0" presId="urn:microsoft.com/office/officeart/2008/layout/HorizontalMultiLevelHierarchy"/>
    <dgm:cxn modelId="{B4FF78EC-237E-4FDD-9942-1060444CA7A0}" type="presParOf" srcId="{CB005F4E-9E23-A144-8771-0675AC2E92F4}" destId="{3330DBD6-3BEB-4350-B7D6-D4A9E5535F92}" srcOrd="4" destOrd="0" presId="urn:microsoft.com/office/officeart/2008/layout/HorizontalMultiLevelHierarchy"/>
    <dgm:cxn modelId="{609BD108-2195-4A51-9664-CB218070C108}" type="presParOf" srcId="{3330DBD6-3BEB-4350-B7D6-D4A9E5535F92}" destId="{401F3F4D-79EE-4E1A-96E8-5E5EDE47FD55}" srcOrd="0" destOrd="0" presId="urn:microsoft.com/office/officeart/2008/layout/HorizontalMultiLevelHierarchy"/>
    <dgm:cxn modelId="{1E23AE84-5E01-434C-AD59-D4A3E8AAC157}" type="presParOf" srcId="{CB005F4E-9E23-A144-8771-0675AC2E92F4}" destId="{21397026-05AC-46DB-8927-65EBE7D86943}" srcOrd="5" destOrd="0" presId="urn:microsoft.com/office/officeart/2008/layout/HorizontalMultiLevelHierarchy"/>
    <dgm:cxn modelId="{65B46DD9-F5F4-4980-A1CB-E3A2830E124A}" type="presParOf" srcId="{21397026-05AC-46DB-8927-65EBE7D86943}" destId="{A7CFDEC8-51E2-4A6E-A58F-142EF8034ACF}" srcOrd="0" destOrd="0" presId="urn:microsoft.com/office/officeart/2008/layout/HorizontalMultiLevelHierarchy"/>
    <dgm:cxn modelId="{96A0765F-9829-4E81-A877-383909B26E1C}" type="presParOf" srcId="{21397026-05AC-46DB-8927-65EBE7D86943}" destId="{1668CE9D-3422-4A14-9BA2-0A7576321148}" srcOrd="1" destOrd="0" presId="urn:microsoft.com/office/officeart/2008/layout/HorizontalMultiLevelHierarchy"/>
    <dgm:cxn modelId="{7F2BA671-D983-8F4E-A0A6-3BC79AE3902B}" type="presParOf" srcId="{CB005F4E-9E23-A144-8771-0675AC2E92F4}" destId="{2CB488D8-EC28-7743-BEF9-AF3597095B64}" srcOrd="6" destOrd="0" presId="urn:microsoft.com/office/officeart/2008/layout/HorizontalMultiLevelHierarchy"/>
    <dgm:cxn modelId="{EF33D954-1FDB-DF47-8365-15F780C69D7D}" type="presParOf" srcId="{2CB488D8-EC28-7743-BEF9-AF3597095B64}" destId="{E09EE80F-226C-B542-B0C2-F18604C9899C}" srcOrd="0" destOrd="0" presId="urn:microsoft.com/office/officeart/2008/layout/HorizontalMultiLevelHierarchy"/>
    <dgm:cxn modelId="{C703B591-8096-BF41-AD2A-6B957FD6666E}" type="presParOf" srcId="{CB005F4E-9E23-A144-8771-0675AC2E92F4}" destId="{FA30283D-9348-6040-B13D-CB8468A191AA}" srcOrd="7" destOrd="0" presId="urn:microsoft.com/office/officeart/2008/layout/HorizontalMultiLevelHierarchy"/>
    <dgm:cxn modelId="{DEBCDCD0-4814-934D-B728-CA560A37954E}" type="presParOf" srcId="{FA30283D-9348-6040-B13D-CB8468A191AA}" destId="{E0379C6F-8EC9-7E4E-A388-F7C8038167C6}" srcOrd="0" destOrd="0" presId="urn:microsoft.com/office/officeart/2008/layout/HorizontalMultiLevelHierarchy"/>
    <dgm:cxn modelId="{AE56A78C-8408-E541-8907-965BCD3E7E3E}" type="presParOf" srcId="{FA30283D-9348-6040-B13D-CB8468A191AA}" destId="{C7C7AC1F-64EF-1443-881D-1D33E4E6BBC9}" srcOrd="1" destOrd="0" presId="urn:microsoft.com/office/officeart/2008/layout/HorizontalMultiLevelHierarchy"/>
    <dgm:cxn modelId="{A5205CF8-CB87-F64D-9866-E84967A1970A}" type="presParOf" srcId="{CB005F4E-9E23-A144-8771-0675AC2E92F4}" destId="{A9DAF4F6-5AFF-5041-A14A-30034991D9C8}" srcOrd="8" destOrd="0" presId="urn:microsoft.com/office/officeart/2008/layout/HorizontalMultiLevelHierarchy"/>
    <dgm:cxn modelId="{E0388914-5173-DB44-AFA6-35D14FE3B745}" type="presParOf" srcId="{A9DAF4F6-5AFF-5041-A14A-30034991D9C8}" destId="{52404826-5118-674E-9827-ADA521616B0A}" srcOrd="0" destOrd="0" presId="urn:microsoft.com/office/officeart/2008/layout/HorizontalMultiLevelHierarchy"/>
    <dgm:cxn modelId="{0B5D177D-3203-074B-8459-78794D5EAA1A}" type="presParOf" srcId="{CB005F4E-9E23-A144-8771-0675AC2E92F4}" destId="{05E0C0F8-EFF8-414B-8A33-D40597B15B99}" srcOrd="9" destOrd="0" presId="urn:microsoft.com/office/officeart/2008/layout/HorizontalMultiLevelHierarchy"/>
    <dgm:cxn modelId="{33C6F475-DAFB-1746-9D06-5EFDA4F60160}" type="presParOf" srcId="{05E0C0F8-EFF8-414B-8A33-D40597B15B99}" destId="{91F3E3BA-B04C-3248-ACD8-E1BED30528BE}" srcOrd="0" destOrd="0" presId="urn:microsoft.com/office/officeart/2008/layout/HorizontalMultiLevelHierarchy"/>
    <dgm:cxn modelId="{4DE4FA69-715D-0E4E-9BB3-767F484F676B}" type="presParOf" srcId="{05E0C0F8-EFF8-414B-8A33-D40597B15B99}" destId="{2F88AC21-21AD-7C4C-9C59-6C6C4A5E8340}" srcOrd="1" destOrd="0" presId="urn:microsoft.com/office/officeart/2008/layout/HorizontalMultiLevelHierarchy"/>
    <dgm:cxn modelId="{56CB9389-0B40-8541-B38B-58E3052D7AD3}" type="presParOf" srcId="{CB005F4E-9E23-A144-8771-0675AC2E92F4}" destId="{924F289D-2028-CB45-B1D9-80F60C14724E}" srcOrd="10" destOrd="0" presId="urn:microsoft.com/office/officeart/2008/layout/HorizontalMultiLevelHierarchy"/>
    <dgm:cxn modelId="{87DD7B2A-2B32-0E4A-A3FA-53FCE16E0892}" type="presParOf" srcId="{924F289D-2028-CB45-B1D9-80F60C14724E}" destId="{B50FAE6F-096C-A248-8906-0697BB4D3BAB}" srcOrd="0" destOrd="0" presId="urn:microsoft.com/office/officeart/2008/layout/HorizontalMultiLevelHierarchy"/>
    <dgm:cxn modelId="{B5F078D4-5D8B-C840-85DD-A28A8FCE18EA}" type="presParOf" srcId="{CB005F4E-9E23-A144-8771-0675AC2E92F4}" destId="{FB171E95-B43E-6D45-83D3-0C7FE1B198A0}" srcOrd="11" destOrd="0" presId="urn:microsoft.com/office/officeart/2008/layout/HorizontalMultiLevelHierarchy"/>
    <dgm:cxn modelId="{0C3A0BDC-360C-CA45-9194-AD4237ED3B73}" type="presParOf" srcId="{FB171E95-B43E-6D45-83D3-0C7FE1B198A0}" destId="{91B5D5D4-D1F4-CF40-AF8E-135D3EB2379B}" srcOrd="0" destOrd="0" presId="urn:microsoft.com/office/officeart/2008/layout/HorizontalMultiLevelHierarchy"/>
    <dgm:cxn modelId="{1DBDDEEE-F4F7-434A-BC65-B0BFEBD02F87}" type="presParOf" srcId="{FB171E95-B43E-6D45-83D3-0C7FE1B198A0}" destId="{A540F4D0-CE69-414E-BD5F-9963DAE26BFB}" srcOrd="1" destOrd="0" presId="urn:microsoft.com/office/officeart/2008/layout/HorizontalMultiLevelHierarchy"/>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9563E27-D8AE-9A4C-B2EA-1EA99548568E}" type="doc">
      <dgm:prSet loTypeId="urn:microsoft.com/office/officeart/2008/layout/HorizontalMultiLevelHierarchy" loCatId="list" qsTypeId="urn:microsoft.com/office/officeart/2005/8/quickstyle/simple1" qsCatId="simple" csTypeId="urn:microsoft.com/office/officeart/2005/8/colors/accent4_2" csCatId="accent4" phldr="1"/>
      <dgm:spPr/>
      <dgm:t>
        <a:bodyPr/>
        <a:lstStyle/>
        <a:p>
          <a:endParaRPr lang="en-GB"/>
        </a:p>
      </dgm:t>
    </dgm:pt>
    <dgm:pt modelId="{EF4DD2B8-3BD0-3840-AC19-AAEF8CFF2308}">
      <dgm:prSet custT="1"/>
      <dgm:spPr/>
      <dgm:t>
        <a:bodyPr/>
        <a:lstStyle/>
        <a:p>
          <a:r>
            <a:rPr lang="en-GB" sz="1000" dirty="0"/>
            <a:t>&gt;75%</a:t>
          </a:r>
          <a:r>
            <a:rPr lang="en-GB" sz="1000" baseline="0" dirty="0"/>
            <a:t> medical protein (n=41)</a:t>
          </a:r>
          <a:endParaRPr lang="en-GB" sz="1000" dirty="0"/>
        </a:p>
      </dgm:t>
    </dgm:pt>
    <dgm:pt modelId="{9257D22C-B5CF-F146-8FCE-547D02207F1C}" type="parTrans" cxnId="{170BB5F5-25D9-A24C-BA6A-A8420733704B}">
      <dgm:prSet/>
      <dgm:spPr/>
      <dgm:t>
        <a:bodyPr/>
        <a:lstStyle/>
        <a:p>
          <a:endParaRPr lang="en-GB" sz="1000"/>
        </a:p>
      </dgm:t>
    </dgm:pt>
    <dgm:pt modelId="{8378A0DA-7A44-4F4F-AD08-C393D016D141}" type="sibTrans" cxnId="{170BB5F5-25D9-A24C-BA6A-A8420733704B}">
      <dgm:prSet/>
      <dgm:spPr/>
      <dgm:t>
        <a:bodyPr/>
        <a:lstStyle/>
        <a:p>
          <a:endParaRPr lang="en-GB" sz="1000"/>
        </a:p>
      </dgm:t>
    </dgm:pt>
    <dgm:pt modelId="{B8629ED7-732F-3A4E-AF0E-CEC873A0F130}">
      <dgm:prSet custT="1"/>
      <dgm:spPr/>
      <dgm:t>
        <a:bodyPr/>
        <a:lstStyle/>
        <a:p>
          <a:r>
            <a:rPr lang="en-GB" sz="1000" dirty="0"/>
            <a:t>Mean age: 26.0 years (SD 9.40) </a:t>
          </a:r>
        </a:p>
      </dgm:t>
    </dgm:pt>
    <dgm:pt modelId="{0F08661A-24BB-EC47-880F-FD5DA234C556}" type="parTrans" cxnId="{D58BE4BE-969F-A746-A59D-2779C3AF3550}">
      <dgm:prSet custT="1"/>
      <dgm:spPr/>
      <dgm:t>
        <a:bodyPr/>
        <a:lstStyle/>
        <a:p>
          <a:endParaRPr lang="en-GB" sz="1000" dirty="0"/>
        </a:p>
      </dgm:t>
    </dgm:pt>
    <dgm:pt modelId="{C8E87926-C170-1543-8DAA-0196309F1D24}" type="sibTrans" cxnId="{D58BE4BE-969F-A746-A59D-2779C3AF3550}">
      <dgm:prSet/>
      <dgm:spPr/>
      <dgm:t>
        <a:bodyPr/>
        <a:lstStyle/>
        <a:p>
          <a:endParaRPr lang="en-GB" sz="1000"/>
        </a:p>
      </dgm:t>
    </dgm:pt>
    <dgm:pt modelId="{78BF7EDF-A7AB-0A43-92F2-9D07214F62FF}">
      <dgm:prSet custT="1"/>
      <dgm:spPr/>
      <dgm:t>
        <a:bodyPr/>
        <a:lstStyle/>
        <a:p>
          <a:r>
            <a:rPr lang="en-GB" sz="1000" dirty="0"/>
            <a:t>No. of females: 23 (56.1%)</a:t>
          </a:r>
        </a:p>
      </dgm:t>
    </dgm:pt>
    <dgm:pt modelId="{80DCB2BF-3F34-CB49-8103-9C1F02F44C39}" type="parTrans" cxnId="{FDBC7788-3924-7247-B37B-AED267AEEEB2}">
      <dgm:prSet custT="1"/>
      <dgm:spPr/>
      <dgm:t>
        <a:bodyPr/>
        <a:lstStyle/>
        <a:p>
          <a:endParaRPr lang="en-GB" sz="1000" dirty="0"/>
        </a:p>
      </dgm:t>
    </dgm:pt>
    <dgm:pt modelId="{D7DD56F7-9416-5A44-8B78-D86A563BEEAD}" type="sibTrans" cxnId="{FDBC7788-3924-7247-B37B-AED267AEEEB2}">
      <dgm:prSet/>
      <dgm:spPr/>
      <dgm:t>
        <a:bodyPr/>
        <a:lstStyle/>
        <a:p>
          <a:endParaRPr lang="en-GB" sz="1000"/>
        </a:p>
      </dgm:t>
    </dgm:pt>
    <dgm:pt modelId="{E2FA89EA-27FD-EC4D-9451-CD631FBEDA2F}">
      <dgm:prSet custT="1"/>
      <dgm:spPr/>
      <dgm:t>
        <a:bodyPr/>
        <a:lstStyle/>
        <a:p>
          <a:r>
            <a:rPr lang="en-GB" sz="1000" b="0" i="0" dirty="0"/>
            <a:t>Mean baseline Phe concentration:</a:t>
          </a:r>
          <a:br>
            <a:rPr lang="en-GB" sz="1000" b="0" i="0" dirty="0"/>
          </a:br>
          <a:r>
            <a:rPr lang="en-GB" sz="1000" b="0" i="0" dirty="0"/>
            <a:t>901.2 μmol/L (median 908.0 μmol/L)</a:t>
          </a:r>
          <a:endParaRPr lang="en-GB" sz="1000" dirty="0"/>
        </a:p>
      </dgm:t>
    </dgm:pt>
    <dgm:pt modelId="{898D14A4-4D8B-1644-8C3E-EB790180F4BF}" type="parTrans" cxnId="{754D9A9A-F6F9-3E43-B1F9-71DB3A2935B8}">
      <dgm:prSet custT="1"/>
      <dgm:spPr/>
      <dgm:t>
        <a:bodyPr/>
        <a:lstStyle/>
        <a:p>
          <a:endParaRPr lang="en-GB" sz="1000" dirty="0"/>
        </a:p>
      </dgm:t>
    </dgm:pt>
    <dgm:pt modelId="{D904A56A-3777-F043-941D-ED326F9C6FEE}" type="sibTrans" cxnId="{754D9A9A-F6F9-3E43-B1F9-71DB3A2935B8}">
      <dgm:prSet/>
      <dgm:spPr/>
      <dgm:t>
        <a:bodyPr/>
        <a:lstStyle/>
        <a:p>
          <a:endParaRPr lang="en-GB" sz="1000"/>
        </a:p>
      </dgm:t>
    </dgm:pt>
    <dgm:pt modelId="{8590F18E-0D27-194C-93E8-241492B548CB}">
      <dgm:prSet custT="1"/>
      <dgm:spPr/>
      <dgm:t>
        <a:bodyPr/>
        <a:lstStyle/>
        <a:p>
          <a:r>
            <a:rPr lang="en-GB" sz="1000" b="0" i="0" dirty="0"/>
            <a:t>Mean follow-up for Phe assessment:</a:t>
          </a:r>
          <a:br>
            <a:rPr lang="en-GB" sz="1000" b="0" i="0" dirty="0"/>
          </a:br>
          <a:r>
            <a:rPr lang="en-GB" sz="1000" b="0" i="0" dirty="0"/>
            <a:t>1121.8 days (SD673.4)</a:t>
          </a:r>
          <a:endParaRPr lang="en-GB" sz="1000" dirty="0"/>
        </a:p>
      </dgm:t>
    </dgm:pt>
    <dgm:pt modelId="{E98FAE30-CC34-284A-A377-4173CEBC056A}" type="parTrans" cxnId="{D88CB619-0B51-6348-A328-9880DA609BE8}">
      <dgm:prSet custT="1"/>
      <dgm:spPr/>
      <dgm:t>
        <a:bodyPr/>
        <a:lstStyle/>
        <a:p>
          <a:endParaRPr lang="en-GB" sz="1000" dirty="0"/>
        </a:p>
      </dgm:t>
    </dgm:pt>
    <dgm:pt modelId="{8FE8DDA9-7655-6F4F-813C-DB561C539512}" type="sibTrans" cxnId="{D88CB619-0B51-6348-A328-9880DA609BE8}">
      <dgm:prSet/>
      <dgm:spPr/>
      <dgm:t>
        <a:bodyPr/>
        <a:lstStyle/>
        <a:p>
          <a:endParaRPr lang="en-GB" sz="1000"/>
        </a:p>
      </dgm:t>
    </dgm:pt>
    <dgm:pt modelId="{4ECCA199-8037-2849-980D-EF3692B737FD}">
      <dgm:prSet custT="1"/>
      <dgm:spPr/>
      <dgm:t>
        <a:bodyPr/>
        <a:lstStyle/>
        <a:p>
          <a:r>
            <a:rPr lang="en-GB" sz="1000" dirty="0"/>
            <a:t>Mean treatment duration: </a:t>
          </a:r>
          <a:br>
            <a:rPr lang="en-GB" sz="1000" dirty="0"/>
          </a:br>
          <a:r>
            <a:rPr lang="en-GB" sz="1000" dirty="0"/>
            <a:t>1065.4 days (SD 671.5) </a:t>
          </a:r>
        </a:p>
      </dgm:t>
    </dgm:pt>
    <dgm:pt modelId="{1B3F9BDB-4AA1-EE45-AB3A-8A356FF4B56B}" type="parTrans" cxnId="{8A212AE5-9B14-014E-AE4D-79495FB429BF}">
      <dgm:prSet custT="1"/>
      <dgm:spPr/>
      <dgm:t>
        <a:bodyPr/>
        <a:lstStyle/>
        <a:p>
          <a:endParaRPr lang="en-GB" sz="1000" dirty="0"/>
        </a:p>
      </dgm:t>
    </dgm:pt>
    <dgm:pt modelId="{FAC8DDF3-D932-364D-845A-9F93847A87E0}" type="sibTrans" cxnId="{8A212AE5-9B14-014E-AE4D-79495FB429BF}">
      <dgm:prSet/>
      <dgm:spPr/>
      <dgm:t>
        <a:bodyPr/>
        <a:lstStyle/>
        <a:p>
          <a:endParaRPr lang="en-GB" sz="1000"/>
        </a:p>
      </dgm:t>
    </dgm:pt>
    <dgm:pt modelId="{F561C633-C8AE-4770-BBC9-A9F87DAB3A81}">
      <dgm:prSet custT="1"/>
      <dgm:spPr/>
      <dgm:t>
        <a:bodyPr/>
        <a:lstStyle/>
        <a:p>
          <a:r>
            <a:rPr lang="en-GB" sz="1000" dirty="0"/>
            <a:t>Mean BMI: 26.3 kg/m</a:t>
          </a:r>
          <a:r>
            <a:rPr lang="en-GB" sz="1000" baseline="30000" dirty="0"/>
            <a:t>2 </a:t>
          </a:r>
          <a:r>
            <a:rPr lang="en-GB" sz="1000" baseline="0" dirty="0"/>
            <a:t>(SD 6.32) </a:t>
          </a:r>
        </a:p>
      </dgm:t>
    </dgm:pt>
    <dgm:pt modelId="{A89E094A-FE80-4051-861D-8FF509EF225E}" type="parTrans" cxnId="{65255E38-1991-4934-9658-4CC88AFB76A2}">
      <dgm:prSet/>
      <dgm:spPr/>
      <dgm:t>
        <a:bodyPr/>
        <a:lstStyle/>
        <a:p>
          <a:endParaRPr lang="en-GB" dirty="0"/>
        </a:p>
      </dgm:t>
    </dgm:pt>
    <dgm:pt modelId="{C70FF2EC-3007-41B6-BB39-43F3BFD29323}" type="sibTrans" cxnId="{65255E38-1991-4934-9658-4CC88AFB76A2}">
      <dgm:prSet/>
      <dgm:spPr/>
      <dgm:t>
        <a:bodyPr/>
        <a:lstStyle/>
        <a:p>
          <a:endParaRPr lang="en-GB"/>
        </a:p>
      </dgm:t>
    </dgm:pt>
    <dgm:pt modelId="{B3F5B257-9C30-2041-9308-E1573E59BA6D}" type="pres">
      <dgm:prSet presAssocID="{69563E27-D8AE-9A4C-B2EA-1EA99548568E}" presName="Name0" presStyleCnt="0">
        <dgm:presLayoutVars>
          <dgm:chPref val="1"/>
          <dgm:dir/>
          <dgm:animOne val="branch"/>
          <dgm:animLvl val="lvl"/>
          <dgm:resizeHandles val="exact"/>
        </dgm:presLayoutVars>
      </dgm:prSet>
      <dgm:spPr/>
    </dgm:pt>
    <dgm:pt modelId="{E0B066F5-B8B5-0546-91FE-DC366A679AE2}" type="pres">
      <dgm:prSet presAssocID="{EF4DD2B8-3BD0-3840-AC19-AAEF8CFF2308}" presName="root1" presStyleCnt="0"/>
      <dgm:spPr/>
    </dgm:pt>
    <dgm:pt modelId="{E2610A0B-27A6-3F4E-A32F-416FD0FBBECA}" type="pres">
      <dgm:prSet presAssocID="{EF4DD2B8-3BD0-3840-AC19-AAEF8CFF2308}" presName="LevelOneTextNode" presStyleLbl="node0" presStyleIdx="0" presStyleCnt="1" custScaleX="68034">
        <dgm:presLayoutVars>
          <dgm:chPref val="3"/>
        </dgm:presLayoutVars>
      </dgm:prSet>
      <dgm:spPr/>
    </dgm:pt>
    <dgm:pt modelId="{CB005F4E-9E23-A144-8771-0675AC2E92F4}" type="pres">
      <dgm:prSet presAssocID="{EF4DD2B8-3BD0-3840-AC19-AAEF8CFF2308}" presName="level2hierChild" presStyleCnt="0"/>
      <dgm:spPr/>
    </dgm:pt>
    <dgm:pt modelId="{DB5898B3-45F2-2242-9EFE-3037DB389E38}" type="pres">
      <dgm:prSet presAssocID="{0F08661A-24BB-EC47-880F-FD5DA234C556}" presName="conn2-1" presStyleLbl="parChTrans1D2" presStyleIdx="0" presStyleCnt="6"/>
      <dgm:spPr/>
    </dgm:pt>
    <dgm:pt modelId="{30DA9D9C-8068-D04C-83EC-23B539CE551C}" type="pres">
      <dgm:prSet presAssocID="{0F08661A-24BB-EC47-880F-FD5DA234C556}" presName="connTx" presStyleLbl="parChTrans1D2" presStyleIdx="0" presStyleCnt="6"/>
      <dgm:spPr/>
    </dgm:pt>
    <dgm:pt modelId="{52147F59-1AD6-3C43-B3DA-3BEE7B8A15AB}" type="pres">
      <dgm:prSet presAssocID="{B8629ED7-732F-3A4E-AF0E-CEC873A0F130}" presName="root2" presStyleCnt="0"/>
      <dgm:spPr/>
    </dgm:pt>
    <dgm:pt modelId="{CD6ED662-A3E9-7B47-8DC6-736B01A1C6D6}" type="pres">
      <dgm:prSet presAssocID="{B8629ED7-732F-3A4E-AF0E-CEC873A0F130}" presName="LevelTwoTextNode" presStyleLbl="node2" presStyleIdx="0" presStyleCnt="6" custScaleX="218199">
        <dgm:presLayoutVars>
          <dgm:chPref val="3"/>
        </dgm:presLayoutVars>
      </dgm:prSet>
      <dgm:spPr/>
    </dgm:pt>
    <dgm:pt modelId="{AF261384-8B79-0145-8A21-BB1604EEA1F3}" type="pres">
      <dgm:prSet presAssocID="{B8629ED7-732F-3A4E-AF0E-CEC873A0F130}" presName="level3hierChild" presStyleCnt="0"/>
      <dgm:spPr/>
    </dgm:pt>
    <dgm:pt modelId="{26A5F8B0-BA10-E14A-8031-1D1ADD0436CA}" type="pres">
      <dgm:prSet presAssocID="{80DCB2BF-3F34-CB49-8103-9C1F02F44C39}" presName="conn2-1" presStyleLbl="parChTrans1D2" presStyleIdx="1" presStyleCnt="6"/>
      <dgm:spPr/>
    </dgm:pt>
    <dgm:pt modelId="{5071838E-333C-FB4C-9C7D-7881FCAFF2F7}" type="pres">
      <dgm:prSet presAssocID="{80DCB2BF-3F34-CB49-8103-9C1F02F44C39}" presName="connTx" presStyleLbl="parChTrans1D2" presStyleIdx="1" presStyleCnt="6"/>
      <dgm:spPr/>
    </dgm:pt>
    <dgm:pt modelId="{A2DDF54A-E98F-3148-B132-B00D2480DB39}" type="pres">
      <dgm:prSet presAssocID="{78BF7EDF-A7AB-0A43-92F2-9D07214F62FF}" presName="root2" presStyleCnt="0"/>
      <dgm:spPr/>
    </dgm:pt>
    <dgm:pt modelId="{886457E3-4E4C-E641-AC05-EDDB69F77CAC}" type="pres">
      <dgm:prSet presAssocID="{78BF7EDF-A7AB-0A43-92F2-9D07214F62FF}" presName="LevelTwoTextNode" presStyleLbl="node2" presStyleIdx="1" presStyleCnt="6" custScaleX="218199">
        <dgm:presLayoutVars>
          <dgm:chPref val="3"/>
        </dgm:presLayoutVars>
      </dgm:prSet>
      <dgm:spPr/>
    </dgm:pt>
    <dgm:pt modelId="{445889B2-DFCE-FF41-B421-31F19E560F9F}" type="pres">
      <dgm:prSet presAssocID="{78BF7EDF-A7AB-0A43-92F2-9D07214F62FF}" presName="level3hierChild" presStyleCnt="0"/>
      <dgm:spPr/>
    </dgm:pt>
    <dgm:pt modelId="{3330DBD6-3BEB-4350-B7D6-D4A9E5535F92}" type="pres">
      <dgm:prSet presAssocID="{A89E094A-FE80-4051-861D-8FF509EF225E}" presName="conn2-1" presStyleLbl="parChTrans1D2" presStyleIdx="2" presStyleCnt="6"/>
      <dgm:spPr/>
    </dgm:pt>
    <dgm:pt modelId="{401F3F4D-79EE-4E1A-96E8-5E5EDE47FD55}" type="pres">
      <dgm:prSet presAssocID="{A89E094A-FE80-4051-861D-8FF509EF225E}" presName="connTx" presStyleLbl="parChTrans1D2" presStyleIdx="2" presStyleCnt="6"/>
      <dgm:spPr/>
    </dgm:pt>
    <dgm:pt modelId="{21397026-05AC-46DB-8927-65EBE7D86943}" type="pres">
      <dgm:prSet presAssocID="{F561C633-C8AE-4770-BBC9-A9F87DAB3A81}" presName="root2" presStyleCnt="0"/>
      <dgm:spPr/>
    </dgm:pt>
    <dgm:pt modelId="{A7CFDEC8-51E2-4A6E-A58F-142EF8034ACF}" type="pres">
      <dgm:prSet presAssocID="{F561C633-C8AE-4770-BBC9-A9F87DAB3A81}" presName="LevelTwoTextNode" presStyleLbl="node2" presStyleIdx="2" presStyleCnt="6" custScaleX="218199">
        <dgm:presLayoutVars>
          <dgm:chPref val="3"/>
        </dgm:presLayoutVars>
      </dgm:prSet>
      <dgm:spPr/>
    </dgm:pt>
    <dgm:pt modelId="{1668CE9D-3422-4A14-9BA2-0A7576321148}" type="pres">
      <dgm:prSet presAssocID="{F561C633-C8AE-4770-BBC9-A9F87DAB3A81}" presName="level3hierChild" presStyleCnt="0"/>
      <dgm:spPr/>
    </dgm:pt>
    <dgm:pt modelId="{2CB488D8-EC28-7743-BEF9-AF3597095B64}" type="pres">
      <dgm:prSet presAssocID="{898D14A4-4D8B-1644-8C3E-EB790180F4BF}" presName="conn2-1" presStyleLbl="parChTrans1D2" presStyleIdx="3" presStyleCnt="6"/>
      <dgm:spPr/>
    </dgm:pt>
    <dgm:pt modelId="{E09EE80F-226C-B542-B0C2-F18604C9899C}" type="pres">
      <dgm:prSet presAssocID="{898D14A4-4D8B-1644-8C3E-EB790180F4BF}" presName="connTx" presStyleLbl="parChTrans1D2" presStyleIdx="3" presStyleCnt="6"/>
      <dgm:spPr/>
    </dgm:pt>
    <dgm:pt modelId="{FA30283D-9348-6040-B13D-CB8468A191AA}" type="pres">
      <dgm:prSet presAssocID="{E2FA89EA-27FD-EC4D-9451-CD631FBEDA2F}" presName="root2" presStyleCnt="0"/>
      <dgm:spPr/>
    </dgm:pt>
    <dgm:pt modelId="{E0379C6F-8EC9-7E4E-A388-F7C8038167C6}" type="pres">
      <dgm:prSet presAssocID="{E2FA89EA-27FD-EC4D-9451-CD631FBEDA2F}" presName="LevelTwoTextNode" presStyleLbl="node2" presStyleIdx="3" presStyleCnt="6" custScaleX="218199">
        <dgm:presLayoutVars>
          <dgm:chPref val="3"/>
        </dgm:presLayoutVars>
      </dgm:prSet>
      <dgm:spPr/>
    </dgm:pt>
    <dgm:pt modelId="{C7C7AC1F-64EF-1443-881D-1D33E4E6BBC9}" type="pres">
      <dgm:prSet presAssocID="{E2FA89EA-27FD-EC4D-9451-CD631FBEDA2F}" presName="level3hierChild" presStyleCnt="0"/>
      <dgm:spPr/>
    </dgm:pt>
    <dgm:pt modelId="{A9DAF4F6-5AFF-5041-A14A-30034991D9C8}" type="pres">
      <dgm:prSet presAssocID="{E98FAE30-CC34-284A-A377-4173CEBC056A}" presName="conn2-1" presStyleLbl="parChTrans1D2" presStyleIdx="4" presStyleCnt="6"/>
      <dgm:spPr/>
    </dgm:pt>
    <dgm:pt modelId="{52404826-5118-674E-9827-ADA521616B0A}" type="pres">
      <dgm:prSet presAssocID="{E98FAE30-CC34-284A-A377-4173CEBC056A}" presName="connTx" presStyleLbl="parChTrans1D2" presStyleIdx="4" presStyleCnt="6"/>
      <dgm:spPr/>
    </dgm:pt>
    <dgm:pt modelId="{05E0C0F8-EFF8-414B-8A33-D40597B15B99}" type="pres">
      <dgm:prSet presAssocID="{8590F18E-0D27-194C-93E8-241492B548CB}" presName="root2" presStyleCnt="0"/>
      <dgm:spPr/>
    </dgm:pt>
    <dgm:pt modelId="{91F3E3BA-B04C-3248-ACD8-E1BED30528BE}" type="pres">
      <dgm:prSet presAssocID="{8590F18E-0D27-194C-93E8-241492B548CB}" presName="LevelTwoTextNode" presStyleLbl="node2" presStyleIdx="4" presStyleCnt="6" custScaleX="218199">
        <dgm:presLayoutVars>
          <dgm:chPref val="3"/>
        </dgm:presLayoutVars>
      </dgm:prSet>
      <dgm:spPr/>
    </dgm:pt>
    <dgm:pt modelId="{2F88AC21-21AD-7C4C-9C59-6C6C4A5E8340}" type="pres">
      <dgm:prSet presAssocID="{8590F18E-0D27-194C-93E8-241492B548CB}" presName="level3hierChild" presStyleCnt="0"/>
      <dgm:spPr/>
    </dgm:pt>
    <dgm:pt modelId="{924F289D-2028-CB45-B1D9-80F60C14724E}" type="pres">
      <dgm:prSet presAssocID="{1B3F9BDB-4AA1-EE45-AB3A-8A356FF4B56B}" presName="conn2-1" presStyleLbl="parChTrans1D2" presStyleIdx="5" presStyleCnt="6"/>
      <dgm:spPr/>
    </dgm:pt>
    <dgm:pt modelId="{B50FAE6F-096C-A248-8906-0697BB4D3BAB}" type="pres">
      <dgm:prSet presAssocID="{1B3F9BDB-4AA1-EE45-AB3A-8A356FF4B56B}" presName="connTx" presStyleLbl="parChTrans1D2" presStyleIdx="5" presStyleCnt="6"/>
      <dgm:spPr/>
    </dgm:pt>
    <dgm:pt modelId="{FB171E95-B43E-6D45-83D3-0C7FE1B198A0}" type="pres">
      <dgm:prSet presAssocID="{4ECCA199-8037-2849-980D-EF3692B737FD}" presName="root2" presStyleCnt="0"/>
      <dgm:spPr/>
    </dgm:pt>
    <dgm:pt modelId="{91B5D5D4-D1F4-CF40-AF8E-135D3EB2379B}" type="pres">
      <dgm:prSet presAssocID="{4ECCA199-8037-2849-980D-EF3692B737FD}" presName="LevelTwoTextNode" presStyleLbl="node2" presStyleIdx="5" presStyleCnt="6" custScaleX="218199">
        <dgm:presLayoutVars>
          <dgm:chPref val="3"/>
        </dgm:presLayoutVars>
      </dgm:prSet>
      <dgm:spPr/>
    </dgm:pt>
    <dgm:pt modelId="{A540F4D0-CE69-414E-BD5F-9963DAE26BFB}" type="pres">
      <dgm:prSet presAssocID="{4ECCA199-8037-2849-980D-EF3692B737FD}" presName="level3hierChild" presStyleCnt="0"/>
      <dgm:spPr/>
    </dgm:pt>
  </dgm:ptLst>
  <dgm:cxnLst>
    <dgm:cxn modelId="{BBCB3208-6064-40FE-BA94-32A50A9EAE34}" type="presOf" srcId="{A89E094A-FE80-4051-861D-8FF509EF225E}" destId="{3330DBD6-3BEB-4350-B7D6-D4A9E5535F92}" srcOrd="0" destOrd="0" presId="urn:microsoft.com/office/officeart/2008/layout/HorizontalMultiLevelHierarchy"/>
    <dgm:cxn modelId="{39271610-7899-7D47-A9AB-E5988C90A53A}" type="presOf" srcId="{898D14A4-4D8B-1644-8C3E-EB790180F4BF}" destId="{2CB488D8-EC28-7743-BEF9-AF3597095B64}" srcOrd="0" destOrd="0" presId="urn:microsoft.com/office/officeart/2008/layout/HorizontalMultiLevelHierarchy"/>
    <dgm:cxn modelId="{D88CB619-0B51-6348-A328-9880DA609BE8}" srcId="{EF4DD2B8-3BD0-3840-AC19-AAEF8CFF2308}" destId="{8590F18E-0D27-194C-93E8-241492B548CB}" srcOrd="4" destOrd="0" parTransId="{E98FAE30-CC34-284A-A377-4173CEBC056A}" sibTransId="{8FE8DDA9-7655-6F4F-813C-DB561C539512}"/>
    <dgm:cxn modelId="{56A34B24-A775-A148-9EE5-18A755F92555}" type="presOf" srcId="{0F08661A-24BB-EC47-880F-FD5DA234C556}" destId="{DB5898B3-45F2-2242-9EFE-3037DB389E38}" srcOrd="0" destOrd="0" presId="urn:microsoft.com/office/officeart/2008/layout/HorizontalMultiLevelHierarchy"/>
    <dgm:cxn modelId="{65255E38-1991-4934-9658-4CC88AFB76A2}" srcId="{EF4DD2B8-3BD0-3840-AC19-AAEF8CFF2308}" destId="{F561C633-C8AE-4770-BBC9-A9F87DAB3A81}" srcOrd="2" destOrd="0" parTransId="{A89E094A-FE80-4051-861D-8FF509EF225E}" sibTransId="{C70FF2EC-3007-41B6-BB39-43F3BFD29323}"/>
    <dgm:cxn modelId="{05A1625E-7550-534C-B9B5-F6E02AE9BC81}" type="presOf" srcId="{898D14A4-4D8B-1644-8C3E-EB790180F4BF}" destId="{E09EE80F-226C-B542-B0C2-F18604C9899C}" srcOrd="1" destOrd="0" presId="urn:microsoft.com/office/officeart/2008/layout/HorizontalMultiLevelHierarchy"/>
    <dgm:cxn modelId="{3B256A66-4D2F-464F-BC06-E617116A6CF1}" type="presOf" srcId="{E98FAE30-CC34-284A-A377-4173CEBC056A}" destId="{A9DAF4F6-5AFF-5041-A14A-30034991D9C8}" srcOrd="0" destOrd="0" presId="urn:microsoft.com/office/officeart/2008/layout/HorizontalMultiLevelHierarchy"/>
    <dgm:cxn modelId="{87026C48-6BFB-5249-8987-FDD1DFD95483}" type="presOf" srcId="{1B3F9BDB-4AA1-EE45-AB3A-8A356FF4B56B}" destId="{B50FAE6F-096C-A248-8906-0697BB4D3BAB}" srcOrd="1" destOrd="0" presId="urn:microsoft.com/office/officeart/2008/layout/HorizontalMultiLevelHierarchy"/>
    <dgm:cxn modelId="{97B35C74-3D19-1D44-B940-85197D046F7C}" type="presOf" srcId="{0F08661A-24BB-EC47-880F-FD5DA234C556}" destId="{30DA9D9C-8068-D04C-83EC-23B539CE551C}" srcOrd="1" destOrd="0" presId="urn:microsoft.com/office/officeart/2008/layout/HorizontalMultiLevelHierarchy"/>
    <dgm:cxn modelId="{E6BC267C-BE92-6044-A887-50498B6E3847}" type="presOf" srcId="{E98FAE30-CC34-284A-A377-4173CEBC056A}" destId="{52404826-5118-674E-9827-ADA521616B0A}" srcOrd="1" destOrd="0" presId="urn:microsoft.com/office/officeart/2008/layout/HorizontalMultiLevelHierarchy"/>
    <dgm:cxn modelId="{604AF97F-AB48-E44B-9A7B-7173A010CE62}" type="presOf" srcId="{B8629ED7-732F-3A4E-AF0E-CEC873A0F130}" destId="{CD6ED662-A3E9-7B47-8DC6-736B01A1C6D6}" srcOrd="0" destOrd="0" presId="urn:microsoft.com/office/officeart/2008/layout/HorizontalMultiLevelHierarchy"/>
    <dgm:cxn modelId="{FDBC7788-3924-7247-B37B-AED267AEEEB2}" srcId="{EF4DD2B8-3BD0-3840-AC19-AAEF8CFF2308}" destId="{78BF7EDF-A7AB-0A43-92F2-9D07214F62FF}" srcOrd="1" destOrd="0" parTransId="{80DCB2BF-3F34-CB49-8103-9C1F02F44C39}" sibTransId="{D7DD56F7-9416-5A44-8B78-D86A563BEEAD}"/>
    <dgm:cxn modelId="{2FF0158C-7E98-4995-9AA5-3D5446350A5A}" type="presOf" srcId="{A89E094A-FE80-4051-861D-8FF509EF225E}" destId="{401F3F4D-79EE-4E1A-96E8-5E5EDE47FD55}" srcOrd="1" destOrd="0" presId="urn:microsoft.com/office/officeart/2008/layout/HorizontalMultiLevelHierarchy"/>
    <dgm:cxn modelId="{04232995-2678-E440-9430-5F786AFC4BB9}" type="presOf" srcId="{1B3F9BDB-4AA1-EE45-AB3A-8A356FF4B56B}" destId="{924F289D-2028-CB45-B1D9-80F60C14724E}" srcOrd="0" destOrd="0" presId="urn:microsoft.com/office/officeart/2008/layout/HorizontalMultiLevelHierarchy"/>
    <dgm:cxn modelId="{530CD399-08EB-8244-841C-881E68C9E26C}" type="presOf" srcId="{E2FA89EA-27FD-EC4D-9451-CD631FBEDA2F}" destId="{E0379C6F-8EC9-7E4E-A388-F7C8038167C6}" srcOrd="0" destOrd="0" presId="urn:microsoft.com/office/officeart/2008/layout/HorizontalMultiLevelHierarchy"/>
    <dgm:cxn modelId="{754D9A9A-F6F9-3E43-B1F9-71DB3A2935B8}" srcId="{EF4DD2B8-3BD0-3840-AC19-AAEF8CFF2308}" destId="{E2FA89EA-27FD-EC4D-9451-CD631FBEDA2F}" srcOrd="3" destOrd="0" parTransId="{898D14A4-4D8B-1644-8C3E-EB790180F4BF}" sibTransId="{D904A56A-3777-F043-941D-ED326F9C6FEE}"/>
    <dgm:cxn modelId="{DE6A62A2-92CD-47F3-8981-C44D7893A1EF}" type="presOf" srcId="{F561C633-C8AE-4770-BBC9-A9F87DAB3A81}" destId="{A7CFDEC8-51E2-4A6E-A58F-142EF8034ACF}" srcOrd="0" destOrd="0" presId="urn:microsoft.com/office/officeart/2008/layout/HorizontalMultiLevelHierarchy"/>
    <dgm:cxn modelId="{D74A16AB-4F3F-9948-9FC5-B156EE793B6E}" type="presOf" srcId="{8590F18E-0D27-194C-93E8-241492B548CB}" destId="{91F3E3BA-B04C-3248-ACD8-E1BED30528BE}" srcOrd="0" destOrd="0" presId="urn:microsoft.com/office/officeart/2008/layout/HorizontalMultiLevelHierarchy"/>
    <dgm:cxn modelId="{749269AF-F5AA-E54D-818D-6FF89076A4F6}" type="presOf" srcId="{80DCB2BF-3F34-CB49-8103-9C1F02F44C39}" destId="{5071838E-333C-FB4C-9C7D-7881FCAFF2F7}" srcOrd="1" destOrd="0" presId="urn:microsoft.com/office/officeart/2008/layout/HorizontalMultiLevelHierarchy"/>
    <dgm:cxn modelId="{9BA487BD-5618-974B-9089-4C91E0587112}" type="presOf" srcId="{80DCB2BF-3F34-CB49-8103-9C1F02F44C39}" destId="{26A5F8B0-BA10-E14A-8031-1D1ADD0436CA}" srcOrd="0" destOrd="0" presId="urn:microsoft.com/office/officeart/2008/layout/HorizontalMultiLevelHierarchy"/>
    <dgm:cxn modelId="{D58BE4BE-969F-A746-A59D-2779C3AF3550}" srcId="{EF4DD2B8-3BD0-3840-AC19-AAEF8CFF2308}" destId="{B8629ED7-732F-3A4E-AF0E-CEC873A0F130}" srcOrd="0" destOrd="0" parTransId="{0F08661A-24BB-EC47-880F-FD5DA234C556}" sibTransId="{C8E87926-C170-1543-8DAA-0196309F1D24}"/>
    <dgm:cxn modelId="{5D1B79CD-9FF1-F74B-B02E-9ED98C5FE147}" type="presOf" srcId="{69563E27-D8AE-9A4C-B2EA-1EA99548568E}" destId="{B3F5B257-9C30-2041-9308-E1573E59BA6D}" srcOrd="0" destOrd="0" presId="urn:microsoft.com/office/officeart/2008/layout/HorizontalMultiLevelHierarchy"/>
    <dgm:cxn modelId="{8A212AE5-9B14-014E-AE4D-79495FB429BF}" srcId="{EF4DD2B8-3BD0-3840-AC19-AAEF8CFF2308}" destId="{4ECCA199-8037-2849-980D-EF3692B737FD}" srcOrd="5" destOrd="0" parTransId="{1B3F9BDB-4AA1-EE45-AB3A-8A356FF4B56B}" sibTransId="{FAC8DDF3-D932-364D-845A-9F93847A87E0}"/>
    <dgm:cxn modelId="{170BB5F5-25D9-A24C-BA6A-A8420733704B}" srcId="{69563E27-D8AE-9A4C-B2EA-1EA99548568E}" destId="{EF4DD2B8-3BD0-3840-AC19-AAEF8CFF2308}" srcOrd="0" destOrd="0" parTransId="{9257D22C-B5CF-F146-8FCE-547D02207F1C}" sibTransId="{8378A0DA-7A44-4F4F-AD08-C393D016D141}"/>
    <dgm:cxn modelId="{544A95F7-7F9B-F745-B7C0-51641BEC7442}" type="presOf" srcId="{78BF7EDF-A7AB-0A43-92F2-9D07214F62FF}" destId="{886457E3-4E4C-E641-AC05-EDDB69F77CAC}" srcOrd="0" destOrd="0" presId="urn:microsoft.com/office/officeart/2008/layout/HorizontalMultiLevelHierarchy"/>
    <dgm:cxn modelId="{08E05FF9-4FB2-6342-80F4-F8A551237529}" type="presOf" srcId="{4ECCA199-8037-2849-980D-EF3692B737FD}" destId="{91B5D5D4-D1F4-CF40-AF8E-135D3EB2379B}" srcOrd="0" destOrd="0" presId="urn:microsoft.com/office/officeart/2008/layout/HorizontalMultiLevelHierarchy"/>
    <dgm:cxn modelId="{363DA0FA-3075-0448-8B0D-638B9D5BD591}" type="presOf" srcId="{EF4DD2B8-3BD0-3840-AC19-AAEF8CFF2308}" destId="{E2610A0B-27A6-3F4E-A32F-416FD0FBBECA}" srcOrd="0" destOrd="0" presId="urn:microsoft.com/office/officeart/2008/layout/HorizontalMultiLevelHierarchy"/>
    <dgm:cxn modelId="{DB92D84B-12FD-4940-B37A-4A7C69C9D298}" type="presParOf" srcId="{B3F5B257-9C30-2041-9308-E1573E59BA6D}" destId="{E0B066F5-B8B5-0546-91FE-DC366A679AE2}" srcOrd="0" destOrd="0" presId="urn:microsoft.com/office/officeart/2008/layout/HorizontalMultiLevelHierarchy"/>
    <dgm:cxn modelId="{26B58AB5-9F48-3D4F-9E76-3A4AFB200702}" type="presParOf" srcId="{E0B066F5-B8B5-0546-91FE-DC366A679AE2}" destId="{E2610A0B-27A6-3F4E-A32F-416FD0FBBECA}" srcOrd="0" destOrd="0" presId="urn:microsoft.com/office/officeart/2008/layout/HorizontalMultiLevelHierarchy"/>
    <dgm:cxn modelId="{6CC5967E-7731-9842-BF18-5F2EBA230A5A}" type="presParOf" srcId="{E0B066F5-B8B5-0546-91FE-DC366A679AE2}" destId="{CB005F4E-9E23-A144-8771-0675AC2E92F4}" srcOrd="1" destOrd="0" presId="urn:microsoft.com/office/officeart/2008/layout/HorizontalMultiLevelHierarchy"/>
    <dgm:cxn modelId="{216E5F37-CBD8-FD48-BA3B-A5DF923DF424}" type="presParOf" srcId="{CB005F4E-9E23-A144-8771-0675AC2E92F4}" destId="{DB5898B3-45F2-2242-9EFE-3037DB389E38}" srcOrd="0" destOrd="0" presId="urn:microsoft.com/office/officeart/2008/layout/HorizontalMultiLevelHierarchy"/>
    <dgm:cxn modelId="{ED60C9CF-9DF4-0B40-9C5D-2413BE39070F}" type="presParOf" srcId="{DB5898B3-45F2-2242-9EFE-3037DB389E38}" destId="{30DA9D9C-8068-D04C-83EC-23B539CE551C}" srcOrd="0" destOrd="0" presId="urn:microsoft.com/office/officeart/2008/layout/HorizontalMultiLevelHierarchy"/>
    <dgm:cxn modelId="{51F75E3A-CB6B-2A48-B2A7-CBF9D594C390}" type="presParOf" srcId="{CB005F4E-9E23-A144-8771-0675AC2E92F4}" destId="{52147F59-1AD6-3C43-B3DA-3BEE7B8A15AB}" srcOrd="1" destOrd="0" presId="urn:microsoft.com/office/officeart/2008/layout/HorizontalMultiLevelHierarchy"/>
    <dgm:cxn modelId="{889169F2-8E68-A845-9909-37F30DE177EB}" type="presParOf" srcId="{52147F59-1AD6-3C43-B3DA-3BEE7B8A15AB}" destId="{CD6ED662-A3E9-7B47-8DC6-736B01A1C6D6}" srcOrd="0" destOrd="0" presId="urn:microsoft.com/office/officeart/2008/layout/HorizontalMultiLevelHierarchy"/>
    <dgm:cxn modelId="{595B9DAB-1670-7C4D-8E47-176982DCBBAB}" type="presParOf" srcId="{52147F59-1AD6-3C43-B3DA-3BEE7B8A15AB}" destId="{AF261384-8B79-0145-8A21-BB1604EEA1F3}" srcOrd="1" destOrd="0" presId="urn:microsoft.com/office/officeart/2008/layout/HorizontalMultiLevelHierarchy"/>
    <dgm:cxn modelId="{C120C2CC-C939-8C40-87CB-7D0A45E288FD}" type="presParOf" srcId="{CB005F4E-9E23-A144-8771-0675AC2E92F4}" destId="{26A5F8B0-BA10-E14A-8031-1D1ADD0436CA}" srcOrd="2" destOrd="0" presId="urn:microsoft.com/office/officeart/2008/layout/HorizontalMultiLevelHierarchy"/>
    <dgm:cxn modelId="{8610DA21-C6B8-9440-A671-3A09659316CE}" type="presParOf" srcId="{26A5F8B0-BA10-E14A-8031-1D1ADD0436CA}" destId="{5071838E-333C-FB4C-9C7D-7881FCAFF2F7}" srcOrd="0" destOrd="0" presId="urn:microsoft.com/office/officeart/2008/layout/HorizontalMultiLevelHierarchy"/>
    <dgm:cxn modelId="{296D3710-1C5C-764E-A825-2749F5513751}" type="presParOf" srcId="{CB005F4E-9E23-A144-8771-0675AC2E92F4}" destId="{A2DDF54A-E98F-3148-B132-B00D2480DB39}" srcOrd="3" destOrd="0" presId="urn:microsoft.com/office/officeart/2008/layout/HorizontalMultiLevelHierarchy"/>
    <dgm:cxn modelId="{CA651BAA-FC6A-244A-A12C-BB2414FA4399}" type="presParOf" srcId="{A2DDF54A-E98F-3148-B132-B00D2480DB39}" destId="{886457E3-4E4C-E641-AC05-EDDB69F77CAC}" srcOrd="0" destOrd="0" presId="urn:microsoft.com/office/officeart/2008/layout/HorizontalMultiLevelHierarchy"/>
    <dgm:cxn modelId="{4EEC0469-289C-6F4A-A0FD-C46772DC03B1}" type="presParOf" srcId="{A2DDF54A-E98F-3148-B132-B00D2480DB39}" destId="{445889B2-DFCE-FF41-B421-31F19E560F9F}" srcOrd="1" destOrd="0" presId="urn:microsoft.com/office/officeart/2008/layout/HorizontalMultiLevelHierarchy"/>
    <dgm:cxn modelId="{B4FF78EC-237E-4FDD-9942-1060444CA7A0}" type="presParOf" srcId="{CB005F4E-9E23-A144-8771-0675AC2E92F4}" destId="{3330DBD6-3BEB-4350-B7D6-D4A9E5535F92}" srcOrd="4" destOrd="0" presId="urn:microsoft.com/office/officeart/2008/layout/HorizontalMultiLevelHierarchy"/>
    <dgm:cxn modelId="{609BD108-2195-4A51-9664-CB218070C108}" type="presParOf" srcId="{3330DBD6-3BEB-4350-B7D6-D4A9E5535F92}" destId="{401F3F4D-79EE-4E1A-96E8-5E5EDE47FD55}" srcOrd="0" destOrd="0" presId="urn:microsoft.com/office/officeart/2008/layout/HorizontalMultiLevelHierarchy"/>
    <dgm:cxn modelId="{1E23AE84-5E01-434C-AD59-D4A3E8AAC157}" type="presParOf" srcId="{CB005F4E-9E23-A144-8771-0675AC2E92F4}" destId="{21397026-05AC-46DB-8927-65EBE7D86943}" srcOrd="5" destOrd="0" presId="urn:microsoft.com/office/officeart/2008/layout/HorizontalMultiLevelHierarchy"/>
    <dgm:cxn modelId="{65B46DD9-F5F4-4980-A1CB-E3A2830E124A}" type="presParOf" srcId="{21397026-05AC-46DB-8927-65EBE7D86943}" destId="{A7CFDEC8-51E2-4A6E-A58F-142EF8034ACF}" srcOrd="0" destOrd="0" presId="urn:microsoft.com/office/officeart/2008/layout/HorizontalMultiLevelHierarchy"/>
    <dgm:cxn modelId="{96A0765F-9829-4E81-A877-383909B26E1C}" type="presParOf" srcId="{21397026-05AC-46DB-8927-65EBE7D86943}" destId="{1668CE9D-3422-4A14-9BA2-0A7576321148}" srcOrd="1" destOrd="0" presId="urn:microsoft.com/office/officeart/2008/layout/HorizontalMultiLevelHierarchy"/>
    <dgm:cxn modelId="{7F2BA671-D983-8F4E-A0A6-3BC79AE3902B}" type="presParOf" srcId="{CB005F4E-9E23-A144-8771-0675AC2E92F4}" destId="{2CB488D8-EC28-7743-BEF9-AF3597095B64}" srcOrd="6" destOrd="0" presId="urn:microsoft.com/office/officeart/2008/layout/HorizontalMultiLevelHierarchy"/>
    <dgm:cxn modelId="{EF33D954-1FDB-DF47-8365-15F780C69D7D}" type="presParOf" srcId="{2CB488D8-EC28-7743-BEF9-AF3597095B64}" destId="{E09EE80F-226C-B542-B0C2-F18604C9899C}" srcOrd="0" destOrd="0" presId="urn:microsoft.com/office/officeart/2008/layout/HorizontalMultiLevelHierarchy"/>
    <dgm:cxn modelId="{C703B591-8096-BF41-AD2A-6B957FD6666E}" type="presParOf" srcId="{CB005F4E-9E23-A144-8771-0675AC2E92F4}" destId="{FA30283D-9348-6040-B13D-CB8468A191AA}" srcOrd="7" destOrd="0" presId="urn:microsoft.com/office/officeart/2008/layout/HorizontalMultiLevelHierarchy"/>
    <dgm:cxn modelId="{DEBCDCD0-4814-934D-B728-CA560A37954E}" type="presParOf" srcId="{FA30283D-9348-6040-B13D-CB8468A191AA}" destId="{E0379C6F-8EC9-7E4E-A388-F7C8038167C6}" srcOrd="0" destOrd="0" presId="urn:microsoft.com/office/officeart/2008/layout/HorizontalMultiLevelHierarchy"/>
    <dgm:cxn modelId="{AE56A78C-8408-E541-8907-965BCD3E7E3E}" type="presParOf" srcId="{FA30283D-9348-6040-B13D-CB8468A191AA}" destId="{C7C7AC1F-64EF-1443-881D-1D33E4E6BBC9}" srcOrd="1" destOrd="0" presId="urn:microsoft.com/office/officeart/2008/layout/HorizontalMultiLevelHierarchy"/>
    <dgm:cxn modelId="{A5205CF8-CB87-F64D-9866-E84967A1970A}" type="presParOf" srcId="{CB005F4E-9E23-A144-8771-0675AC2E92F4}" destId="{A9DAF4F6-5AFF-5041-A14A-30034991D9C8}" srcOrd="8" destOrd="0" presId="urn:microsoft.com/office/officeart/2008/layout/HorizontalMultiLevelHierarchy"/>
    <dgm:cxn modelId="{E0388914-5173-DB44-AFA6-35D14FE3B745}" type="presParOf" srcId="{A9DAF4F6-5AFF-5041-A14A-30034991D9C8}" destId="{52404826-5118-674E-9827-ADA521616B0A}" srcOrd="0" destOrd="0" presId="urn:microsoft.com/office/officeart/2008/layout/HorizontalMultiLevelHierarchy"/>
    <dgm:cxn modelId="{0B5D177D-3203-074B-8459-78794D5EAA1A}" type="presParOf" srcId="{CB005F4E-9E23-A144-8771-0675AC2E92F4}" destId="{05E0C0F8-EFF8-414B-8A33-D40597B15B99}" srcOrd="9" destOrd="0" presId="urn:microsoft.com/office/officeart/2008/layout/HorizontalMultiLevelHierarchy"/>
    <dgm:cxn modelId="{33C6F475-DAFB-1746-9D06-5EFDA4F60160}" type="presParOf" srcId="{05E0C0F8-EFF8-414B-8A33-D40597B15B99}" destId="{91F3E3BA-B04C-3248-ACD8-E1BED30528BE}" srcOrd="0" destOrd="0" presId="urn:microsoft.com/office/officeart/2008/layout/HorizontalMultiLevelHierarchy"/>
    <dgm:cxn modelId="{4DE4FA69-715D-0E4E-9BB3-767F484F676B}" type="presParOf" srcId="{05E0C0F8-EFF8-414B-8A33-D40597B15B99}" destId="{2F88AC21-21AD-7C4C-9C59-6C6C4A5E8340}" srcOrd="1" destOrd="0" presId="urn:microsoft.com/office/officeart/2008/layout/HorizontalMultiLevelHierarchy"/>
    <dgm:cxn modelId="{56CB9389-0B40-8541-B38B-58E3052D7AD3}" type="presParOf" srcId="{CB005F4E-9E23-A144-8771-0675AC2E92F4}" destId="{924F289D-2028-CB45-B1D9-80F60C14724E}" srcOrd="10" destOrd="0" presId="urn:microsoft.com/office/officeart/2008/layout/HorizontalMultiLevelHierarchy"/>
    <dgm:cxn modelId="{87DD7B2A-2B32-0E4A-A3FA-53FCE16E0892}" type="presParOf" srcId="{924F289D-2028-CB45-B1D9-80F60C14724E}" destId="{B50FAE6F-096C-A248-8906-0697BB4D3BAB}" srcOrd="0" destOrd="0" presId="urn:microsoft.com/office/officeart/2008/layout/HorizontalMultiLevelHierarchy"/>
    <dgm:cxn modelId="{B5F078D4-5D8B-C840-85DD-A28A8FCE18EA}" type="presParOf" srcId="{CB005F4E-9E23-A144-8771-0675AC2E92F4}" destId="{FB171E95-B43E-6D45-83D3-0C7FE1B198A0}" srcOrd="11" destOrd="0" presId="urn:microsoft.com/office/officeart/2008/layout/HorizontalMultiLevelHierarchy"/>
    <dgm:cxn modelId="{0C3A0BDC-360C-CA45-9194-AD4237ED3B73}" type="presParOf" srcId="{FB171E95-B43E-6D45-83D3-0C7FE1B198A0}" destId="{91B5D5D4-D1F4-CF40-AF8E-135D3EB2379B}" srcOrd="0" destOrd="0" presId="urn:microsoft.com/office/officeart/2008/layout/HorizontalMultiLevelHierarchy"/>
    <dgm:cxn modelId="{1DBDDEEE-F4F7-434A-BC65-B0BFEBD02F87}" type="presParOf" srcId="{FB171E95-B43E-6D45-83D3-0C7FE1B198A0}" destId="{A540F4D0-CE69-414E-BD5F-9963DAE26BFB}" srcOrd="1" destOrd="0" presId="urn:microsoft.com/office/officeart/2008/layout/HorizontalMultiLevelHierarchy"/>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9563E27-D8AE-9A4C-B2EA-1EA99548568E}" type="doc">
      <dgm:prSet loTypeId="urn:microsoft.com/office/officeart/2008/layout/HorizontalMultiLevelHierarchy" loCatId="list" qsTypeId="urn:microsoft.com/office/officeart/2005/8/quickstyle/simple1" qsCatId="simple" csTypeId="urn:microsoft.com/office/officeart/2005/8/colors/accent6_2" csCatId="accent6" phldr="1"/>
      <dgm:spPr/>
      <dgm:t>
        <a:bodyPr/>
        <a:lstStyle/>
        <a:p>
          <a:endParaRPr lang="en-GB"/>
        </a:p>
      </dgm:t>
    </dgm:pt>
    <dgm:pt modelId="{EF4DD2B8-3BD0-3840-AC19-AAEF8CFF2308}">
      <dgm:prSet custT="1"/>
      <dgm:spPr/>
      <dgm:t>
        <a:bodyPr/>
        <a:lstStyle/>
        <a:p>
          <a:r>
            <a:rPr lang="en-GB" sz="1000" dirty="0"/>
            <a:t>Overall</a:t>
          </a:r>
          <a:r>
            <a:rPr lang="en-GB" sz="1000" baseline="0" dirty="0"/>
            <a:t> (n=250)</a:t>
          </a:r>
          <a:endParaRPr lang="en-GB" sz="1000" dirty="0"/>
        </a:p>
      </dgm:t>
    </dgm:pt>
    <dgm:pt modelId="{9257D22C-B5CF-F146-8FCE-547D02207F1C}" type="parTrans" cxnId="{170BB5F5-25D9-A24C-BA6A-A8420733704B}">
      <dgm:prSet/>
      <dgm:spPr/>
      <dgm:t>
        <a:bodyPr/>
        <a:lstStyle/>
        <a:p>
          <a:endParaRPr lang="en-GB" sz="1000"/>
        </a:p>
      </dgm:t>
    </dgm:pt>
    <dgm:pt modelId="{8378A0DA-7A44-4F4F-AD08-C393D016D141}" type="sibTrans" cxnId="{170BB5F5-25D9-A24C-BA6A-A8420733704B}">
      <dgm:prSet/>
      <dgm:spPr/>
      <dgm:t>
        <a:bodyPr/>
        <a:lstStyle/>
        <a:p>
          <a:endParaRPr lang="en-GB" sz="1000"/>
        </a:p>
      </dgm:t>
    </dgm:pt>
    <dgm:pt modelId="{B8629ED7-732F-3A4E-AF0E-CEC873A0F130}">
      <dgm:prSet custT="1"/>
      <dgm:spPr/>
      <dgm:t>
        <a:bodyPr/>
        <a:lstStyle/>
        <a:p>
          <a:r>
            <a:rPr lang="en-GB" sz="1000" dirty="0"/>
            <a:t>Mean age: 29.1 years (SD 8.67) </a:t>
          </a:r>
        </a:p>
      </dgm:t>
    </dgm:pt>
    <dgm:pt modelId="{0F08661A-24BB-EC47-880F-FD5DA234C556}" type="parTrans" cxnId="{D58BE4BE-969F-A746-A59D-2779C3AF3550}">
      <dgm:prSet custT="1"/>
      <dgm:spPr/>
      <dgm:t>
        <a:bodyPr/>
        <a:lstStyle/>
        <a:p>
          <a:endParaRPr lang="en-GB" sz="1000" dirty="0"/>
        </a:p>
      </dgm:t>
    </dgm:pt>
    <dgm:pt modelId="{C8E87926-C170-1543-8DAA-0196309F1D24}" type="sibTrans" cxnId="{D58BE4BE-969F-A746-A59D-2779C3AF3550}">
      <dgm:prSet/>
      <dgm:spPr/>
      <dgm:t>
        <a:bodyPr/>
        <a:lstStyle/>
        <a:p>
          <a:endParaRPr lang="en-GB" sz="1000"/>
        </a:p>
      </dgm:t>
    </dgm:pt>
    <dgm:pt modelId="{78BF7EDF-A7AB-0A43-92F2-9D07214F62FF}">
      <dgm:prSet custT="1"/>
      <dgm:spPr/>
      <dgm:t>
        <a:bodyPr/>
        <a:lstStyle/>
        <a:p>
          <a:r>
            <a:rPr lang="en-GB" sz="1000" dirty="0"/>
            <a:t>No. of females: 123 (49.2%)</a:t>
          </a:r>
        </a:p>
      </dgm:t>
    </dgm:pt>
    <dgm:pt modelId="{80DCB2BF-3F34-CB49-8103-9C1F02F44C39}" type="parTrans" cxnId="{FDBC7788-3924-7247-B37B-AED267AEEEB2}">
      <dgm:prSet custT="1"/>
      <dgm:spPr/>
      <dgm:t>
        <a:bodyPr/>
        <a:lstStyle/>
        <a:p>
          <a:endParaRPr lang="en-GB" sz="1000" dirty="0"/>
        </a:p>
      </dgm:t>
    </dgm:pt>
    <dgm:pt modelId="{D7DD56F7-9416-5A44-8B78-D86A563BEEAD}" type="sibTrans" cxnId="{FDBC7788-3924-7247-B37B-AED267AEEEB2}">
      <dgm:prSet/>
      <dgm:spPr/>
      <dgm:t>
        <a:bodyPr/>
        <a:lstStyle/>
        <a:p>
          <a:endParaRPr lang="en-GB" sz="1000"/>
        </a:p>
      </dgm:t>
    </dgm:pt>
    <dgm:pt modelId="{E2FA89EA-27FD-EC4D-9451-CD631FBEDA2F}">
      <dgm:prSet custT="1"/>
      <dgm:spPr/>
      <dgm:t>
        <a:bodyPr/>
        <a:lstStyle/>
        <a:p>
          <a:r>
            <a:rPr lang="en-GB" sz="1000" b="0" i="0" dirty="0"/>
            <a:t>Mean baseline Phe concentration:</a:t>
          </a:r>
          <a:br>
            <a:rPr lang="en-GB" sz="1000" b="0" i="0" dirty="0"/>
          </a:br>
          <a:r>
            <a:rPr lang="en-GB" sz="1000" b="0" i="0" dirty="0"/>
            <a:t>1237.0 μmol/L (median 1227.5 μmol/L)</a:t>
          </a:r>
          <a:endParaRPr lang="en-GB" sz="1000" dirty="0"/>
        </a:p>
      </dgm:t>
    </dgm:pt>
    <dgm:pt modelId="{898D14A4-4D8B-1644-8C3E-EB790180F4BF}" type="parTrans" cxnId="{754D9A9A-F6F9-3E43-B1F9-71DB3A2935B8}">
      <dgm:prSet custT="1"/>
      <dgm:spPr/>
      <dgm:t>
        <a:bodyPr/>
        <a:lstStyle/>
        <a:p>
          <a:endParaRPr lang="en-GB" sz="1000" dirty="0"/>
        </a:p>
      </dgm:t>
    </dgm:pt>
    <dgm:pt modelId="{D904A56A-3777-F043-941D-ED326F9C6FEE}" type="sibTrans" cxnId="{754D9A9A-F6F9-3E43-B1F9-71DB3A2935B8}">
      <dgm:prSet/>
      <dgm:spPr/>
      <dgm:t>
        <a:bodyPr/>
        <a:lstStyle/>
        <a:p>
          <a:endParaRPr lang="en-GB" sz="1000"/>
        </a:p>
      </dgm:t>
    </dgm:pt>
    <dgm:pt modelId="{8590F18E-0D27-194C-93E8-241492B548CB}">
      <dgm:prSet custT="1"/>
      <dgm:spPr/>
      <dgm:t>
        <a:bodyPr/>
        <a:lstStyle/>
        <a:p>
          <a:r>
            <a:rPr lang="en-GB" sz="1000" b="0" i="0" dirty="0"/>
            <a:t>Mean follow-up for Phe assessment:</a:t>
          </a:r>
          <a:br>
            <a:rPr lang="en-GB" sz="1000" b="0" i="0" dirty="0"/>
          </a:br>
          <a:r>
            <a:rPr lang="en-GB" sz="1000" b="0" i="0" dirty="0"/>
            <a:t>1115.5 days (SD 738.6)</a:t>
          </a:r>
          <a:endParaRPr lang="en-GB" sz="1000" dirty="0"/>
        </a:p>
      </dgm:t>
    </dgm:pt>
    <dgm:pt modelId="{E98FAE30-CC34-284A-A377-4173CEBC056A}" type="parTrans" cxnId="{D88CB619-0B51-6348-A328-9880DA609BE8}">
      <dgm:prSet custT="1"/>
      <dgm:spPr/>
      <dgm:t>
        <a:bodyPr/>
        <a:lstStyle/>
        <a:p>
          <a:endParaRPr lang="en-GB" sz="1000" dirty="0"/>
        </a:p>
      </dgm:t>
    </dgm:pt>
    <dgm:pt modelId="{8FE8DDA9-7655-6F4F-813C-DB561C539512}" type="sibTrans" cxnId="{D88CB619-0B51-6348-A328-9880DA609BE8}">
      <dgm:prSet/>
      <dgm:spPr/>
      <dgm:t>
        <a:bodyPr/>
        <a:lstStyle/>
        <a:p>
          <a:endParaRPr lang="en-GB" sz="1000"/>
        </a:p>
      </dgm:t>
    </dgm:pt>
    <dgm:pt modelId="{4ECCA199-8037-2849-980D-EF3692B737FD}">
      <dgm:prSet custT="1"/>
      <dgm:spPr/>
      <dgm:t>
        <a:bodyPr/>
        <a:lstStyle/>
        <a:p>
          <a:r>
            <a:rPr lang="en-GB" sz="1000" dirty="0"/>
            <a:t>Mean treatment duration: </a:t>
          </a:r>
          <a:br>
            <a:rPr lang="en-GB" sz="1000" dirty="0"/>
          </a:br>
          <a:r>
            <a:rPr lang="en-GB" sz="1000" dirty="0"/>
            <a:t>1079.2 days (SD 745.7) </a:t>
          </a:r>
        </a:p>
      </dgm:t>
    </dgm:pt>
    <dgm:pt modelId="{1B3F9BDB-4AA1-EE45-AB3A-8A356FF4B56B}" type="parTrans" cxnId="{8A212AE5-9B14-014E-AE4D-79495FB429BF}">
      <dgm:prSet custT="1"/>
      <dgm:spPr/>
      <dgm:t>
        <a:bodyPr/>
        <a:lstStyle/>
        <a:p>
          <a:endParaRPr lang="en-GB" sz="1000" dirty="0"/>
        </a:p>
      </dgm:t>
    </dgm:pt>
    <dgm:pt modelId="{FAC8DDF3-D932-364D-845A-9F93847A87E0}" type="sibTrans" cxnId="{8A212AE5-9B14-014E-AE4D-79495FB429BF}">
      <dgm:prSet/>
      <dgm:spPr/>
      <dgm:t>
        <a:bodyPr/>
        <a:lstStyle/>
        <a:p>
          <a:endParaRPr lang="en-GB" sz="1000"/>
        </a:p>
      </dgm:t>
    </dgm:pt>
    <dgm:pt modelId="{F561C633-C8AE-4770-BBC9-A9F87DAB3A81}">
      <dgm:prSet custT="1"/>
      <dgm:spPr/>
      <dgm:t>
        <a:bodyPr/>
        <a:lstStyle/>
        <a:p>
          <a:r>
            <a:rPr lang="en-GB" sz="1000" dirty="0"/>
            <a:t>Mean BMI: 28.4 kg/m</a:t>
          </a:r>
          <a:r>
            <a:rPr lang="en-GB" sz="1000" baseline="30000" dirty="0"/>
            <a:t>2 </a:t>
          </a:r>
          <a:r>
            <a:rPr lang="en-GB" sz="1000" baseline="0" dirty="0"/>
            <a:t>(SD 6.73) </a:t>
          </a:r>
        </a:p>
      </dgm:t>
    </dgm:pt>
    <dgm:pt modelId="{A89E094A-FE80-4051-861D-8FF509EF225E}" type="parTrans" cxnId="{65255E38-1991-4934-9658-4CC88AFB76A2}">
      <dgm:prSet/>
      <dgm:spPr/>
      <dgm:t>
        <a:bodyPr/>
        <a:lstStyle/>
        <a:p>
          <a:endParaRPr lang="en-GB" dirty="0"/>
        </a:p>
      </dgm:t>
    </dgm:pt>
    <dgm:pt modelId="{C70FF2EC-3007-41B6-BB39-43F3BFD29323}" type="sibTrans" cxnId="{65255E38-1991-4934-9658-4CC88AFB76A2}">
      <dgm:prSet/>
      <dgm:spPr/>
      <dgm:t>
        <a:bodyPr/>
        <a:lstStyle/>
        <a:p>
          <a:endParaRPr lang="en-GB"/>
        </a:p>
      </dgm:t>
    </dgm:pt>
    <dgm:pt modelId="{B3F5B257-9C30-2041-9308-E1573E59BA6D}" type="pres">
      <dgm:prSet presAssocID="{69563E27-D8AE-9A4C-B2EA-1EA99548568E}" presName="Name0" presStyleCnt="0">
        <dgm:presLayoutVars>
          <dgm:chPref val="1"/>
          <dgm:dir/>
          <dgm:animOne val="branch"/>
          <dgm:animLvl val="lvl"/>
          <dgm:resizeHandles val="exact"/>
        </dgm:presLayoutVars>
      </dgm:prSet>
      <dgm:spPr/>
    </dgm:pt>
    <dgm:pt modelId="{E0B066F5-B8B5-0546-91FE-DC366A679AE2}" type="pres">
      <dgm:prSet presAssocID="{EF4DD2B8-3BD0-3840-AC19-AAEF8CFF2308}" presName="root1" presStyleCnt="0"/>
      <dgm:spPr/>
    </dgm:pt>
    <dgm:pt modelId="{E2610A0B-27A6-3F4E-A32F-416FD0FBBECA}" type="pres">
      <dgm:prSet presAssocID="{EF4DD2B8-3BD0-3840-AC19-AAEF8CFF2308}" presName="LevelOneTextNode" presStyleLbl="node0" presStyleIdx="0" presStyleCnt="1" custScaleX="68034">
        <dgm:presLayoutVars>
          <dgm:chPref val="3"/>
        </dgm:presLayoutVars>
      </dgm:prSet>
      <dgm:spPr/>
    </dgm:pt>
    <dgm:pt modelId="{CB005F4E-9E23-A144-8771-0675AC2E92F4}" type="pres">
      <dgm:prSet presAssocID="{EF4DD2B8-3BD0-3840-AC19-AAEF8CFF2308}" presName="level2hierChild" presStyleCnt="0"/>
      <dgm:spPr/>
    </dgm:pt>
    <dgm:pt modelId="{DB5898B3-45F2-2242-9EFE-3037DB389E38}" type="pres">
      <dgm:prSet presAssocID="{0F08661A-24BB-EC47-880F-FD5DA234C556}" presName="conn2-1" presStyleLbl="parChTrans1D2" presStyleIdx="0" presStyleCnt="6"/>
      <dgm:spPr/>
    </dgm:pt>
    <dgm:pt modelId="{30DA9D9C-8068-D04C-83EC-23B539CE551C}" type="pres">
      <dgm:prSet presAssocID="{0F08661A-24BB-EC47-880F-FD5DA234C556}" presName="connTx" presStyleLbl="parChTrans1D2" presStyleIdx="0" presStyleCnt="6"/>
      <dgm:spPr/>
    </dgm:pt>
    <dgm:pt modelId="{52147F59-1AD6-3C43-B3DA-3BEE7B8A15AB}" type="pres">
      <dgm:prSet presAssocID="{B8629ED7-732F-3A4E-AF0E-CEC873A0F130}" presName="root2" presStyleCnt="0"/>
      <dgm:spPr/>
    </dgm:pt>
    <dgm:pt modelId="{CD6ED662-A3E9-7B47-8DC6-736B01A1C6D6}" type="pres">
      <dgm:prSet presAssocID="{B8629ED7-732F-3A4E-AF0E-CEC873A0F130}" presName="LevelTwoTextNode" presStyleLbl="node2" presStyleIdx="0" presStyleCnt="6" custScaleX="218199">
        <dgm:presLayoutVars>
          <dgm:chPref val="3"/>
        </dgm:presLayoutVars>
      </dgm:prSet>
      <dgm:spPr/>
    </dgm:pt>
    <dgm:pt modelId="{AF261384-8B79-0145-8A21-BB1604EEA1F3}" type="pres">
      <dgm:prSet presAssocID="{B8629ED7-732F-3A4E-AF0E-CEC873A0F130}" presName="level3hierChild" presStyleCnt="0"/>
      <dgm:spPr/>
    </dgm:pt>
    <dgm:pt modelId="{26A5F8B0-BA10-E14A-8031-1D1ADD0436CA}" type="pres">
      <dgm:prSet presAssocID="{80DCB2BF-3F34-CB49-8103-9C1F02F44C39}" presName="conn2-1" presStyleLbl="parChTrans1D2" presStyleIdx="1" presStyleCnt="6"/>
      <dgm:spPr/>
    </dgm:pt>
    <dgm:pt modelId="{5071838E-333C-FB4C-9C7D-7881FCAFF2F7}" type="pres">
      <dgm:prSet presAssocID="{80DCB2BF-3F34-CB49-8103-9C1F02F44C39}" presName="connTx" presStyleLbl="parChTrans1D2" presStyleIdx="1" presStyleCnt="6"/>
      <dgm:spPr/>
    </dgm:pt>
    <dgm:pt modelId="{A2DDF54A-E98F-3148-B132-B00D2480DB39}" type="pres">
      <dgm:prSet presAssocID="{78BF7EDF-A7AB-0A43-92F2-9D07214F62FF}" presName="root2" presStyleCnt="0"/>
      <dgm:spPr/>
    </dgm:pt>
    <dgm:pt modelId="{886457E3-4E4C-E641-AC05-EDDB69F77CAC}" type="pres">
      <dgm:prSet presAssocID="{78BF7EDF-A7AB-0A43-92F2-9D07214F62FF}" presName="LevelTwoTextNode" presStyleLbl="node2" presStyleIdx="1" presStyleCnt="6" custScaleX="218199">
        <dgm:presLayoutVars>
          <dgm:chPref val="3"/>
        </dgm:presLayoutVars>
      </dgm:prSet>
      <dgm:spPr/>
    </dgm:pt>
    <dgm:pt modelId="{445889B2-DFCE-FF41-B421-31F19E560F9F}" type="pres">
      <dgm:prSet presAssocID="{78BF7EDF-A7AB-0A43-92F2-9D07214F62FF}" presName="level3hierChild" presStyleCnt="0"/>
      <dgm:spPr/>
    </dgm:pt>
    <dgm:pt modelId="{3330DBD6-3BEB-4350-B7D6-D4A9E5535F92}" type="pres">
      <dgm:prSet presAssocID="{A89E094A-FE80-4051-861D-8FF509EF225E}" presName="conn2-1" presStyleLbl="parChTrans1D2" presStyleIdx="2" presStyleCnt="6"/>
      <dgm:spPr/>
    </dgm:pt>
    <dgm:pt modelId="{401F3F4D-79EE-4E1A-96E8-5E5EDE47FD55}" type="pres">
      <dgm:prSet presAssocID="{A89E094A-FE80-4051-861D-8FF509EF225E}" presName="connTx" presStyleLbl="parChTrans1D2" presStyleIdx="2" presStyleCnt="6"/>
      <dgm:spPr/>
    </dgm:pt>
    <dgm:pt modelId="{21397026-05AC-46DB-8927-65EBE7D86943}" type="pres">
      <dgm:prSet presAssocID="{F561C633-C8AE-4770-BBC9-A9F87DAB3A81}" presName="root2" presStyleCnt="0"/>
      <dgm:spPr/>
    </dgm:pt>
    <dgm:pt modelId="{A7CFDEC8-51E2-4A6E-A58F-142EF8034ACF}" type="pres">
      <dgm:prSet presAssocID="{F561C633-C8AE-4770-BBC9-A9F87DAB3A81}" presName="LevelTwoTextNode" presStyleLbl="node2" presStyleIdx="2" presStyleCnt="6" custScaleX="218199">
        <dgm:presLayoutVars>
          <dgm:chPref val="3"/>
        </dgm:presLayoutVars>
      </dgm:prSet>
      <dgm:spPr/>
    </dgm:pt>
    <dgm:pt modelId="{1668CE9D-3422-4A14-9BA2-0A7576321148}" type="pres">
      <dgm:prSet presAssocID="{F561C633-C8AE-4770-BBC9-A9F87DAB3A81}" presName="level3hierChild" presStyleCnt="0"/>
      <dgm:spPr/>
    </dgm:pt>
    <dgm:pt modelId="{2CB488D8-EC28-7743-BEF9-AF3597095B64}" type="pres">
      <dgm:prSet presAssocID="{898D14A4-4D8B-1644-8C3E-EB790180F4BF}" presName="conn2-1" presStyleLbl="parChTrans1D2" presStyleIdx="3" presStyleCnt="6"/>
      <dgm:spPr/>
    </dgm:pt>
    <dgm:pt modelId="{E09EE80F-226C-B542-B0C2-F18604C9899C}" type="pres">
      <dgm:prSet presAssocID="{898D14A4-4D8B-1644-8C3E-EB790180F4BF}" presName="connTx" presStyleLbl="parChTrans1D2" presStyleIdx="3" presStyleCnt="6"/>
      <dgm:spPr/>
    </dgm:pt>
    <dgm:pt modelId="{FA30283D-9348-6040-B13D-CB8468A191AA}" type="pres">
      <dgm:prSet presAssocID="{E2FA89EA-27FD-EC4D-9451-CD631FBEDA2F}" presName="root2" presStyleCnt="0"/>
      <dgm:spPr/>
    </dgm:pt>
    <dgm:pt modelId="{E0379C6F-8EC9-7E4E-A388-F7C8038167C6}" type="pres">
      <dgm:prSet presAssocID="{E2FA89EA-27FD-EC4D-9451-CD631FBEDA2F}" presName="LevelTwoTextNode" presStyleLbl="node2" presStyleIdx="3" presStyleCnt="6" custScaleX="218199">
        <dgm:presLayoutVars>
          <dgm:chPref val="3"/>
        </dgm:presLayoutVars>
      </dgm:prSet>
      <dgm:spPr/>
    </dgm:pt>
    <dgm:pt modelId="{C7C7AC1F-64EF-1443-881D-1D33E4E6BBC9}" type="pres">
      <dgm:prSet presAssocID="{E2FA89EA-27FD-EC4D-9451-CD631FBEDA2F}" presName="level3hierChild" presStyleCnt="0"/>
      <dgm:spPr/>
    </dgm:pt>
    <dgm:pt modelId="{A9DAF4F6-5AFF-5041-A14A-30034991D9C8}" type="pres">
      <dgm:prSet presAssocID="{E98FAE30-CC34-284A-A377-4173CEBC056A}" presName="conn2-1" presStyleLbl="parChTrans1D2" presStyleIdx="4" presStyleCnt="6"/>
      <dgm:spPr/>
    </dgm:pt>
    <dgm:pt modelId="{52404826-5118-674E-9827-ADA521616B0A}" type="pres">
      <dgm:prSet presAssocID="{E98FAE30-CC34-284A-A377-4173CEBC056A}" presName="connTx" presStyleLbl="parChTrans1D2" presStyleIdx="4" presStyleCnt="6"/>
      <dgm:spPr/>
    </dgm:pt>
    <dgm:pt modelId="{05E0C0F8-EFF8-414B-8A33-D40597B15B99}" type="pres">
      <dgm:prSet presAssocID="{8590F18E-0D27-194C-93E8-241492B548CB}" presName="root2" presStyleCnt="0"/>
      <dgm:spPr/>
    </dgm:pt>
    <dgm:pt modelId="{91F3E3BA-B04C-3248-ACD8-E1BED30528BE}" type="pres">
      <dgm:prSet presAssocID="{8590F18E-0D27-194C-93E8-241492B548CB}" presName="LevelTwoTextNode" presStyleLbl="node2" presStyleIdx="4" presStyleCnt="6" custScaleX="218199">
        <dgm:presLayoutVars>
          <dgm:chPref val="3"/>
        </dgm:presLayoutVars>
      </dgm:prSet>
      <dgm:spPr/>
    </dgm:pt>
    <dgm:pt modelId="{2F88AC21-21AD-7C4C-9C59-6C6C4A5E8340}" type="pres">
      <dgm:prSet presAssocID="{8590F18E-0D27-194C-93E8-241492B548CB}" presName="level3hierChild" presStyleCnt="0"/>
      <dgm:spPr/>
    </dgm:pt>
    <dgm:pt modelId="{924F289D-2028-CB45-B1D9-80F60C14724E}" type="pres">
      <dgm:prSet presAssocID="{1B3F9BDB-4AA1-EE45-AB3A-8A356FF4B56B}" presName="conn2-1" presStyleLbl="parChTrans1D2" presStyleIdx="5" presStyleCnt="6"/>
      <dgm:spPr/>
    </dgm:pt>
    <dgm:pt modelId="{B50FAE6F-096C-A248-8906-0697BB4D3BAB}" type="pres">
      <dgm:prSet presAssocID="{1B3F9BDB-4AA1-EE45-AB3A-8A356FF4B56B}" presName="connTx" presStyleLbl="parChTrans1D2" presStyleIdx="5" presStyleCnt="6"/>
      <dgm:spPr/>
    </dgm:pt>
    <dgm:pt modelId="{FB171E95-B43E-6D45-83D3-0C7FE1B198A0}" type="pres">
      <dgm:prSet presAssocID="{4ECCA199-8037-2849-980D-EF3692B737FD}" presName="root2" presStyleCnt="0"/>
      <dgm:spPr/>
    </dgm:pt>
    <dgm:pt modelId="{91B5D5D4-D1F4-CF40-AF8E-135D3EB2379B}" type="pres">
      <dgm:prSet presAssocID="{4ECCA199-8037-2849-980D-EF3692B737FD}" presName="LevelTwoTextNode" presStyleLbl="node2" presStyleIdx="5" presStyleCnt="6" custScaleX="218199">
        <dgm:presLayoutVars>
          <dgm:chPref val="3"/>
        </dgm:presLayoutVars>
      </dgm:prSet>
      <dgm:spPr/>
    </dgm:pt>
    <dgm:pt modelId="{A540F4D0-CE69-414E-BD5F-9963DAE26BFB}" type="pres">
      <dgm:prSet presAssocID="{4ECCA199-8037-2849-980D-EF3692B737FD}" presName="level3hierChild" presStyleCnt="0"/>
      <dgm:spPr/>
    </dgm:pt>
  </dgm:ptLst>
  <dgm:cxnLst>
    <dgm:cxn modelId="{BBCB3208-6064-40FE-BA94-32A50A9EAE34}" type="presOf" srcId="{A89E094A-FE80-4051-861D-8FF509EF225E}" destId="{3330DBD6-3BEB-4350-B7D6-D4A9E5535F92}" srcOrd="0" destOrd="0" presId="urn:microsoft.com/office/officeart/2008/layout/HorizontalMultiLevelHierarchy"/>
    <dgm:cxn modelId="{39271610-7899-7D47-A9AB-E5988C90A53A}" type="presOf" srcId="{898D14A4-4D8B-1644-8C3E-EB790180F4BF}" destId="{2CB488D8-EC28-7743-BEF9-AF3597095B64}" srcOrd="0" destOrd="0" presId="urn:microsoft.com/office/officeart/2008/layout/HorizontalMultiLevelHierarchy"/>
    <dgm:cxn modelId="{D88CB619-0B51-6348-A328-9880DA609BE8}" srcId="{EF4DD2B8-3BD0-3840-AC19-AAEF8CFF2308}" destId="{8590F18E-0D27-194C-93E8-241492B548CB}" srcOrd="4" destOrd="0" parTransId="{E98FAE30-CC34-284A-A377-4173CEBC056A}" sibTransId="{8FE8DDA9-7655-6F4F-813C-DB561C539512}"/>
    <dgm:cxn modelId="{56A34B24-A775-A148-9EE5-18A755F92555}" type="presOf" srcId="{0F08661A-24BB-EC47-880F-FD5DA234C556}" destId="{DB5898B3-45F2-2242-9EFE-3037DB389E38}" srcOrd="0" destOrd="0" presId="urn:microsoft.com/office/officeart/2008/layout/HorizontalMultiLevelHierarchy"/>
    <dgm:cxn modelId="{65255E38-1991-4934-9658-4CC88AFB76A2}" srcId="{EF4DD2B8-3BD0-3840-AC19-AAEF8CFF2308}" destId="{F561C633-C8AE-4770-BBC9-A9F87DAB3A81}" srcOrd="2" destOrd="0" parTransId="{A89E094A-FE80-4051-861D-8FF509EF225E}" sibTransId="{C70FF2EC-3007-41B6-BB39-43F3BFD29323}"/>
    <dgm:cxn modelId="{05A1625E-7550-534C-B9B5-F6E02AE9BC81}" type="presOf" srcId="{898D14A4-4D8B-1644-8C3E-EB790180F4BF}" destId="{E09EE80F-226C-B542-B0C2-F18604C9899C}" srcOrd="1" destOrd="0" presId="urn:microsoft.com/office/officeart/2008/layout/HorizontalMultiLevelHierarchy"/>
    <dgm:cxn modelId="{3B256A66-4D2F-464F-BC06-E617116A6CF1}" type="presOf" srcId="{E98FAE30-CC34-284A-A377-4173CEBC056A}" destId="{A9DAF4F6-5AFF-5041-A14A-30034991D9C8}" srcOrd="0" destOrd="0" presId="urn:microsoft.com/office/officeart/2008/layout/HorizontalMultiLevelHierarchy"/>
    <dgm:cxn modelId="{87026C48-6BFB-5249-8987-FDD1DFD95483}" type="presOf" srcId="{1B3F9BDB-4AA1-EE45-AB3A-8A356FF4B56B}" destId="{B50FAE6F-096C-A248-8906-0697BB4D3BAB}" srcOrd="1" destOrd="0" presId="urn:microsoft.com/office/officeart/2008/layout/HorizontalMultiLevelHierarchy"/>
    <dgm:cxn modelId="{97B35C74-3D19-1D44-B940-85197D046F7C}" type="presOf" srcId="{0F08661A-24BB-EC47-880F-FD5DA234C556}" destId="{30DA9D9C-8068-D04C-83EC-23B539CE551C}" srcOrd="1" destOrd="0" presId="urn:microsoft.com/office/officeart/2008/layout/HorizontalMultiLevelHierarchy"/>
    <dgm:cxn modelId="{E6BC267C-BE92-6044-A887-50498B6E3847}" type="presOf" srcId="{E98FAE30-CC34-284A-A377-4173CEBC056A}" destId="{52404826-5118-674E-9827-ADA521616B0A}" srcOrd="1" destOrd="0" presId="urn:microsoft.com/office/officeart/2008/layout/HorizontalMultiLevelHierarchy"/>
    <dgm:cxn modelId="{604AF97F-AB48-E44B-9A7B-7173A010CE62}" type="presOf" srcId="{B8629ED7-732F-3A4E-AF0E-CEC873A0F130}" destId="{CD6ED662-A3E9-7B47-8DC6-736B01A1C6D6}" srcOrd="0" destOrd="0" presId="urn:microsoft.com/office/officeart/2008/layout/HorizontalMultiLevelHierarchy"/>
    <dgm:cxn modelId="{FDBC7788-3924-7247-B37B-AED267AEEEB2}" srcId="{EF4DD2B8-3BD0-3840-AC19-AAEF8CFF2308}" destId="{78BF7EDF-A7AB-0A43-92F2-9D07214F62FF}" srcOrd="1" destOrd="0" parTransId="{80DCB2BF-3F34-CB49-8103-9C1F02F44C39}" sibTransId="{D7DD56F7-9416-5A44-8B78-D86A563BEEAD}"/>
    <dgm:cxn modelId="{2FF0158C-7E98-4995-9AA5-3D5446350A5A}" type="presOf" srcId="{A89E094A-FE80-4051-861D-8FF509EF225E}" destId="{401F3F4D-79EE-4E1A-96E8-5E5EDE47FD55}" srcOrd="1" destOrd="0" presId="urn:microsoft.com/office/officeart/2008/layout/HorizontalMultiLevelHierarchy"/>
    <dgm:cxn modelId="{04232995-2678-E440-9430-5F786AFC4BB9}" type="presOf" srcId="{1B3F9BDB-4AA1-EE45-AB3A-8A356FF4B56B}" destId="{924F289D-2028-CB45-B1D9-80F60C14724E}" srcOrd="0" destOrd="0" presId="urn:microsoft.com/office/officeart/2008/layout/HorizontalMultiLevelHierarchy"/>
    <dgm:cxn modelId="{530CD399-08EB-8244-841C-881E68C9E26C}" type="presOf" srcId="{E2FA89EA-27FD-EC4D-9451-CD631FBEDA2F}" destId="{E0379C6F-8EC9-7E4E-A388-F7C8038167C6}" srcOrd="0" destOrd="0" presId="urn:microsoft.com/office/officeart/2008/layout/HorizontalMultiLevelHierarchy"/>
    <dgm:cxn modelId="{754D9A9A-F6F9-3E43-B1F9-71DB3A2935B8}" srcId="{EF4DD2B8-3BD0-3840-AC19-AAEF8CFF2308}" destId="{E2FA89EA-27FD-EC4D-9451-CD631FBEDA2F}" srcOrd="3" destOrd="0" parTransId="{898D14A4-4D8B-1644-8C3E-EB790180F4BF}" sibTransId="{D904A56A-3777-F043-941D-ED326F9C6FEE}"/>
    <dgm:cxn modelId="{DE6A62A2-92CD-47F3-8981-C44D7893A1EF}" type="presOf" srcId="{F561C633-C8AE-4770-BBC9-A9F87DAB3A81}" destId="{A7CFDEC8-51E2-4A6E-A58F-142EF8034ACF}" srcOrd="0" destOrd="0" presId="urn:microsoft.com/office/officeart/2008/layout/HorizontalMultiLevelHierarchy"/>
    <dgm:cxn modelId="{D74A16AB-4F3F-9948-9FC5-B156EE793B6E}" type="presOf" srcId="{8590F18E-0D27-194C-93E8-241492B548CB}" destId="{91F3E3BA-B04C-3248-ACD8-E1BED30528BE}" srcOrd="0" destOrd="0" presId="urn:microsoft.com/office/officeart/2008/layout/HorizontalMultiLevelHierarchy"/>
    <dgm:cxn modelId="{749269AF-F5AA-E54D-818D-6FF89076A4F6}" type="presOf" srcId="{80DCB2BF-3F34-CB49-8103-9C1F02F44C39}" destId="{5071838E-333C-FB4C-9C7D-7881FCAFF2F7}" srcOrd="1" destOrd="0" presId="urn:microsoft.com/office/officeart/2008/layout/HorizontalMultiLevelHierarchy"/>
    <dgm:cxn modelId="{9BA487BD-5618-974B-9089-4C91E0587112}" type="presOf" srcId="{80DCB2BF-3F34-CB49-8103-9C1F02F44C39}" destId="{26A5F8B0-BA10-E14A-8031-1D1ADD0436CA}" srcOrd="0" destOrd="0" presId="urn:microsoft.com/office/officeart/2008/layout/HorizontalMultiLevelHierarchy"/>
    <dgm:cxn modelId="{D58BE4BE-969F-A746-A59D-2779C3AF3550}" srcId="{EF4DD2B8-3BD0-3840-AC19-AAEF8CFF2308}" destId="{B8629ED7-732F-3A4E-AF0E-CEC873A0F130}" srcOrd="0" destOrd="0" parTransId="{0F08661A-24BB-EC47-880F-FD5DA234C556}" sibTransId="{C8E87926-C170-1543-8DAA-0196309F1D24}"/>
    <dgm:cxn modelId="{5D1B79CD-9FF1-F74B-B02E-9ED98C5FE147}" type="presOf" srcId="{69563E27-D8AE-9A4C-B2EA-1EA99548568E}" destId="{B3F5B257-9C30-2041-9308-E1573E59BA6D}" srcOrd="0" destOrd="0" presId="urn:microsoft.com/office/officeart/2008/layout/HorizontalMultiLevelHierarchy"/>
    <dgm:cxn modelId="{8A212AE5-9B14-014E-AE4D-79495FB429BF}" srcId="{EF4DD2B8-3BD0-3840-AC19-AAEF8CFF2308}" destId="{4ECCA199-8037-2849-980D-EF3692B737FD}" srcOrd="5" destOrd="0" parTransId="{1B3F9BDB-4AA1-EE45-AB3A-8A356FF4B56B}" sibTransId="{FAC8DDF3-D932-364D-845A-9F93847A87E0}"/>
    <dgm:cxn modelId="{170BB5F5-25D9-A24C-BA6A-A8420733704B}" srcId="{69563E27-D8AE-9A4C-B2EA-1EA99548568E}" destId="{EF4DD2B8-3BD0-3840-AC19-AAEF8CFF2308}" srcOrd="0" destOrd="0" parTransId="{9257D22C-B5CF-F146-8FCE-547D02207F1C}" sibTransId="{8378A0DA-7A44-4F4F-AD08-C393D016D141}"/>
    <dgm:cxn modelId="{544A95F7-7F9B-F745-B7C0-51641BEC7442}" type="presOf" srcId="{78BF7EDF-A7AB-0A43-92F2-9D07214F62FF}" destId="{886457E3-4E4C-E641-AC05-EDDB69F77CAC}" srcOrd="0" destOrd="0" presId="urn:microsoft.com/office/officeart/2008/layout/HorizontalMultiLevelHierarchy"/>
    <dgm:cxn modelId="{08E05FF9-4FB2-6342-80F4-F8A551237529}" type="presOf" srcId="{4ECCA199-8037-2849-980D-EF3692B737FD}" destId="{91B5D5D4-D1F4-CF40-AF8E-135D3EB2379B}" srcOrd="0" destOrd="0" presId="urn:microsoft.com/office/officeart/2008/layout/HorizontalMultiLevelHierarchy"/>
    <dgm:cxn modelId="{363DA0FA-3075-0448-8B0D-638B9D5BD591}" type="presOf" srcId="{EF4DD2B8-3BD0-3840-AC19-AAEF8CFF2308}" destId="{E2610A0B-27A6-3F4E-A32F-416FD0FBBECA}" srcOrd="0" destOrd="0" presId="urn:microsoft.com/office/officeart/2008/layout/HorizontalMultiLevelHierarchy"/>
    <dgm:cxn modelId="{DB92D84B-12FD-4940-B37A-4A7C69C9D298}" type="presParOf" srcId="{B3F5B257-9C30-2041-9308-E1573E59BA6D}" destId="{E0B066F5-B8B5-0546-91FE-DC366A679AE2}" srcOrd="0" destOrd="0" presId="urn:microsoft.com/office/officeart/2008/layout/HorizontalMultiLevelHierarchy"/>
    <dgm:cxn modelId="{26B58AB5-9F48-3D4F-9E76-3A4AFB200702}" type="presParOf" srcId="{E0B066F5-B8B5-0546-91FE-DC366A679AE2}" destId="{E2610A0B-27A6-3F4E-A32F-416FD0FBBECA}" srcOrd="0" destOrd="0" presId="urn:microsoft.com/office/officeart/2008/layout/HorizontalMultiLevelHierarchy"/>
    <dgm:cxn modelId="{6CC5967E-7731-9842-BF18-5F2EBA230A5A}" type="presParOf" srcId="{E0B066F5-B8B5-0546-91FE-DC366A679AE2}" destId="{CB005F4E-9E23-A144-8771-0675AC2E92F4}" srcOrd="1" destOrd="0" presId="urn:microsoft.com/office/officeart/2008/layout/HorizontalMultiLevelHierarchy"/>
    <dgm:cxn modelId="{216E5F37-CBD8-FD48-BA3B-A5DF923DF424}" type="presParOf" srcId="{CB005F4E-9E23-A144-8771-0675AC2E92F4}" destId="{DB5898B3-45F2-2242-9EFE-3037DB389E38}" srcOrd="0" destOrd="0" presId="urn:microsoft.com/office/officeart/2008/layout/HorizontalMultiLevelHierarchy"/>
    <dgm:cxn modelId="{ED60C9CF-9DF4-0B40-9C5D-2413BE39070F}" type="presParOf" srcId="{DB5898B3-45F2-2242-9EFE-3037DB389E38}" destId="{30DA9D9C-8068-D04C-83EC-23B539CE551C}" srcOrd="0" destOrd="0" presId="urn:microsoft.com/office/officeart/2008/layout/HorizontalMultiLevelHierarchy"/>
    <dgm:cxn modelId="{51F75E3A-CB6B-2A48-B2A7-CBF9D594C390}" type="presParOf" srcId="{CB005F4E-9E23-A144-8771-0675AC2E92F4}" destId="{52147F59-1AD6-3C43-B3DA-3BEE7B8A15AB}" srcOrd="1" destOrd="0" presId="urn:microsoft.com/office/officeart/2008/layout/HorizontalMultiLevelHierarchy"/>
    <dgm:cxn modelId="{889169F2-8E68-A845-9909-37F30DE177EB}" type="presParOf" srcId="{52147F59-1AD6-3C43-B3DA-3BEE7B8A15AB}" destId="{CD6ED662-A3E9-7B47-8DC6-736B01A1C6D6}" srcOrd="0" destOrd="0" presId="urn:microsoft.com/office/officeart/2008/layout/HorizontalMultiLevelHierarchy"/>
    <dgm:cxn modelId="{595B9DAB-1670-7C4D-8E47-176982DCBBAB}" type="presParOf" srcId="{52147F59-1AD6-3C43-B3DA-3BEE7B8A15AB}" destId="{AF261384-8B79-0145-8A21-BB1604EEA1F3}" srcOrd="1" destOrd="0" presId="urn:microsoft.com/office/officeart/2008/layout/HorizontalMultiLevelHierarchy"/>
    <dgm:cxn modelId="{C120C2CC-C939-8C40-87CB-7D0A45E288FD}" type="presParOf" srcId="{CB005F4E-9E23-A144-8771-0675AC2E92F4}" destId="{26A5F8B0-BA10-E14A-8031-1D1ADD0436CA}" srcOrd="2" destOrd="0" presId="urn:microsoft.com/office/officeart/2008/layout/HorizontalMultiLevelHierarchy"/>
    <dgm:cxn modelId="{8610DA21-C6B8-9440-A671-3A09659316CE}" type="presParOf" srcId="{26A5F8B0-BA10-E14A-8031-1D1ADD0436CA}" destId="{5071838E-333C-FB4C-9C7D-7881FCAFF2F7}" srcOrd="0" destOrd="0" presId="urn:microsoft.com/office/officeart/2008/layout/HorizontalMultiLevelHierarchy"/>
    <dgm:cxn modelId="{296D3710-1C5C-764E-A825-2749F5513751}" type="presParOf" srcId="{CB005F4E-9E23-A144-8771-0675AC2E92F4}" destId="{A2DDF54A-E98F-3148-B132-B00D2480DB39}" srcOrd="3" destOrd="0" presId="urn:microsoft.com/office/officeart/2008/layout/HorizontalMultiLevelHierarchy"/>
    <dgm:cxn modelId="{CA651BAA-FC6A-244A-A12C-BB2414FA4399}" type="presParOf" srcId="{A2DDF54A-E98F-3148-B132-B00D2480DB39}" destId="{886457E3-4E4C-E641-AC05-EDDB69F77CAC}" srcOrd="0" destOrd="0" presId="urn:microsoft.com/office/officeart/2008/layout/HorizontalMultiLevelHierarchy"/>
    <dgm:cxn modelId="{4EEC0469-289C-6F4A-A0FD-C46772DC03B1}" type="presParOf" srcId="{A2DDF54A-E98F-3148-B132-B00D2480DB39}" destId="{445889B2-DFCE-FF41-B421-31F19E560F9F}" srcOrd="1" destOrd="0" presId="urn:microsoft.com/office/officeart/2008/layout/HorizontalMultiLevelHierarchy"/>
    <dgm:cxn modelId="{B4FF78EC-237E-4FDD-9942-1060444CA7A0}" type="presParOf" srcId="{CB005F4E-9E23-A144-8771-0675AC2E92F4}" destId="{3330DBD6-3BEB-4350-B7D6-D4A9E5535F92}" srcOrd="4" destOrd="0" presId="urn:microsoft.com/office/officeart/2008/layout/HorizontalMultiLevelHierarchy"/>
    <dgm:cxn modelId="{609BD108-2195-4A51-9664-CB218070C108}" type="presParOf" srcId="{3330DBD6-3BEB-4350-B7D6-D4A9E5535F92}" destId="{401F3F4D-79EE-4E1A-96E8-5E5EDE47FD55}" srcOrd="0" destOrd="0" presId="urn:microsoft.com/office/officeart/2008/layout/HorizontalMultiLevelHierarchy"/>
    <dgm:cxn modelId="{1E23AE84-5E01-434C-AD59-D4A3E8AAC157}" type="presParOf" srcId="{CB005F4E-9E23-A144-8771-0675AC2E92F4}" destId="{21397026-05AC-46DB-8927-65EBE7D86943}" srcOrd="5" destOrd="0" presId="urn:microsoft.com/office/officeart/2008/layout/HorizontalMultiLevelHierarchy"/>
    <dgm:cxn modelId="{65B46DD9-F5F4-4980-A1CB-E3A2830E124A}" type="presParOf" srcId="{21397026-05AC-46DB-8927-65EBE7D86943}" destId="{A7CFDEC8-51E2-4A6E-A58F-142EF8034ACF}" srcOrd="0" destOrd="0" presId="urn:microsoft.com/office/officeart/2008/layout/HorizontalMultiLevelHierarchy"/>
    <dgm:cxn modelId="{96A0765F-9829-4E81-A877-383909B26E1C}" type="presParOf" srcId="{21397026-05AC-46DB-8927-65EBE7D86943}" destId="{1668CE9D-3422-4A14-9BA2-0A7576321148}" srcOrd="1" destOrd="0" presId="urn:microsoft.com/office/officeart/2008/layout/HorizontalMultiLevelHierarchy"/>
    <dgm:cxn modelId="{7F2BA671-D983-8F4E-A0A6-3BC79AE3902B}" type="presParOf" srcId="{CB005F4E-9E23-A144-8771-0675AC2E92F4}" destId="{2CB488D8-EC28-7743-BEF9-AF3597095B64}" srcOrd="6" destOrd="0" presId="urn:microsoft.com/office/officeart/2008/layout/HorizontalMultiLevelHierarchy"/>
    <dgm:cxn modelId="{EF33D954-1FDB-DF47-8365-15F780C69D7D}" type="presParOf" srcId="{2CB488D8-EC28-7743-BEF9-AF3597095B64}" destId="{E09EE80F-226C-B542-B0C2-F18604C9899C}" srcOrd="0" destOrd="0" presId="urn:microsoft.com/office/officeart/2008/layout/HorizontalMultiLevelHierarchy"/>
    <dgm:cxn modelId="{C703B591-8096-BF41-AD2A-6B957FD6666E}" type="presParOf" srcId="{CB005F4E-9E23-A144-8771-0675AC2E92F4}" destId="{FA30283D-9348-6040-B13D-CB8468A191AA}" srcOrd="7" destOrd="0" presId="urn:microsoft.com/office/officeart/2008/layout/HorizontalMultiLevelHierarchy"/>
    <dgm:cxn modelId="{DEBCDCD0-4814-934D-B728-CA560A37954E}" type="presParOf" srcId="{FA30283D-9348-6040-B13D-CB8468A191AA}" destId="{E0379C6F-8EC9-7E4E-A388-F7C8038167C6}" srcOrd="0" destOrd="0" presId="urn:microsoft.com/office/officeart/2008/layout/HorizontalMultiLevelHierarchy"/>
    <dgm:cxn modelId="{AE56A78C-8408-E541-8907-965BCD3E7E3E}" type="presParOf" srcId="{FA30283D-9348-6040-B13D-CB8468A191AA}" destId="{C7C7AC1F-64EF-1443-881D-1D33E4E6BBC9}" srcOrd="1" destOrd="0" presId="urn:microsoft.com/office/officeart/2008/layout/HorizontalMultiLevelHierarchy"/>
    <dgm:cxn modelId="{A5205CF8-CB87-F64D-9866-E84967A1970A}" type="presParOf" srcId="{CB005F4E-9E23-A144-8771-0675AC2E92F4}" destId="{A9DAF4F6-5AFF-5041-A14A-30034991D9C8}" srcOrd="8" destOrd="0" presId="urn:microsoft.com/office/officeart/2008/layout/HorizontalMultiLevelHierarchy"/>
    <dgm:cxn modelId="{E0388914-5173-DB44-AFA6-35D14FE3B745}" type="presParOf" srcId="{A9DAF4F6-5AFF-5041-A14A-30034991D9C8}" destId="{52404826-5118-674E-9827-ADA521616B0A}" srcOrd="0" destOrd="0" presId="urn:microsoft.com/office/officeart/2008/layout/HorizontalMultiLevelHierarchy"/>
    <dgm:cxn modelId="{0B5D177D-3203-074B-8459-78794D5EAA1A}" type="presParOf" srcId="{CB005F4E-9E23-A144-8771-0675AC2E92F4}" destId="{05E0C0F8-EFF8-414B-8A33-D40597B15B99}" srcOrd="9" destOrd="0" presId="urn:microsoft.com/office/officeart/2008/layout/HorizontalMultiLevelHierarchy"/>
    <dgm:cxn modelId="{33C6F475-DAFB-1746-9D06-5EFDA4F60160}" type="presParOf" srcId="{05E0C0F8-EFF8-414B-8A33-D40597B15B99}" destId="{91F3E3BA-B04C-3248-ACD8-E1BED30528BE}" srcOrd="0" destOrd="0" presId="urn:microsoft.com/office/officeart/2008/layout/HorizontalMultiLevelHierarchy"/>
    <dgm:cxn modelId="{4DE4FA69-715D-0E4E-9BB3-767F484F676B}" type="presParOf" srcId="{05E0C0F8-EFF8-414B-8A33-D40597B15B99}" destId="{2F88AC21-21AD-7C4C-9C59-6C6C4A5E8340}" srcOrd="1" destOrd="0" presId="urn:microsoft.com/office/officeart/2008/layout/HorizontalMultiLevelHierarchy"/>
    <dgm:cxn modelId="{56CB9389-0B40-8541-B38B-58E3052D7AD3}" type="presParOf" srcId="{CB005F4E-9E23-A144-8771-0675AC2E92F4}" destId="{924F289D-2028-CB45-B1D9-80F60C14724E}" srcOrd="10" destOrd="0" presId="urn:microsoft.com/office/officeart/2008/layout/HorizontalMultiLevelHierarchy"/>
    <dgm:cxn modelId="{87DD7B2A-2B32-0E4A-A3FA-53FCE16E0892}" type="presParOf" srcId="{924F289D-2028-CB45-B1D9-80F60C14724E}" destId="{B50FAE6F-096C-A248-8906-0697BB4D3BAB}" srcOrd="0" destOrd="0" presId="urn:microsoft.com/office/officeart/2008/layout/HorizontalMultiLevelHierarchy"/>
    <dgm:cxn modelId="{B5F078D4-5D8B-C840-85DD-A28A8FCE18EA}" type="presParOf" srcId="{CB005F4E-9E23-A144-8771-0675AC2E92F4}" destId="{FB171E95-B43E-6D45-83D3-0C7FE1B198A0}" srcOrd="11" destOrd="0" presId="urn:microsoft.com/office/officeart/2008/layout/HorizontalMultiLevelHierarchy"/>
    <dgm:cxn modelId="{0C3A0BDC-360C-CA45-9194-AD4237ED3B73}" type="presParOf" srcId="{FB171E95-B43E-6D45-83D3-0C7FE1B198A0}" destId="{91B5D5D4-D1F4-CF40-AF8E-135D3EB2379B}" srcOrd="0" destOrd="0" presId="urn:microsoft.com/office/officeart/2008/layout/HorizontalMultiLevelHierarchy"/>
    <dgm:cxn modelId="{1DBDDEEE-F4F7-434A-BC65-B0BFEBD02F87}" type="presParOf" srcId="{FB171E95-B43E-6D45-83D3-0C7FE1B198A0}" destId="{A540F4D0-CE69-414E-BD5F-9963DAE26BFB}" srcOrd="1" destOrd="0" presId="urn:microsoft.com/office/officeart/2008/layout/HorizontalMultiLevelHierarchy"/>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4F289D-2028-CB45-B1D9-80F60C14724E}">
      <dsp:nvSpPr>
        <dsp:cNvPr id="0" name=""/>
        <dsp:cNvSpPr/>
      </dsp:nvSpPr>
      <dsp:spPr>
        <a:xfrm>
          <a:off x="225886" y="1669691"/>
          <a:ext cx="216434" cy="1031033"/>
        </a:xfrm>
        <a:custGeom>
          <a:avLst/>
          <a:gdLst/>
          <a:ahLst/>
          <a:cxnLst/>
          <a:rect l="0" t="0" r="0" b="0"/>
          <a:pathLst>
            <a:path>
              <a:moveTo>
                <a:pt x="0" y="0"/>
              </a:moveTo>
              <a:lnTo>
                <a:pt x="108217" y="0"/>
              </a:lnTo>
              <a:lnTo>
                <a:pt x="108217" y="1031033"/>
              </a:lnTo>
              <a:lnTo>
                <a:pt x="216434" y="1031033"/>
              </a:lnTo>
            </a:path>
          </a:pathLst>
        </a:custGeom>
        <a:noFill/>
        <a:ln w="1905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07765" y="2158870"/>
        <a:ext cx="52675" cy="52675"/>
      </dsp:txXfrm>
    </dsp:sp>
    <dsp:sp modelId="{A9DAF4F6-5AFF-5041-A14A-30034991D9C8}">
      <dsp:nvSpPr>
        <dsp:cNvPr id="0" name=""/>
        <dsp:cNvSpPr/>
      </dsp:nvSpPr>
      <dsp:spPr>
        <a:xfrm>
          <a:off x="225886" y="1669691"/>
          <a:ext cx="216434" cy="618620"/>
        </a:xfrm>
        <a:custGeom>
          <a:avLst/>
          <a:gdLst/>
          <a:ahLst/>
          <a:cxnLst/>
          <a:rect l="0" t="0" r="0" b="0"/>
          <a:pathLst>
            <a:path>
              <a:moveTo>
                <a:pt x="0" y="0"/>
              </a:moveTo>
              <a:lnTo>
                <a:pt x="108217" y="0"/>
              </a:lnTo>
              <a:lnTo>
                <a:pt x="108217" y="618620"/>
              </a:lnTo>
              <a:lnTo>
                <a:pt x="216434" y="618620"/>
              </a:lnTo>
            </a:path>
          </a:pathLst>
        </a:custGeom>
        <a:noFill/>
        <a:ln w="1905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17718" y="1962616"/>
        <a:ext cx="32769" cy="32769"/>
      </dsp:txXfrm>
    </dsp:sp>
    <dsp:sp modelId="{2CB488D8-EC28-7743-BEF9-AF3597095B64}">
      <dsp:nvSpPr>
        <dsp:cNvPr id="0" name=""/>
        <dsp:cNvSpPr/>
      </dsp:nvSpPr>
      <dsp:spPr>
        <a:xfrm>
          <a:off x="225886" y="1669691"/>
          <a:ext cx="216434" cy="206206"/>
        </a:xfrm>
        <a:custGeom>
          <a:avLst/>
          <a:gdLst/>
          <a:ahLst/>
          <a:cxnLst/>
          <a:rect l="0" t="0" r="0" b="0"/>
          <a:pathLst>
            <a:path>
              <a:moveTo>
                <a:pt x="0" y="0"/>
              </a:moveTo>
              <a:lnTo>
                <a:pt x="108217" y="0"/>
              </a:lnTo>
              <a:lnTo>
                <a:pt x="108217" y="206206"/>
              </a:lnTo>
              <a:lnTo>
                <a:pt x="216434" y="206206"/>
              </a:lnTo>
            </a:path>
          </a:pathLst>
        </a:custGeom>
        <a:noFill/>
        <a:ln w="1905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26629" y="1765321"/>
        <a:ext cx="14946" cy="14946"/>
      </dsp:txXfrm>
    </dsp:sp>
    <dsp:sp modelId="{3330DBD6-3BEB-4350-B7D6-D4A9E5535F92}">
      <dsp:nvSpPr>
        <dsp:cNvPr id="0" name=""/>
        <dsp:cNvSpPr/>
      </dsp:nvSpPr>
      <dsp:spPr>
        <a:xfrm>
          <a:off x="225886" y="1463484"/>
          <a:ext cx="216434" cy="206206"/>
        </a:xfrm>
        <a:custGeom>
          <a:avLst/>
          <a:gdLst/>
          <a:ahLst/>
          <a:cxnLst/>
          <a:rect l="0" t="0" r="0" b="0"/>
          <a:pathLst>
            <a:path>
              <a:moveTo>
                <a:pt x="0" y="206206"/>
              </a:moveTo>
              <a:lnTo>
                <a:pt x="108217" y="206206"/>
              </a:lnTo>
              <a:lnTo>
                <a:pt x="108217" y="0"/>
              </a:lnTo>
              <a:lnTo>
                <a:pt x="216434" y="0"/>
              </a:lnTo>
            </a:path>
          </a:pathLst>
        </a:custGeom>
        <a:noFill/>
        <a:ln w="1905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dirty="0"/>
        </a:p>
      </dsp:txBody>
      <dsp:txXfrm>
        <a:off x="326629" y="1559114"/>
        <a:ext cx="14946" cy="14946"/>
      </dsp:txXfrm>
    </dsp:sp>
    <dsp:sp modelId="{26A5F8B0-BA10-E14A-8031-1D1ADD0436CA}">
      <dsp:nvSpPr>
        <dsp:cNvPr id="0" name=""/>
        <dsp:cNvSpPr/>
      </dsp:nvSpPr>
      <dsp:spPr>
        <a:xfrm>
          <a:off x="225886" y="1051071"/>
          <a:ext cx="216434" cy="618620"/>
        </a:xfrm>
        <a:custGeom>
          <a:avLst/>
          <a:gdLst/>
          <a:ahLst/>
          <a:cxnLst/>
          <a:rect l="0" t="0" r="0" b="0"/>
          <a:pathLst>
            <a:path>
              <a:moveTo>
                <a:pt x="0" y="618620"/>
              </a:moveTo>
              <a:lnTo>
                <a:pt x="108217" y="618620"/>
              </a:lnTo>
              <a:lnTo>
                <a:pt x="108217" y="0"/>
              </a:lnTo>
              <a:lnTo>
                <a:pt x="216434" y="0"/>
              </a:lnTo>
            </a:path>
          </a:pathLst>
        </a:custGeom>
        <a:noFill/>
        <a:ln w="1905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17718" y="1343996"/>
        <a:ext cx="32769" cy="32769"/>
      </dsp:txXfrm>
    </dsp:sp>
    <dsp:sp modelId="{DB5898B3-45F2-2242-9EFE-3037DB389E38}">
      <dsp:nvSpPr>
        <dsp:cNvPr id="0" name=""/>
        <dsp:cNvSpPr/>
      </dsp:nvSpPr>
      <dsp:spPr>
        <a:xfrm>
          <a:off x="225886" y="638657"/>
          <a:ext cx="216434" cy="1031033"/>
        </a:xfrm>
        <a:custGeom>
          <a:avLst/>
          <a:gdLst/>
          <a:ahLst/>
          <a:cxnLst/>
          <a:rect l="0" t="0" r="0" b="0"/>
          <a:pathLst>
            <a:path>
              <a:moveTo>
                <a:pt x="0" y="1031033"/>
              </a:moveTo>
              <a:lnTo>
                <a:pt x="108217" y="1031033"/>
              </a:lnTo>
              <a:lnTo>
                <a:pt x="108217" y="0"/>
              </a:lnTo>
              <a:lnTo>
                <a:pt x="216434" y="0"/>
              </a:lnTo>
            </a:path>
          </a:pathLst>
        </a:custGeom>
        <a:noFill/>
        <a:ln w="19050" cap="flat" cmpd="sng" algn="ctr">
          <a:solidFill>
            <a:schemeClr val="accent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07765" y="1127837"/>
        <a:ext cx="52675" cy="52675"/>
      </dsp:txXfrm>
    </dsp:sp>
    <dsp:sp modelId="{E2610A0B-27A6-3F4E-A32F-416FD0FBBECA}">
      <dsp:nvSpPr>
        <dsp:cNvPr id="0" name=""/>
        <dsp:cNvSpPr/>
      </dsp:nvSpPr>
      <dsp:spPr>
        <a:xfrm rot="16200000">
          <a:off x="-754585" y="1557458"/>
          <a:ext cx="1736477" cy="224465"/>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b="0" i="0" kern="1200" dirty="0"/>
            <a:t>No medical protein (n=101)</a:t>
          </a:r>
          <a:endParaRPr lang="en-GB" sz="1000" kern="1200" dirty="0"/>
        </a:p>
      </dsp:txBody>
      <dsp:txXfrm>
        <a:off x="-754585" y="1557458"/>
        <a:ext cx="1736477" cy="224465"/>
      </dsp:txXfrm>
    </dsp:sp>
    <dsp:sp modelId="{CD6ED662-A3E9-7B47-8DC6-736B01A1C6D6}">
      <dsp:nvSpPr>
        <dsp:cNvPr id="0" name=""/>
        <dsp:cNvSpPr/>
      </dsp:nvSpPr>
      <dsp:spPr>
        <a:xfrm>
          <a:off x="442320" y="473692"/>
          <a:ext cx="2361290" cy="32993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age: 30.9 years (SD 8.39) </a:t>
          </a:r>
        </a:p>
      </dsp:txBody>
      <dsp:txXfrm>
        <a:off x="442320" y="473692"/>
        <a:ext cx="2361290" cy="329930"/>
      </dsp:txXfrm>
    </dsp:sp>
    <dsp:sp modelId="{886457E3-4E4C-E641-AC05-EDDB69F77CAC}">
      <dsp:nvSpPr>
        <dsp:cNvPr id="0" name=""/>
        <dsp:cNvSpPr/>
      </dsp:nvSpPr>
      <dsp:spPr>
        <a:xfrm>
          <a:off x="442320" y="886106"/>
          <a:ext cx="2361290" cy="32993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No. of females: 53 (52.5%)</a:t>
          </a:r>
        </a:p>
      </dsp:txBody>
      <dsp:txXfrm>
        <a:off x="442320" y="886106"/>
        <a:ext cx="2361290" cy="329930"/>
      </dsp:txXfrm>
    </dsp:sp>
    <dsp:sp modelId="{A7CFDEC8-51E2-4A6E-A58F-142EF8034ACF}">
      <dsp:nvSpPr>
        <dsp:cNvPr id="0" name=""/>
        <dsp:cNvSpPr/>
      </dsp:nvSpPr>
      <dsp:spPr>
        <a:xfrm>
          <a:off x="442320" y="1298519"/>
          <a:ext cx="2361290" cy="32993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BMI: 30.0 kg/m</a:t>
          </a:r>
          <a:r>
            <a:rPr lang="en-GB" sz="1000" kern="1200" baseline="30000" dirty="0"/>
            <a:t>2 </a:t>
          </a:r>
          <a:r>
            <a:rPr lang="en-GB" sz="1000" kern="1200" baseline="0" dirty="0"/>
            <a:t>(SD 6.98) </a:t>
          </a:r>
        </a:p>
      </dsp:txBody>
      <dsp:txXfrm>
        <a:off x="442320" y="1298519"/>
        <a:ext cx="2361290" cy="329930"/>
      </dsp:txXfrm>
    </dsp:sp>
    <dsp:sp modelId="{E0379C6F-8EC9-7E4E-A388-F7C8038167C6}">
      <dsp:nvSpPr>
        <dsp:cNvPr id="0" name=""/>
        <dsp:cNvSpPr/>
      </dsp:nvSpPr>
      <dsp:spPr>
        <a:xfrm>
          <a:off x="442320" y="1710932"/>
          <a:ext cx="2361290" cy="32993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b="0" i="0" kern="1200" dirty="0"/>
            <a:t>Mean baseline Phe concentration:</a:t>
          </a:r>
          <a:br>
            <a:rPr lang="en-GB" sz="1000" b="0" i="0" kern="1200" dirty="0"/>
          </a:br>
          <a:r>
            <a:rPr lang="en-GB" sz="1000" b="0" i="0" kern="1200" dirty="0"/>
            <a:t>1480.7 μmol/L (median 1490.0 μmol/L)</a:t>
          </a:r>
          <a:endParaRPr lang="en-GB" sz="1000" kern="1200" dirty="0"/>
        </a:p>
      </dsp:txBody>
      <dsp:txXfrm>
        <a:off x="442320" y="1710932"/>
        <a:ext cx="2361290" cy="329930"/>
      </dsp:txXfrm>
    </dsp:sp>
    <dsp:sp modelId="{91F3E3BA-B04C-3248-ACD8-E1BED30528BE}">
      <dsp:nvSpPr>
        <dsp:cNvPr id="0" name=""/>
        <dsp:cNvSpPr/>
      </dsp:nvSpPr>
      <dsp:spPr>
        <a:xfrm>
          <a:off x="442320" y="2123346"/>
          <a:ext cx="2361290" cy="32993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b="0" i="0" kern="1200" dirty="0"/>
            <a:t>Mean follow-up for Phe assessment:</a:t>
          </a:r>
          <a:br>
            <a:rPr lang="en-GB" sz="1000" b="0" i="0" kern="1200" dirty="0"/>
          </a:br>
          <a:r>
            <a:rPr lang="en-GB" sz="1000" b="0" i="0" kern="1200" dirty="0"/>
            <a:t>1118.5 days (SD 794.3)</a:t>
          </a:r>
          <a:endParaRPr lang="en-GB" sz="1000" kern="1200" dirty="0"/>
        </a:p>
      </dsp:txBody>
      <dsp:txXfrm>
        <a:off x="442320" y="2123346"/>
        <a:ext cx="2361290" cy="329930"/>
      </dsp:txXfrm>
    </dsp:sp>
    <dsp:sp modelId="{91B5D5D4-D1F4-CF40-AF8E-135D3EB2379B}">
      <dsp:nvSpPr>
        <dsp:cNvPr id="0" name=""/>
        <dsp:cNvSpPr/>
      </dsp:nvSpPr>
      <dsp:spPr>
        <a:xfrm>
          <a:off x="442320" y="2535759"/>
          <a:ext cx="2361290" cy="329930"/>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treatment duration: </a:t>
          </a:r>
          <a:br>
            <a:rPr lang="en-GB" sz="1000" kern="1200" dirty="0"/>
          </a:br>
          <a:r>
            <a:rPr lang="en-GB" sz="1000" kern="1200" dirty="0"/>
            <a:t>1076.8 days (SD 803.6) </a:t>
          </a:r>
        </a:p>
      </dsp:txBody>
      <dsp:txXfrm>
        <a:off x="442320" y="2535759"/>
        <a:ext cx="2361290" cy="3299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4F289D-2028-CB45-B1D9-80F60C14724E}">
      <dsp:nvSpPr>
        <dsp:cNvPr id="0" name=""/>
        <dsp:cNvSpPr/>
      </dsp:nvSpPr>
      <dsp:spPr>
        <a:xfrm>
          <a:off x="225886" y="1669691"/>
          <a:ext cx="216434" cy="1031033"/>
        </a:xfrm>
        <a:custGeom>
          <a:avLst/>
          <a:gdLst/>
          <a:ahLst/>
          <a:cxnLst/>
          <a:rect l="0" t="0" r="0" b="0"/>
          <a:pathLst>
            <a:path>
              <a:moveTo>
                <a:pt x="0" y="0"/>
              </a:moveTo>
              <a:lnTo>
                <a:pt x="108217" y="0"/>
              </a:lnTo>
              <a:lnTo>
                <a:pt x="108217" y="1031033"/>
              </a:lnTo>
              <a:lnTo>
                <a:pt x="216434" y="1031033"/>
              </a:lnTo>
            </a:path>
          </a:pathLst>
        </a:custGeom>
        <a:noFill/>
        <a:ln w="1905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07765" y="2158870"/>
        <a:ext cx="52675" cy="52675"/>
      </dsp:txXfrm>
    </dsp:sp>
    <dsp:sp modelId="{A9DAF4F6-5AFF-5041-A14A-30034991D9C8}">
      <dsp:nvSpPr>
        <dsp:cNvPr id="0" name=""/>
        <dsp:cNvSpPr/>
      </dsp:nvSpPr>
      <dsp:spPr>
        <a:xfrm>
          <a:off x="225886" y="1669691"/>
          <a:ext cx="216434" cy="618620"/>
        </a:xfrm>
        <a:custGeom>
          <a:avLst/>
          <a:gdLst/>
          <a:ahLst/>
          <a:cxnLst/>
          <a:rect l="0" t="0" r="0" b="0"/>
          <a:pathLst>
            <a:path>
              <a:moveTo>
                <a:pt x="0" y="0"/>
              </a:moveTo>
              <a:lnTo>
                <a:pt x="108217" y="0"/>
              </a:lnTo>
              <a:lnTo>
                <a:pt x="108217" y="618620"/>
              </a:lnTo>
              <a:lnTo>
                <a:pt x="216434" y="618620"/>
              </a:lnTo>
            </a:path>
          </a:pathLst>
        </a:custGeom>
        <a:noFill/>
        <a:ln w="1905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17718" y="1962616"/>
        <a:ext cx="32769" cy="32769"/>
      </dsp:txXfrm>
    </dsp:sp>
    <dsp:sp modelId="{2CB488D8-EC28-7743-BEF9-AF3597095B64}">
      <dsp:nvSpPr>
        <dsp:cNvPr id="0" name=""/>
        <dsp:cNvSpPr/>
      </dsp:nvSpPr>
      <dsp:spPr>
        <a:xfrm>
          <a:off x="225886" y="1669691"/>
          <a:ext cx="216434" cy="206206"/>
        </a:xfrm>
        <a:custGeom>
          <a:avLst/>
          <a:gdLst/>
          <a:ahLst/>
          <a:cxnLst/>
          <a:rect l="0" t="0" r="0" b="0"/>
          <a:pathLst>
            <a:path>
              <a:moveTo>
                <a:pt x="0" y="0"/>
              </a:moveTo>
              <a:lnTo>
                <a:pt x="108217" y="0"/>
              </a:lnTo>
              <a:lnTo>
                <a:pt x="108217" y="206206"/>
              </a:lnTo>
              <a:lnTo>
                <a:pt x="216434" y="206206"/>
              </a:lnTo>
            </a:path>
          </a:pathLst>
        </a:custGeom>
        <a:noFill/>
        <a:ln w="1905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26629" y="1765321"/>
        <a:ext cx="14946" cy="14946"/>
      </dsp:txXfrm>
    </dsp:sp>
    <dsp:sp modelId="{3330DBD6-3BEB-4350-B7D6-D4A9E5535F92}">
      <dsp:nvSpPr>
        <dsp:cNvPr id="0" name=""/>
        <dsp:cNvSpPr/>
      </dsp:nvSpPr>
      <dsp:spPr>
        <a:xfrm>
          <a:off x="225886" y="1463484"/>
          <a:ext cx="216434" cy="206206"/>
        </a:xfrm>
        <a:custGeom>
          <a:avLst/>
          <a:gdLst/>
          <a:ahLst/>
          <a:cxnLst/>
          <a:rect l="0" t="0" r="0" b="0"/>
          <a:pathLst>
            <a:path>
              <a:moveTo>
                <a:pt x="0" y="206206"/>
              </a:moveTo>
              <a:lnTo>
                <a:pt x="108217" y="206206"/>
              </a:lnTo>
              <a:lnTo>
                <a:pt x="108217" y="0"/>
              </a:lnTo>
              <a:lnTo>
                <a:pt x="216434" y="0"/>
              </a:lnTo>
            </a:path>
          </a:pathLst>
        </a:custGeom>
        <a:noFill/>
        <a:ln w="1905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dirty="0"/>
        </a:p>
      </dsp:txBody>
      <dsp:txXfrm>
        <a:off x="326629" y="1559114"/>
        <a:ext cx="14946" cy="14946"/>
      </dsp:txXfrm>
    </dsp:sp>
    <dsp:sp modelId="{26A5F8B0-BA10-E14A-8031-1D1ADD0436CA}">
      <dsp:nvSpPr>
        <dsp:cNvPr id="0" name=""/>
        <dsp:cNvSpPr/>
      </dsp:nvSpPr>
      <dsp:spPr>
        <a:xfrm>
          <a:off x="225886" y="1051071"/>
          <a:ext cx="216434" cy="618620"/>
        </a:xfrm>
        <a:custGeom>
          <a:avLst/>
          <a:gdLst/>
          <a:ahLst/>
          <a:cxnLst/>
          <a:rect l="0" t="0" r="0" b="0"/>
          <a:pathLst>
            <a:path>
              <a:moveTo>
                <a:pt x="0" y="618620"/>
              </a:moveTo>
              <a:lnTo>
                <a:pt x="108217" y="618620"/>
              </a:lnTo>
              <a:lnTo>
                <a:pt x="108217" y="0"/>
              </a:lnTo>
              <a:lnTo>
                <a:pt x="216434" y="0"/>
              </a:lnTo>
            </a:path>
          </a:pathLst>
        </a:custGeom>
        <a:noFill/>
        <a:ln w="1905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17718" y="1343996"/>
        <a:ext cx="32769" cy="32769"/>
      </dsp:txXfrm>
    </dsp:sp>
    <dsp:sp modelId="{DB5898B3-45F2-2242-9EFE-3037DB389E38}">
      <dsp:nvSpPr>
        <dsp:cNvPr id="0" name=""/>
        <dsp:cNvSpPr/>
      </dsp:nvSpPr>
      <dsp:spPr>
        <a:xfrm>
          <a:off x="225886" y="638657"/>
          <a:ext cx="216434" cy="1031033"/>
        </a:xfrm>
        <a:custGeom>
          <a:avLst/>
          <a:gdLst/>
          <a:ahLst/>
          <a:cxnLst/>
          <a:rect l="0" t="0" r="0" b="0"/>
          <a:pathLst>
            <a:path>
              <a:moveTo>
                <a:pt x="0" y="1031033"/>
              </a:moveTo>
              <a:lnTo>
                <a:pt x="108217" y="1031033"/>
              </a:lnTo>
              <a:lnTo>
                <a:pt x="108217" y="0"/>
              </a:lnTo>
              <a:lnTo>
                <a:pt x="216434" y="0"/>
              </a:lnTo>
            </a:path>
          </a:pathLst>
        </a:custGeom>
        <a:noFill/>
        <a:ln w="19050" cap="flat" cmpd="sng" algn="ctr">
          <a:solidFill>
            <a:schemeClr val="accent3">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07765" y="1127837"/>
        <a:ext cx="52675" cy="52675"/>
      </dsp:txXfrm>
    </dsp:sp>
    <dsp:sp modelId="{E2610A0B-27A6-3F4E-A32F-416FD0FBBECA}">
      <dsp:nvSpPr>
        <dsp:cNvPr id="0" name=""/>
        <dsp:cNvSpPr/>
      </dsp:nvSpPr>
      <dsp:spPr>
        <a:xfrm rot="16200000">
          <a:off x="-754585" y="1557458"/>
          <a:ext cx="1736477" cy="224465"/>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b="0" i="0" kern="1200" dirty="0"/>
            <a:t>Some medical protein (n=108)</a:t>
          </a:r>
          <a:endParaRPr lang="en-GB" sz="1000" kern="1200" dirty="0"/>
        </a:p>
      </dsp:txBody>
      <dsp:txXfrm>
        <a:off x="-754585" y="1557458"/>
        <a:ext cx="1736477" cy="224465"/>
      </dsp:txXfrm>
    </dsp:sp>
    <dsp:sp modelId="{CD6ED662-A3E9-7B47-8DC6-736B01A1C6D6}">
      <dsp:nvSpPr>
        <dsp:cNvPr id="0" name=""/>
        <dsp:cNvSpPr/>
      </dsp:nvSpPr>
      <dsp:spPr>
        <a:xfrm>
          <a:off x="442320" y="473692"/>
          <a:ext cx="2361290" cy="329930"/>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age: 28.6 years (SD 8.32) </a:t>
          </a:r>
        </a:p>
      </dsp:txBody>
      <dsp:txXfrm>
        <a:off x="442320" y="473692"/>
        <a:ext cx="2361290" cy="329930"/>
      </dsp:txXfrm>
    </dsp:sp>
    <dsp:sp modelId="{886457E3-4E4C-E641-AC05-EDDB69F77CAC}">
      <dsp:nvSpPr>
        <dsp:cNvPr id="0" name=""/>
        <dsp:cNvSpPr/>
      </dsp:nvSpPr>
      <dsp:spPr>
        <a:xfrm>
          <a:off x="442320" y="886106"/>
          <a:ext cx="2361290" cy="329930"/>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No. of females: 47 (43.5%)</a:t>
          </a:r>
        </a:p>
      </dsp:txBody>
      <dsp:txXfrm>
        <a:off x="442320" y="886106"/>
        <a:ext cx="2361290" cy="329930"/>
      </dsp:txXfrm>
    </dsp:sp>
    <dsp:sp modelId="{A7CFDEC8-51E2-4A6E-A58F-142EF8034ACF}">
      <dsp:nvSpPr>
        <dsp:cNvPr id="0" name=""/>
        <dsp:cNvSpPr/>
      </dsp:nvSpPr>
      <dsp:spPr>
        <a:xfrm>
          <a:off x="442320" y="1298519"/>
          <a:ext cx="2361290" cy="329930"/>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BMI: 27.8 kg/m</a:t>
          </a:r>
          <a:r>
            <a:rPr lang="en-GB" sz="1000" kern="1200" baseline="30000" dirty="0"/>
            <a:t>2</a:t>
          </a:r>
          <a:r>
            <a:rPr lang="en-GB" sz="1000" kern="1200" dirty="0"/>
            <a:t> (SD 6.37)</a:t>
          </a:r>
        </a:p>
      </dsp:txBody>
      <dsp:txXfrm>
        <a:off x="442320" y="1298519"/>
        <a:ext cx="2361290" cy="329930"/>
      </dsp:txXfrm>
    </dsp:sp>
    <dsp:sp modelId="{E0379C6F-8EC9-7E4E-A388-F7C8038167C6}">
      <dsp:nvSpPr>
        <dsp:cNvPr id="0" name=""/>
        <dsp:cNvSpPr/>
      </dsp:nvSpPr>
      <dsp:spPr>
        <a:xfrm>
          <a:off x="442320" y="1710932"/>
          <a:ext cx="2361290" cy="329930"/>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b="0" i="0" kern="1200" dirty="0"/>
            <a:t>Mean baseline Phe concentration:</a:t>
          </a:r>
          <a:br>
            <a:rPr lang="en-GB" sz="1000" b="0" i="0" kern="1200" dirty="0"/>
          </a:br>
          <a:r>
            <a:rPr lang="en-GB" sz="1000" b="0" i="0" kern="1200" dirty="0"/>
            <a:t>1136.5 μmol/L (median 1114.5 μmol/L)</a:t>
          </a:r>
          <a:endParaRPr lang="en-GB" sz="1000" kern="1200" dirty="0"/>
        </a:p>
      </dsp:txBody>
      <dsp:txXfrm>
        <a:off x="442320" y="1710932"/>
        <a:ext cx="2361290" cy="329930"/>
      </dsp:txXfrm>
    </dsp:sp>
    <dsp:sp modelId="{91F3E3BA-B04C-3248-ACD8-E1BED30528BE}">
      <dsp:nvSpPr>
        <dsp:cNvPr id="0" name=""/>
        <dsp:cNvSpPr/>
      </dsp:nvSpPr>
      <dsp:spPr>
        <a:xfrm>
          <a:off x="442320" y="2123346"/>
          <a:ext cx="2361290" cy="329930"/>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b="0" i="0" kern="1200" dirty="0"/>
            <a:t>Mean follow-up for Phe assessment:</a:t>
          </a:r>
          <a:br>
            <a:rPr lang="en-GB" sz="1000" b="0" i="0" kern="1200" dirty="0"/>
          </a:br>
          <a:r>
            <a:rPr lang="en-GB" sz="1000" b="0" i="0" kern="1200" dirty="0"/>
            <a:t>1110.4 days (SD 714.2)</a:t>
          </a:r>
          <a:endParaRPr lang="en-GB" sz="1000" kern="1200" dirty="0"/>
        </a:p>
      </dsp:txBody>
      <dsp:txXfrm>
        <a:off x="442320" y="2123346"/>
        <a:ext cx="2361290" cy="329930"/>
      </dsp:txXfrm>
    </dsp:sp>
    <dsp:sp modelId="{91B5D5D4-D1F4-CF40-AF8E-135D3EB2379B}">
      <dsp:nvSpPr>
        <dsp:cNvPr id="0" name=""/>
        <dsp:cNvSpPr/>
      </dsp:nvSpPr>
      <dsp:spPr>
        <a:xfrm>
          <a:off x="442320" y="2535759"/>
          <a:ext cx="2361290" cy="329930"/>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treatment duration: </a:t>
          </a:r>
          <a:br>
            <a:rPr lang="en-GB" sz="1000" kern="1200" dirty="0"/>
          </a:br>
          <a:r>
            <a:rPr lang="en-GB" sz="1000" kern="1200" dirty="0"/>
            <a:t>1086.6 days (SD 722.5) </a:t>
          </a:r>
        </a:p>
      </dsp:txBody>
      <dsp:txXfrm>
        <a:off x="442320" y="2535759"/>
        <a:ext cx="2361290" cy="3299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4F289D-2028-CB45-B1D9-80F60C14724E}">
      <dsp:nvSpPr>
        <dsp:cNvPr id="0" name=""/>
        <dsp:cNvSpPr/>
      </dsp:nvSpPr>
      <dsp:spPr>
        <a:xfrm>
          <a:off x="225886" y="1669691"/>
          <a:ext cx="216434" cy="1031033"/>
        </a:xfrm>
        <a:custGeom>
          <a:avLst/>
          <a:gdLst/>
          <a:ahLst/>
          <a:cxnLst/>
          <a:rect l="0" t="0" r="0" b="0"/>
          <a:pathLst>
            <a:path>
              <a:moveTo>
                <a:pt x="0" y="0"/>
              </a:moveTo>
              <a:lnTo>
                <a:pt x="108217" y="0"/>
              </a:lnTo>
              <a:lnTo>
                <a:pt x="108217" y="1031033"/>
              </a:lnTo>
              <a:lnTo>
                <a:pt x="216434" y="1031033"/>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07765" y="2158870"/>
        <a:ext cx="52675" cy="52675"/>
      </dsp:txXfrm>
    </dsp:sp>
    <dsp:sp modelId="{A9DAF4F6-5AFF-5041-A14A-30034991D9C8}">
      <dsp:nvSpPr>
        <dsp:cNvPr id="0" name=""/>
        <dsp:cNvSpPr/>
      </dsp:nvSpPr>
      <dsp:spPr>
        <a:xfrm>
          <a:off x="225886" y="1669691"/>
          <a:ext cx="216434" cy="618620"/>
        </a:xfrm>
        <a:custGeom>
          <a:avLst/>
          <a:gdLst/>
          <a:ahLst/>
          <a:cxnLst/>
          <a:rect l="0" t="0" r="0" b="0"/>
          <a:pathLst>
            <a:path>
              <a:moveTo>
                <a:pt x="0" y="0"/>
              </a:moveTo>
              <a:lnTo>
                <a:pt x="108217" y="0"/>
              </a:lnTo>
              <a:lnTo>
                <a:pt x="108217" y="618620"/>
              </a:lnTo>
              <a:lnTo>
                <a:pt x="216434" y="618620"/>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17718" y="1962616"/>
        <a:ext cx="32769" cy="32769"/>
      </dsp:txXfrm>
    </dsp:sp>
    <dsp:sp modelId="{2CB488D8-EC28-7743-BEF9-AF3597095B64}">
      <dsp:nvSpPr>
        <dsp:cNvPr id="0" name=""/>
        <dsp:cNvSpPr/>
      </dsp:nvSpPr>
      <dsp:spPr>
        <a:xfrm>
          <a:off x="225886" y="1669691"/>
          <a:ext cx="216434" cy="206206"/>
        </a:xfrm>
        <a:custGeom>
          <a:avLst/>
          <a:gdLst/>
          <a:ahLst/>
          <a:cxnLst/>
          <a:rect l="0" t="0" r="0" b="0"/>
          <a:pathLst>
            <a:path>
              <a:moveTo>
                <a:pt x="0" y="0"/>
              </a:moveTo>
              <a:lnTo>
                <a:pt x="108217" y="0"/>
              </a:lnTo>
              <a:lnTo>
                <a:pt x="108217" y="206206"/>
              </a:lnTo>
              <a:lnTo>
                <a:pt x="216434" y="206206"/>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26629" y="1765321"/>
        <a:ext cx="14946" cy="14946"/>
      </dsp:txXfrm>
    </dsp:sp>
    <dsp:sp modelId="{3330DBD6-3BEB-4350-B7D6-D4A9E5535F92}">
      <dsp:nvSpPr>
        <dsp:cNvPr id="0" name=""/>
        <dsp:cNvSpPr/>
      </dsp:nvSpPr>
      <dsp:spPr>
        <a:xfrm>
          <a:off x="225886" y="1463484"/>
          <a:ext cx="216434" cy="206206"/>
        </a:xfrm>
        <a:custGeom>
          <a:avLst/>
          <a:gdLst/>
          <a:ahLst/>
          <a:cxnLst/>
          <a:rect l="0" t="0" r="0" b="0"/>
          <a:pathLst>
            <a:path>
              <a:moveTo>
                <a:pt x="0" y="206206"/>
              </a:moveTo>
              <a:lnTo>
                <a:pt x="108217" y="206206"/>
              </a:lnTo>
              <a:lnTo>
                <a:pt x="108217" y="0"/>
              </a:lnTo>
              <a:lnTo>
                <a:pt x="216434" y="0"/>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dirty="0"/>
        </a:p>
      </dsp:txBody>
      <dsp:txXfrm>
        <a:off x="326629" y="1559114"/>
        <a:ext cx="14946" cy="14946"/>
      </dsp:txXfrm>
    </dsp:sp>
    <dsp:sp modelId="{26A5F8B0-BA10-E14A-8031-1D1ADD0436CA}">
      <dsp:nvSpPr>
        <dsp:cNvPr id="0" name=""/>
        <dsp:cNvSpPr/>
      </dsp:nvSpPr>
      <dsp:spPr>
        <a:xfrm>
          <a:off x="225886" y="1051071"/>
          <a:ext cx="216434" cy="618620"/>
        </a:xfrm>
        <a:custGeom>
          <a:avLst/>
          <a:gdLst/>
          <a:ahLst/>
          <a:cxnLst/>
          <a:rect l="0" t="0" r="0" b="0"/>
          <a:pathLst>
            <a:path>
              <a:moveTo>
                <a:pt x="0" y="618620"/>
              </a:moveTo>
              <a:lnTo>
                <a:pt x="108217" y="618620"/>
              </a:lnTo>
              <a:lnTo>
                <a:pt x="108217" y="0"/>
              </a:lnTo>
              <a:lnTo>
                <a:pt x="216434" y="0"/>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17718" y="1343996"/>
        <a:ext cx="32769" cy="32769"/>
      </dsp:txXfrm>
    </dsp:sp>
    <dsp:sp modelId="{DB5898B3-45F2-2242-9EFE-3037DB389E38}">
      <dsp:nvSpPr>
        <dsp:cNvPr id="0" name=""/>
        <dsp:cNvSpPr/>
      </dsp:nvSpPr>
      <dsp:spPr>
        <a:xfrm>
          <a:off x="225886" y="638657"/>
          <a:ext cx="216434" cy="1031033"/>
        </a:xfrm>
        <a:custGeom>
          <a:avLst/>
          <a:gdLst/>
          <a:ahLst/>
          <a:cxnLst/>
          <a:rect l="0" t="0" r="0" b="0"/>
          <a:pathLst>
            <a:path>
              <a:moveTo>
                <a:pt x="0" y="1031033"/>
              </a:moveTo>
              <a:lnTo>
                <a:pt x="108217" y="1031033"/>
              </a:lnTo>
              <a:lnTo>
                <a:pt x="108217" y="0"/>
              </a:lnTo>
              <a:lnTo>
                <a:pt x="216434" y="0"/>
              </a:lnTo>
            </a:path>
          </a:pathLst>
        </a:custGeom>
        <a:noFill/>
        <a:ln w="19050" cap="flat" cmpd="sng" algn="ctr">
          <a:solidFill>
            <a:schemeClr val="accent4">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07765" y="1127837"/>
        <a:ext cx="52675" cy="52675"/>
      </dsp:txXfrm>
    </dsp:sp>
    <dsp:sp modelId="{E2610A0B-27A6-3F4E-A32F-416FD0FBBECA}">
      <dsp:nvSpPr>
        <dsp:cNvPr id="0" name=""/>
        <dsp:cNvSpPr/>
      </dsp:nvSpPr>
      <dsp:spPr>
        <a:xfrm rot="16200000">
          <a:off x="-754585" y="1557458"/>
          <a:ext cx="1736477" cy="224465"/>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&gt;75%</a:t>
          </a:r>
          <a:r>
            <a:rPr lang="en-GB" sz="1000" kern="1200" baseline="0" dirty="0"/>
            <a:t> medical protein (n=41)</a:t>
          </a:r>
          <a:endParaRPr lang="en-GB" sz="1000" kern="1200" dirty="0"/>
        </a:p>
      </dsp:txBody>
      <dsp:txXfrm>
        <a:off x="-754585" y="1557458"/>
        <a:ext cx="1736477" cy="224465"/>
      </dsp:txXfrm>
    </dsp:sp>
    <dsp:sp modelId="{CD6ED662-A3E9-7B47-8DC6-736B01A1C6D6}">
      <dsp:nvSpPr>
        <dsp:cNvPr id="0" name=""/>
        <dsp:cNvSpPr/>
      </dsp:nvSpPr>
      <dsp:spPr>
        <a:xfrm>
          <a:off x="442320" y="473692"/>
          <a:ext cx="2361290" cy="329930"/>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age: 26.0 years (SD 9.40) </a:t>
          </a:r>
        </a:p>
      </dsp:txBody>
      <dsp:txXfrm>
        <a:off x="442320" y="473692"/>
        <a:ext cx="2361290" cy="329930"/>
      </dsp:txXfrm>
    </dsp:sp>
    <dsp:sp modelId="{886457E3-4E4C-E641-AC05-EDDB69F77CAC}">
      <dsp:nvSpPr>
        <dsp:cNvPr id="0" name=""/>
        <dsp:cNvSpPr/>
      </dsp:nvSpPr>
      <dsp:spPr>
        <a:xfrm>
          <a:off x="442320" y="886106"/>
          <a:ext cx="2361290" cy="329930"/>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No. of females: 23 (56.1%)</a:t>
          </a:r>
        </a:p>
      </dsp:txBody>
      <dsp:txXfrm>
        <a:off x="442320" y="886106"/>
        <a:ext cx="2361290" cy="329930"/>
      </dsp:txXfrm>
    </dsp:sp>
    <dsp:sp modelId="{A7CFDEC8-51E2-4A6E-A58F-142EF8034ACF}">
      <dsp:nvSpPr>
        <dsp:cNvPr id="0" name=""/>
        <dsp:cNvSpPr/>
      </dsp:nvSpPr>
      <dsp:spPr>
        <a:xfrm>
          <a:off x="442320" y="1298519"/>
          <a:ext cx="2361290" cy="329930"/>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BMI: 26.3 kg/m</a:t>
          </a:r>
          <a:r>
            <a:rPr lang="en-GB" sz="1000" kern="1200" baseline="30000" dirty="0"/>
            <a:t>2 </a:t>
          </a:r>
          <a:r>
            <a:rPr lang="en-GB" sz="1000" kern="1200" baseline="0" dirty="0"/>
            <a:t>(SD 6.32) </a:t>
          </a:r>
        </a:p>
      </dsp:txBody>
      <dsp:txXfrm>
        <a:off x="442320" y="1298519"/>
        <a:ext cx="2361290" cy="329930"/>
      </dsp:txXfrm>
    </dsp:sp>
    <dsp:sp modelId="{E0379C6F-8EC9-7E4E-A388-F7C8038167C6}">
      <dsp:nvSpPr>
        <dsp:cNvPr id="0" name=""/>
        <dsp:cNvSpPr/>
      </dsp:nvSpPr>
      <dsp:spPr>
        <a:xfrm>
          <a:off x="442320" y="1710932"/>
          <a:ext cx="2361290" cy="329930"/>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b="0" i="0" kern="1200" dirty="0"/>
            <a:t>Mean baseline Phe concentration:</a:t>
          </a:r>
          <a:br>
            <a:rPr lang="en-GB" sz="1000" b="0" i="0" kern="1200" dirty="0"/>
          </a:br>
          <a:r>
            <a:rPr lang="en-GB" sz="1000" b="0" i="0" kern="1200" dirty="0"/>
            <a:t>901.2 μmol/L (median 908.0 μmol/L)</a:t>
          </a:r>
          <a:endParaRPr lang="en-GB" sz="1000" kern="1200" dirty="0"/>
        </a:p>
      </dsp:txBody>
      <dsp:txXfrm>
        <a:off x="442320" y="1710932"/>
        <a:ext cx="2361290" cy="329930"/>
      </dsp:txXfrm>
    </dsp:sp>
    <dsp:sp modelId="{91F3E3BA-B04C-3248-ACD8-E1BED30528BE}">
      <dsp:nvSpPr>
        <dsp:cNvPr id="0" name=""/>
        <dsp:cNvSpPr/>
      </dsp:nvSpPr>
      <dsp:spPr>
        <a:xfrm>
          <a:off x="442320" y="2123346"/>
          <a:ext cx="2361290" cy="329930"/>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b="0" i="0" kern="1200" dirty="0"/>
            <a:t>Mean follow-up for Phe assessment:</a:t>
          </a:r>
          <a:br>
            <a:rPr lang="en-GB" sz="1000" b="0" i="0" kern="1200" dirty="0"/>
          </a:br>
          <a:r>
            <a:rPr lang="en-GB" sz="1000" b="0" i="0" kern="1200" dirty="0"/>
            <a:t>1121.8 days (SD673.4)</a:t>
          </a:r>
          <a:endParaRPr lang="en-GB" sz="1000" kern="1200" dirty="0"/>
        </a:p>
      </dsp:txBody>
      <dsp:txXfrm>
        <a:off x="442320" y="2123346"/>
        <a:ext cx="2361290" cy="329930"/>
      </dsp:txXfrm>
    </dsp:sp>
    <dsp:sp modelId="{91B5D5D4-D1F4-CF40-AF8E-135D3EB2379B}">
      <dsp:nvSpPr>
        <dsp:cNvPr id="0" name=""/>
        <dsp:cNvSpPr/>
      </dsp:nvSpPr>
      <dsp:spPr>
        <a:xfrm>
          <a:off x="442320" y="2535759"/>
          <a:ext cx="2361290" cy="329930"/>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treatment duration: </a:t>
          </a:r>
          <a:br>
            <a:rPr lang="en-GB" sz="1000" kern="1200" dirty="0"/>
          </a:br>
          <a:r>
            <a:rPr lang="en-GB" sz="1000" kern="1200" dirty="0"/>
            <a:t>1065.4 days (SD 671.5) </a:t>
          </a:r>
        </a:p>
      </dsp:txBody>
      <dsp:txXfrm>
        <a:off x="442320" y="2535759"/>
        <a:ext cx="2361290" cy="3299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4F289D-2028-CB45-B1D9-80F60C14724E}">
      <dsp:nvSpPr>
        <dsp:cNvPr id="0" name=""/>
        <dsp:cNvSpPr/>
      </dsp:nvSpPr>
      <dsp:spPr>
        <a:xfrm>
          <a:off x="225886" y="1669691"/>
          <a:ext cx="216434" cy="1031033"/>
        </a:xfrm>
        <a:custGeom>
          <a:avLst/>
          <a:gdLst/>
          <a:ahLst/>
          <a:cxnLst/>
          <a:rect l="0" t="0" r="0" b="0"/>
          <a:pathLst>
            <a:path>
              <a:moveTo>
                <a:pt x="0" y="0"/>
              </a:moveTo>
              <a:lnTo>
                <a:pt x="108217" y="0"/>
              </a:lnTo>
              <a:lnTo>
                <a:pt x="108217" y="1031033"/>
              </a:lnTo>
              <a:lnTo>
                <a:pt x="216434" y="1031033"/>
              </a:lnTo>
            </a:path>
          </a:pathLst>
        </a:custGeom>
        <a:noFill/>
        <a:ln w="1905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07765" y="2158870"/>
        <a:ext cx="52675" cy="52675"/>
      </dsp:txXfrm>
    </dsp:sp>
    <dsp:sp modelId="{A9DAF4F6-5AFF-5041-A14A-30034991D9C8}">
      <dsp:nvSpPr>
        <dsp:cNvPr id="0" name=""/>
        <dsp:cNvSpPr/>
      </dsp:nvSpPr>
      <dsp:spPr>
        <a:xfrm>
          <a:off x="225886" y="1669691"/>
          <a:ext cx="216434" cy="618620"/>
        </a:xfrm>
        <a:custGeom>
          <a:avLst/>
          <a:gdLst/>
          <a:ahLst/>
          <a:cxnLst/>
          <a:rect l="0" t="0" r="0" b="0"/>
          <a:pathLst>
            <a:path>
              <a:moveTo>
                <a:pt x="0" y="0"/>
              </a:moveTo>
              <a:lnTo>
                <a:pt x="108217" y="0"/>
              </a:lnTo>
              <a:lnTo>
                <a:pt x="108217" y="618620"/>
              </a:lnTo>
              <a:lnTo>
                <a:pt x="216434" y="618620"/>
              </a:lnTo>
            </a:path>
          </a:pathLst>
        </a:custGeom>
        <a:noFill/>
        <a:ln w="1905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17718" y="1962616"/>
        <a:ext cx="32769" cy="32769"/>
      </dsp:txXfrm>
    </dsp:sp>
    <dsp:sp modelId="{2CB488D8-EC28-7743-BEF9-AF3597095B64}">
      <dsp:nvSpPr>
        <dsp:cNvPr id="0" name=""/>
        <dsp:cNvSpPr/>
      </dsp:nvSpPr>
      <dsp:spPr>
        <a:xfrm>
          <a:off x="225886" y="1669691"/>
          <a:ext cx="216434" cy="206206"/>
        </a:xfrm>
        <a:custGeom>
          <a:avLst/>
          <a:gdLst/>
          <a:ahLst/>
          <a:cxnLst/>
          <a:rect l="0" t="0" r="0" b="0"/>
          <a:pathLst>
            <a:path>
              <a:moveTo>
                <a:pt x="0" y="0"/>
              </a:moveTo>
              <a:lnTo>
                <a:pt x="108217" y="0"/>
              </a:lnTo>
              <a:lnTo>
                <a:pt x="108217" y="206206"/>
              </a:lnTo>
              <a:lnTo>
                <a:pt x="216434" y="206206"/>
              </a:lnTo>
            </a:path>
          </a:pathLst>
        </a:custGeom>
        <a:noFill/>
        <a:ln w="1905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26629" y="1765321"/>
        <a:ext cx="14946" cy="14946"/>
      </dsp:txXfrm>
    </dsp:sp>
    <dsp:sp modelId="{3330DBD6-3BEB-4350-B7D6-D4A9E5535F92}">
      <dsp:nvSpPr>
        <dsp:cNvPr id="0" name=""/>
        <dsp:cNvSpPr/>
      </dsp:nvSpPr>
      <dsp:spPr>
        <a:xfrm>
          <a:off x="225886" y="1463484"/>
          <a:ext cx="216434" cy="206206"/>
        </a:xfrm>
        <a:custGeom>
          <a:avLst/>
          <a:gdLst/>
          <a:ahLst/>
          <a:cxnLst/>
          <a:rect l="0" t="0" r="0" b="0"/>
          <a:pathLst>
            <a:path>
              <a:moveTo>
                <a:pt x="0" y="206206"/>
              </a:moveTo>
              <a:lnTo>
                <a:pt x="108217" y="206206"/>
              </a:lnTo>
              <a:lnTo>
                <a:pt x="108217" y="0"/>
              </a:lnTo>
              <a:lnTo>
                <a:pt x="216434" y="0"/>
              </a:lnTo>
            </a:path>
          </a:pathLst>
        </a:custGeom>
        <a:noFill/>
        <a:ln w="1905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GB" sz="500" kern="1200" dirty="0"/>
        </a:p>
      </dsp:txBody>
      <dsp:txXfrm>
        <a:off x="326629" y="1559114"/>
        <a:ext cx="14946" cy="14946"/>
      </dsp:txXfrm>
    </dsp:sp>
    <dsp:sp modelId="{26A5F8B0-BA10-E14A-8031-1D1ADD0436CA}">
      <dsp:nvSpPr>
        <dsp:cNvPr id="0" name=""/>
        <dsp:cNvSpPr/>
      </dsp:nvSpPr>
      <dsp:spPr>
        <a:xfrm>
          <a:off x="225886" y="1051071"/>
          <a:ext cx="216434" cy="618620"/>
        </a:xfrm>
        <a:custGeom>
          <a:avLst/>
          <a:gdLst/>
          <a:ahLst/>
          <a:cxnLst/>
          <a:rect l="0" t="0" r="0" b="0"/>
          <a:pathLst>
            <a:path>
              <a:moveTo>
                <a:pt x="0" y="618620"/>
              </a:moveTo>
              <a:lnTo>
                <a:pt x="108217" y="618620"/>
              </a:lnTo>
              <a:lnTo>
                <a:pt x="108217" y="0"/>
              </a:lnTo>
              <a:lnTo>
                <a:pt x="216434" y="0"/>
              </a:lnTo>
            </a:path>
          </a:pathLst>
        </a:custGeom>
        <a:noFill/>
        <a:ln w="1905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17718" y="1343996"/>
        <a:ext cx="32769" cy="32769"/>
      </dsp:txXfrm>
    </dsp:sp>
    <dsp:sp modelId="{DB5898B3-45F2-2242-9EFE-3037DB389E38}">
      <dsp:nvSpPr>
        <dsp:cNvPr id="0" name=""/>
        <dsp:cNvSpPr/>
      </dsp:nvSpPr>
      <dsp:spPr>
        <a:xfrm>
          <a:off x="225886" y="638657"/>
          <a:ext cx="216434" cy="1031033"/>
        </a:xfrm>
        <a:custGeom>
          <a:avLst/>
          <a:gdLst/>
          <a:ahLst/>
          <a:cxnLst/>
          <a:rect l="0" t="0" r="0" b="0"/>
          <a:pathLst>
            <a:path>
              <a:moveTo>
                <a:pt x="0" y="1031033"/>
              </a:moveTo>
              <a:lnTo>
                <a:pt x="108217" y="1031033"/>
              </a:lnTo>
              <a:lnTo>
                <a:pt x="108217" y="0"/>
              </a:lnTo>
              <a:lnTo>
                <a:pt x="216434" y="0"/>
              </a:lnTo>
            </a:path>
          </a:pathLst>
        </a:custGeom>
        <a:noFill/>
        <a:ln w="19050" cap="flat" cmpd="sng" algn="ctr">
          <a:solidFill>
            <a:schemeClr val="accent6">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444500">
            <a:lnSpc>
              <a:spcPct val="90000"/>
            </a:lnSpc>
            <a:spcBef>
              <a:spcPct val="0"/>
            </a:spcBef>
            <a:spcAft>
              <a:spcPct val="35000"/>
            </a:spcAft>
            <a:buNone/>
          </a:pPr>
          <a:endParaRPr lang="en-GB" sz="1000" kern="1200" dirty="0"/>
        </a:p>
      </dsp:txBody>
      <dsp:txXfrm>
        <a:off x="307765" y="1127837"/>
        <a:ext cx="52675" cy="52675"/>
      </dsp:txXfrm>
    </dsp:sp>
    <dsp:sp modelId="{E2610A0B-27A6-3F4E-A32F-416FD0FBBECA}">
      <dsp:nvSpPr>
        <dsp:cNvPr id="0" name=""/>
        <dsp:cNvSpPr/>
      </dsp:nvSpPr>
      <dsp:spPr>
        <a:xfrm rot="16200000">
          <a:off x="-754585" y="1557458"/>
          <a:ext cx="1736477" cy="224465"/>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Overall</a:t>
          </a:r>
          <a:r>
            <a:rPr lang="en-GB" sz="1000" kern="1200" baseline="0" dirty="0"/>
            <a:t> (n=250)</a:t>
          </a:r>
          <a:endParaRPr lang="en-GB" sz="1000" kern="1200" dirty="0"/>
        </a:p>
      </dsp:txBody>
      <dsp:txXfrm>
        <a:off x="-754585" y="1557458"/>
        <a:ext cx="1736477" cy="224465"/>
      </dsp:txXfrm>
    </dsp:sp>
    <dsp:sp modelId="{CD6ED662-A3E9-7B47-8DC6-736B01A1C6D6}">
      <dsp:nvSpPr>
        <dsp:cNvPr id="0" name=""/>
        <dsp:cNvSpPr/>
      </dsp:nvSpPr>
      <dsp:spPr>
        <a:xfrm>
          <a:off x="442320" y="473692"/>
          <a:ext cx="2361290" cy="329930"/>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age: 29.1 years (SD 8.67) </a:t>
          </a:r>
        </a:p>
      </dsp:txBody>
      <dsp:txXfrm>
        <a:off x="442320" y="473692"/>
        <a:ext cx="2361290" cy="329930"/>
      </dsp:txXfrm>
    </dsp:sp>
    <dsp:sp modelId="{886457E3-4E4C-E641-AC05-EDDB69F77CAC}">
      <dsp:nvSpPr>
        <dsp:cNvPr id="0" name=""/>
        <dsp:cNvSpPr/>
      </dsp:nvSpPr>
      <dsp:spPr>
        <a:xfrm>
          <a:off x="442320" y="886106"/>
          <a:ext cx="2361290" cy="329930"/>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No. of females: 123 (49.2%)</a:t>
          </a:r>
        </a:p>
      </dsp:txBody>
      <dsp:txXfrm>
        <a:off x="442320" y="886106"/>
        <a:ext cx="2361290" cy="329930"/>
      </dsp:txXfrm>
    </dsp:sp>
    <dsp:sp modelId="{A7CFDEC8-51E2-4A6E-A58F-142EF8034ACF}">
      <dsp:nvSpPr>
        <dsp:cNvPr id="0" name=""/>
        <dsp:cNvSpPr/>
      </dsp:nvSpPr>
      <dsp:spPr>
        <a:xfrm>
          <a:off x="442320" y="1298519"/>
          <a:ext cx="2361290" cy="329930"/>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BMI: 28.4 kg/m</a:t>
          </a:r>
          <a:r>
            <a:rPr lang="en-GB" sz="1000" kern="1200" baseline="30000" dirty="0"/>
            <a:t>2 </a:t>
          </a:r>
          <a:r>
            <a:rPr lang="en-GB" sz="1000" kern="1200" baseline="0" dirty="0"/>
            <a:t>(SD 6.73) </a:t>
          </a:r>
        </a:p>
      </dsp:txBody>
      <dsp:txXfrm>
        <a:off x="442320" y="1298519"/>
        <a:ext cx="2361290" cy="329930"/>
      </dsp:txXfrm>
    </dsp:sp>
    <dsp:sp modelId="{E0379C6F-8EC9-7E4E-A388-F7C8038167C6}">
      <dsp:nvSpPr>
        <dsp:cNvPr id="0" name=""/>
        <dsp:cNvSpPr/>
      </dsp:nvSpPr>
      <dsp:spPr>
        <a:xfrm>
          <a:off x="442320" y="1710932"/>
          <a:ext cx="2361290" cy="329930"/>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b="0" i="0" kern="1200" dirty="0"/>
            <a:t>Mean baseline Phe concentration:</a:t>
          </a:r>
          <a:br>
            <a:rPr lang="en-GB" sz="1000" b="0" i="0" kern="1200" dirty="0"/>
          </a:br>
          <a:r>
            <a:rPr lang="en-GB" sz="1000" b="0" i="0" kern="1200" dirty="0"/>
            <a:t>1237.0 μmol/L (median 1227.5 μmol/L)</a:t>
          </a:r>
          <a:endParaRPr lang="en-GB" sz="1000" kern="1200" dirty="0"/>
        </a:p>
      </dsp:txBody>
      <dsp:txXfrm>
        <a:off x="442320" y="1710932"/>
        <a:ext cx="2361290" cy="329930"/>
      </dsp:txXfrm>
    </dsp:sp>
    <dsp:sp modelId="{91F3E3BA-B04C-3248-ACD8-E1BED30528BE}">
      <dsp:nvSpPr>
        <dsp:cNvPr id="0" name=""/>
        <dsp:cNvSpPr/>
      </dsp:nvSpPr>
      <dsp:spPr>
        <a:xfrm>
          <a:off x="442320" y="2123346"/>
          <a:ext cx="2361290" cy="329930"/>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b="0" i="0" kern="1200" dirty="0"/>
            <a:t>Mean follow-up for Phe assessment:</a:t>
          </a:r>
          <a:br>
            <a:rPr lang="en-GB" sz="1000" b="0" i="0" kern="1200" dirty="0"/>
          </a:br>
          <a:r>
            <a:rPr lang="en-GB" sz="1000" b="0" i="0" kern="1200" dirty="0"/>
            <a:t>1115.5 days (SD 738.6)</a:t>
          </a:r>
          <a:endParaRPr lang="en-GB" sz="1000" kern="1200" dirty="0"/>
        </a:p>
      </dsp:txBody>
      <dsp:txXfrm>
        <a:off x="442320" y="2123346"/>
        <a:ext cx="2361290" cy="329930"/>
      </dsp:txXfrm>
    </dsp:sp>
    <dsp:sp modelId="{91B5D5D4-D1F4-CF40-AF8E-135D3EB2379B}">
      <dsp:nvSpPr>
        <dsp:cNvPr id="0" name=""/>
        <dsp:cNvSpPr/>
      </dsp:nvSpPr>
      <dsp:spPr>
        <a:xfrm>
          <a:off x="442320" y="2535759"/>
          <a:ext cx="2361290" cy="329930"/>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en-GB" sz="1000" kern="1200" dirty="0"/>
            <a:t>Mean treatment duration: </a:t>
          </a:r>
          <a:br>
            <a:rPr lang="en-GB" sz="1000" kern="1200" dirty="0"/>
          </a:br>
          <a:r>
            <a:rPr lang="en-GB" sz="1000" kern="1200" dirty="0"/>
            <a:t>1079.2 days (SD 745.7) </a:t>
          </a:r>
        </a:p>
      </dsp:txBody>
      <dsp:txXfrm>
        <a:off x="442320" y="2535759"/>
        <a:ext cx="2361290" cy="329930"/>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B764014-D926-4367-A710-E46363D410B1}" type="datetimeFigureOut">
              <a:rPr lang="en-GB" smtClean="0"/>
              <a:t>18/07/2025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C15F7E-7C01-4DCA-9665-7435901E57AB}" type="slidenum">
              <a:rPr lang="en-GB" smtClean="0"/>
              <a:t>‹#›</a:t>
            </a:fld>
            <a:endParaRPr lang="en-GB"/>
          </a:p>
        </p:txBody>
      </p:sp>
    </p:spTree>
    <p:extLst>
      <p:ext uri="{BB962C8B-B14F-4D97-AF65-F5344CB8AC3E}">
        <p14:creationId xmlns:p14="http://schemas.microsoft.com/office/powerpoint/2010/main" val="385242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302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31863" rtl="0" eaLnBrk="0" fontAlgn="base" latinLnBrk="0" hangingPunct="0">
              <a:lnSpc>
                <a:spcPct val="100000"/>
              </a:lnSpc>
              <a:spcBef>
                <a:spcPct val="0"/>
              </a:spcBef>
              <a:spcAft>
                <a:spcPct val="0"/>
              </a:spcAft>
              <a:buClrTx/>
              <a:buSzTx/>
              <a:buFontTx/>
              <a:buNone/>
              <a:tabLst/>
              <a:defRPr/>
            </a:pPr>
            <a:fld id="{2DDB15F9-A1EF-4E40-8BBD-3C4BE72954C0}" type="slidenum">
              <a:rPr kumimoji="0" lang="en-US" sz="1200" b="0" i="0" u="none" strike="noStrike" kern="1200" cap="none" spc="0" normalizeH="0" baseline="0" noProof="0" smtClean="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31863" rtl="0" eaLnBrk="0" fontAlgn="base" latinLnBrk="0" hangingPunct="0">
                <a:lnSpc>
                  <a:spcPct val="100000"/>
                </a:lnSpc>
                <a:spcBef>
                  <a:spcPct val="0"/>
                </a:spcBef>
                <a:spcAft>
                  <a:spcPct val="0"/>
                </a:spcAft>
                <a:buClrTx/>
                <a:buSzTx/>
                <a:buFontTx/>
                <a:buNone/>
                <a:tabLst/>
                <a:defRPr/>
              </a:pPr>
              <a:t>9</a:t>
            </a:fld>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35271899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emf"/></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2.xml"/><Relationship Id="rId4" Type="http://schemas.openxmlformats.org/officeDocument/2006/relationships/image" Target="../media/image4.emf"/></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9964ABD-E802-982A-14FA-A1794B6FB71D}"/>
              </a:ext>
            </a:extLst>
          </p:cNvPr>
          <p:cNvSpPr/>
          <p:nvPr userDrawn="1"/>
        </p:nvSpPr>
        <p:spPr>
          <a:xfrm>
            <a:off x="0" y="6066000"/>
            <a:ext cx="12196800" cy="79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501410A0-5398-0E45-C45B-973149C22BAF}"/>
              </a:ext>
            </a:extLst>
          </p:cNvPr>
          <p:cNvPicPr>
            <a:picLocks noChangeAspect="1"/>
          </p:cNvPicPr>
          <p:nvPr userDrawn="1"/>
        </p:nvPicPr>
        <p:blipFill>
          <a:blip r:embed="rId3"/>
          <a:stretch>
            <a:fillRect/>
          </a:stretch>
        </p:blipFill>
        <p:spPr>
          <a:xfrm>
            <a:off x="357231" y="6340448"/>
            <a:ext cx="1512637" cy="226300"/>
          </a:xfrm>
          <a:prstGeom prst="rect">
            <a:avLst/>
          </a:prstGeom>
        </p:spPr>
      </p:pic>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6"/>
            <a:ext cx="6822220" cy="1311965"/>
          </a:xfrm>
          <a:prstGeom prst="rect">
            <a:avLst/>
          </a:prstGeom>
        </p:spPr>
        <p:txBody>
          <a:bodyPr anchor="t">
            <a:normAutofit/>
          </a:bodyPr>
          <a:lstStyle>
            <a:lvl1pPr algn="l">
              <a:lnSpc>
                <a:spcPct val="110000"/>
              </a:lnSpc>
              <a:defRPr sz="3200">
                <a:solidFill>
                  <a:schemeClr val="bg1"/>
                </a:solidFill>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7B6ED906-02E8-7DA4-ED06-E2658D6501D6}"/>
              </a:ext>
            </a:extLst>
          </p:cNvPr>
          <p:cNvSpPr>
            <a:spLocks noGrp="1"/>
          </p:cNvSpPr>
          <p:nvPr>
            <p:ph type="subTitle" idx="1"/>
          </p:nvPr>
        </p:nvSpPr>
        <p:spPr>
          <a:xfrm>
            <a:off x="1685676" y="3884400"/>
            <a:ext cx="6822000" cy="1436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4"/>
          <a:stretch>
            <a:fillRect/>
          </a:stretch>
        </p:blipFill>
        <p:spPr>
          <a:xfrm>
            <a:off x="550849" y="514270"/>
            <a:ext cx="1930400" cy="1028700"/>
          </a:xfrm>
          <a:prstGeom prst="rect">
            <a:avLst/>
          </a:prstGeom>
        </p:spPr>
      </p:pic>
      <p:sp>
        <p:nvSpPr>
          <p:cNvPr id="9" name="Text Placeholder 5">
            <a:extLst>
              <a:ext uri="{FF2B5EF4-FFF2-40B4-BE49-F238E27FC236}">
                <a16:creationId xmlns:a16="http://schemas.microsoft.com/office/drawing/2014/main" id="{B581EE0A-48C0-467E-00F2-3148EA7C0B71}"/>
              </a:ext>
            </a:extLst>
          </p:cNvPr>
          <p:cNvSpPr>
            <a:spLocks noGrp="1"/>
          </p:cNvSpPr>
          <p:nvPr>
            <p:ph type="body" sz="quarter" idx="10"/>
          </p:nvPr>
        </p:nvSpPr>
        <p:spPr>
          <a:xfrm>
            <a:off x="2235200" y="6340475"/>
            <a:ext cx="9266238" cy="227013"/>
          </a:xfrm>
        </p:spPr>
        <p:txBody>
          <a:bodyPr anchor="ctr">
            <a:noAutofit/>
          </a:bodyPr>
          <a:lstStyle>
            <a:lvl1pPr marL="0" indent="0" algn="ctr">
              <a:buNone/>
              <a:defRPr lang="en-GB" sz="1000" b="0" i="0" kern="1200" dirty="0" smtClean="0">
                <a:solidFill>
                  <a:schemeClr val="tx1">
                    <a:tint val="82000"/>
                  </a:schemeClr>
                </a:solidFill>
                <a:latin typeface="Arial" panose="020B0604020202020204" pitchFamily="34" charset="0"/>
                <a:ea typeface="+mn-ea"/>
                <a:cs typeface="Arial" panose="020B0604020202020204" pitchFamily="34" charset="0"/>
              </a:defRPr>
            </a:lvl1pPr>
            <a:lvl2pPr>
              <a:defRPr sz="800">
                <a:solidFill>
                  <a:schemeClr val="tx1"/>
                </a:solidFill>
              </a:defRPr>
            </a:lvl2pPr>
            <a:lvl3pPr>
              <a:defRPr sz="800">
                <a:solidFill>
                  <a:schemeClr val="tx1"/>
                </a:solidFill>
              </a:defRPr>
            </a:lvl3pPr>
            <a:lvl4pPr>
              <a:defRPr sz="800">
                <a:solidFill>
                  <a:schemeClr val="tx1"/>
                </a:solidFill>
              </a:defRPr>
            </a:lvl4pPr>
            <a:lvl5pPr marL="1828800" indent="0">
              <a:buNone/>
              <a:defRPr sz="800">
                <a:solidFill>
                  <a:schemeClr val="tx1"/>
                </a:solidFill>
              </a:defRPr>
            </a:lvl5pPr>
          </a:lstStyle>
          <a:p>
            <a:pPr lvl="0"/>
            <a:r>
              <a:rPr lang="en-GB" dirty="0"/>
              <a:t>Click to edit Master text styles</a:t>
            </a:r>
          </a:p>
        </p:txBody>
      </p:sp>
    </p:spTree>
    <p:extLst>
      <p:ext uri="{BB962C8B-B14F-4D97-AF65-F5344CB8AC3E}">
        <p14:creationId xmlns:p14="http://schemas.microsoft.com/office/powerpoint/2010/main" val="34646004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ntent with Callout_Turquoise">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4590" y="1514656"/>
            <a:ext cx="5205277"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89702" y="1514656"/>
            <a:ext cx="5204889"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14">
            <a:extLst>
              <a:ext uri="{FF2B5EF4-FFF2-40B4-BE49-F238E27FC236}">
                <a16:creationId xmlns:a16="http://schemas.microsoft.com/office/drawing/2014/main" id="{1F5D0828-0351-B7D6-D042-2096E777CF62}"/>
              </a:ext>
            </a:extLst>
          </p:cNvPr>
          <p:cNvSpPr>
            <a:spLocks noGrp="1"/>
          </p:cNvSpPr>
          <p:nvPr>
            <p:ph type="body" sz="quarter" idx="15"/>
          </p:nvPr>
        </p:nvSpPr>
        <p:spPr>
          <a:xfrm>
            <a:off x="694590" y="5365468"/>
            <a:ext cx="8982070"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1" name="Text Placeholder 8">
            <a:extLst>
              <a:ext uri="{FF2B5EF4-FFF2-40B4-BE49-F238E27FC236}">
                <a16:creationId xmlns:a16="http://schemas.microsoft.com/office/drawing/2014/main" id="{13E43E99-C2ED-F924-96A1-AFC070424DD7}"/>
              </a:ext>
            </a:extLst>
          </p:cNvPr>
          <p:cNvSpPr>
            <a:spLocks noGrp="1"/>
          </p:cNvSpPr>
          <p:nvPr>
            <p:ph type="body" sz="quarter" idx="16"/>
          </p:nvPr>
        </p:nvSpPr>
        <p:spPr>
          <a:xfrm>
            <a:off x="694590" y="6268470"/>
            <a:ext cx="962757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2" name="Picture 11">
            <a:extLst>
              <a:ext uri="{FF2B5EF4-FFF2-40B4-BE49-F238E27FC236}">
                <a16:creationId xmlns:a16="http://schemas.microsoft.com/office/drawing/2014/main" id="{C98A2C75-750C-99F2-FACF-DF4B3AA29511}"/>
              </a:ext>
            </a:extLst>
          </p:cNvPr>
          <p:cNvPicPr>
            <a:picLocks noChangeAspect="1"/>
          </p:cNvPicPr>
          <p:nvPr userDrawn="1"/>
        </p:nvPicPr>
        <p:blipFill>
          <a:blip r:embed="rId2"/>
          <a:stretch>
            <a:fillRect/>
          </a:stretch>
        </p:blipFill>
        <p:spPr>
          <a:xfrm>
            <a:off x="10408257" y="5389204"/>
            <a:ext cx="1351721" cy="715618"/>
          </a:xfrm>
          <a:prstGeom prst="rect">
            <a:avLst/>
          </a:prstGeom>
        </p:spPr>
      </p:pic>
      <p:sp>
        <p:nvSpPr>
          <p:cNvPr id="5" name="Title 1">
            <a:extLst>
              <a:ext uri="{FF2B5EF4-FFF2-40B4-BE49-F238E27FC236}">
                <a16:creationId xmlns:a16="http://schemas.microsoft.com/office/drawing/2014/main" id="{1B9614B7-68F0-11DF-B34C-9E5E6FEEEA23}"/>
              </a:ext>
            </a:extLst>
          </p:cNvPr>
          <p:cNvSpPr>
            <a:spLocks noGrp="1"/>
          </p:cNvSpPr>
          <p:nvPr>
            <p:ph type="title"/>
          </p:nvPr>
        </p:nvSpPr>
        <p:spPr>
          <a:xfrm>
            <a:off x="694591" y="357812"/>
            <a:ext cx="10800000" cy="890545"/>
          </a:xfrm>
          <a:prstGeom prst="rect">
            <a:avLst/>
          </a:prstGeom>
        </p:spPr>
        <p:txBody>
          <a:bodyPr/>
          <a:lstStyle>
            <a:lvl1pPr>
              <a:defRPr b="1"/>
            </a:lvl1pPr>
          </a:lstStyle>
          <a:p>
            <a:r>
              <a:rPr lang="en-GB" dirty="0"/>
              <a:t>Click to edit Master title style</a:t>
            </a:r>
            <a:endParaRPr lang="en-US" dirty="0"/>
          </a:p>
        </p:txBody>
      </p:sp>
    </p:spTree>
    <p:extLst>
      <p:ext uri="{BB962C8B-B14F-4D97-AF65-F5344CB8AC3E}">
        <p14:creationId xmlns:p14="http://schemas.microsoft.com/office/powerpoint/2010/main" val="39129939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wo Content with Figure_Turquoise">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6BF02C08-E152-63F5-F683-1B8DD81E8301}"/>
              </a:ext>
            </a:extLst>
          </p:cNvPr>
          <p:cNvSpPr/>
          <p:nvPr userDrawn="1"/>
        </p:nvSpPr>
        <p:spPr>
          <a:xfrm>
            <a:off x="6289702" y="1514656"/>
            <a:ext cx="5470276" cy="3526471"/>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4590" y="1514656"/>
            <a:ext cx="5205277"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89702" y="1514656"/>
            <a:ext cx="5204889"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14">
            <a:extLst>
              <a:ext uri="{FF2B5EF4-FFF2-40B4-BE49-F238E27FC236}">
                <a16:creationId xmlns:a16="http://schemas.microsoft.com/office/drawing/2014/main" id="{2ABA5E94-FF0B-AC55-CB83-27FE15358ABF}"/>
              </a:ext>
            </a:extLst>
          </p:cNvPr>
          <p:cNvSpPr>
            <a:spLocks noGrp="1"/>
          </p:cNvSpPr>
          <p:nvPr>
            <p:ph type="body" sz="quarter" idx="15"/>
          </p:nvPr>
        </p:nvSpPr>
        <p:spPr>
          <a:xfrm>
            <a:off x="694590" y="5365468"/>
            <a:ext cx="8982070"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2" name="Text Placeholder 8">
            <a:extLst>
              <a:ext uri="{FF2B5EF4-FFF2-40B4-BE49-F238E27FC236}">
                <a16:creationId xmlns:a16="http://schemas.microsoft.com/office/drawing/2014/main" id="{0DBDF006-8C77-CE78-0B4F-159DDD6B73D7}"/>
              </a:ext>
            </a:extLst>
          </p:cNvPr>
          <p:cNvSpPr>
            <a:spLocks noGrp="1"/>
          </p:cNvSpPr>
          <p:nvPr>
            <p:ph type="body" sz="quarter" idx="16"/>
          </p:nvPr>
        </p:nvSpPr>
        <p:spPr>
          <a:xfrm>
            <a:off x="694590" y="6268470"/>
            <a:ext cx="962757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5" name="Picture 14">
            <a:extLst>
              <a:ext uri="{FF2B5EF4-FFF2-40B4-BE49-F238E27FC236}">
                <a16:creationId xmlns:a16="http://schemas.microsoft.com/office/drawing/2014/main" id="{9EAD8938-C64C-6F6A-226D-5577CB5AE424}"/>
              </a:ext>
            </a:extLst>
          </p:cNvPr>
          <p:cNvPicPr>
            <a:picLocks noChangeAspect="1"/>
          </p:cNvPicPr>
          <p:nvPr userDrawn="1"/>
        </p:nvPicPr>
        <p:blipFill>
          <a:blip r:embed="rId2"/>
          <a:stretch>
            <a:fillRect/>
          </a:stretch>
        </p:blipFill>
        <p:spPr>
          <a:xfrm>
            <a:off x="10408257" y="5389204"/>
            <a:ext cx="1351721" cy="715618"/>
          </a:xfrm>
          <a:prstGeom prst="rect">
            <a:avLst/>
          </a:prstGeom>
        </p:spPr>
      </p:pic>
      <p:sp>
        <p:nvSpPr>
          <p:cNvPr id="5" name="Title 1">
            <a:extLst>
              <a:ext uri="{FF2B5EF4-FFF2-40B4-BE49-F238E27FC236}">
                <a16:creationId xmlns:a16="http://schemas.microsoft.com/office/drawing/2014/main" id="{3F9A0E7C-E725-4AA9-5001-8D179F41BB19}"/>
              </a:ext>
            </a:extLst>
          </p:cNvPr>
          <p:cNvSpPr>
            <a:spLocks noGrp="1"/>
          </p:cNvSpPr>
          <p:nvPr>
            <p:ph type="title"/>
          </p:nvPr>
        </p:nvSpPr>
        <p:spPr>
          <a:xfrm>
            <a:off x="694591" y="357812"/>
            <a:ext cx="10800000" cy="890545"/>
          </a:xfrm>
          <a:prstGeom prst="rect">
            <a:avLst/>
          </a:prstGeom>
        </p:spPr>
        <p:txBody>
          <a:bodyPr/>
          <a:lstStyle>
            <a:lvl1pPr>
              <a:defRPr b="1"/>
            </a:lvl1pPr>
          </a:lstStyle>
          <a:p>
            <a:r>
              <a:rPr lang="en-GB" dirty="0"/>
              <a:t>Click to edit Master title style</a:t>
            </a:r>
            <a:endParaRPr lang="en-US" dirty="0"/>
          </a:p>
        </p:txBody>
      </p:sp>
    </p:spTree>
    <p:extLst>
      <p:ext uri="{BB962C8B-B14F-4D97-AF65-F5344CB8AC3E}">
        <p14:creationId xmlns:p14="http://schemas.microsoft.com/office/powerpoint/2010/main" val="40780832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ngle slide summary_Turquoise">
    <p:spTree>
      <p:nvGrpSpPr>
        <p:cNvPr id="1" name=""/>
        <p:cNvGrpSpPr/>
        <p:nvPr/>
      </p:nvGrpSpPr>
      <p:grpSpPr>
        <a:xfrm>
          <a:off x="0" y="0"/>
          <a:ext cx="0" cy="0"/>
          <a:chOff x="0" y="0"/>
          <a:chExt cx="0" cy="0"/>
        </a:xfrm>
      </p:grpSpPr>
      <p:sp>
        <p:nvSpPr>
          <p:cNvPr id="5" name="Rounded Rectangle 12">
            <a:extLst>
              <a:ext uri="{FF2B5EF4-FFF2-40B4-BE49-F238E27FC236}">
                <a16:creationId xmlns:a16="http://schemas.microsoft.com/office/drawing/2014/main" id="{172451EE-4E1C-3362-7807-E558DB69C2E4}"/>
              </a:ext>
            </a:extLst>
          </p:cNvPr>
          <p:cNvSpPr/>
          <p:nvPr userDrawn="1"/>
        </p:nvSpPr>
        <p:spPr>
          <a:xfrm>
            <a:off x="693868" y="1514656"/>
            <a:ext cx="5205556" cy="1310206"/>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Objective</a:t>
            </a:r>
          </a:p>
        </p:txBody>
      </p:sp>
      <p:sp>
        <p:nvSpPr>
          <p:cNvPr id="13" name="Rounded Rectangle 12">
            <a:extLst>
              <a:ext uri="{FF2B5EF4-FFF2-40B4-BE49-F238E27FC236}">
                <a16:creationId xmlns:a16="http://schemas.microsoft.com/office/drawing/2014/main" id="{6BF02C08-E152-63F5-F683-1B8DD81E8301}"/>
              </a:ext>
            </a:extLst>
          </p:cNvPr>
          <p:cNvSpPr/>
          <p:nvPr userDrawn="1"/>
        </p:nvSpPr>
        <p:spPr>
          <a:xfrm>
            <a:off x="6289702" y="1514656"/>
            <a:ext cx="5204889" cy="3526471"/>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Key Results</a:t>
            </a:r>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12">
            <a:extLst>
              <a:ext uri="{FF2B5EF4-FFF2-40B4-BE49-F238E27FC236}">
                <a16:creationId xmlns:a16="http://schemas.microsoft.com/office/drawing/2014/main" id="{9F4100EB-FC4F-BA52-776B-3B4BD39F867F}"/>
              </a:ext>
            </a:extLst>
          </p:cNvPr>
          <p:cNvSpPr/>
          <p:nvPr userDrawn="1"/>
        </p:nvSpPr>
        <p:spPr>
          <a:xfrm>
            <a:off x="693424" y="2862175"/>
            <a:ext cx="5206000" cy="2178952"/>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Method</a:t>
            </a:r>
          </a:p>
        </p:txBody>
      </p:sp>
      <p:sp>
        <p:nvSpPr>
          <p:cNvPr id="15" name="Text Placeholder 14">
            <a:extLst>
              <a:ext uri="{FF2B5EF4-FFF2-40B4-BE49-F238E27FC236}">
                <a16:creationId xmlns:a16="http://schemas.microsoft.com/office/drawing/2014/main" id="{F97496E8-B682-5604-C95D-CEC43089E584}"/>
              </a:ext>
            </a:extLst>
          </p:cNvPr>
          <p:cNvSpPr>
            <a:spLocks noGrp="1"/>
          </p:cNvSpPr>
          <p:nvPr>
            <p:ph type="body" sz="quarter" idx="16"/>
          </p:nvPr>
        </p:nvSpPr>
        <p:spPr>
          <a:xfrm>
            <a:off x="693424" y="5365468"/>
            <a:ext cx="8983236"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6" name="Text Placeholder 8">
            <a:extLst>
              <a:ext uri="{FF2B5EF4-FFF2-40B4-BE49-F238E27FC236}">
                <a16:creationId xmlns:a16="http://schemas.microsoft.com/office/drawing/2014/main" id="{015FFD08-2B15-679F-BCB0-CF64E29CD711}"/>
              </a:ext>
            </a:extLst>
          </p:cNvPr>
          <p:cNvSpPr>
            <a:spLocks noGrp="1"/>
          </p:cNvSpPr>
          <p:nvPr>
            <p:ph type="body" sz="quarter" idx="17"/>
          </p:nvPr>
        </p:nvSpPr>
        <p:spPr>
          <a:xfrm>
            <a:off x="693424" y="6268470"/>
            <a:ext cx="9628745"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7" name="Picture 16">
            <a:extLst>
              <a:ext uri="{FF2B5EF4-FFF2-40B4-BE49-F238E27FC236}">
                <a16:creationId xmlns:a16="http://schemas.microsoft.com/office/drawing/2014/main" id="{580E8BDE-0895-D9AA-5AE4-3DCC46B39B25}"/>
              </a:ext>
            </a:extLst>
          </p:cNvPr>
          <p:cNvPicPr>
            <a:picLocks noChangeAspect="1"/>
          </p:cNvPicPr>
          <p:nvPr userDrawn="1"/>
        </p:nvPicPr>
        <p:blipFill>
          <a:blip r:embed="rId2"/>
          <a:stretch>
            <a:fillRect/>
          </a:stretch>
        </p:blipFill>
        <p:spPr>
          <a:xfrm>
            <a:off x="10408257" y="5389204"/>
            <a:ext cx="1351721" cy="715618"/>
          </a:xfrm>
          <a:prstGeom prst="rect">
            <a:avLst/>
          </a:prstGeom>
        </p:spPr>
      </p:pic>
      <p:sp>
        <p:nvSpPr>
          <p:cNvPr id="7" name="Title 1">
            <a:extLst>
              <a:ext uri="{FF2B5EF4-FFF2-40B4-BE49-F238E27FC236}">
                <a16:creationId xmlns:a16="http://schemas.microsoft.com/office/drawing/2014/main" id="{3EF636B8-E765-896B-DB29-01984541FF6E}"/>
              </a:ext>
            </a:extLst>
          </p:cNvPr>
          <p:cNvSpPr>
            <a:spLocks noGrp="1"/>
          </p:cNvSpPr>
          <p:nvPr>
            <p:ph type="title"/>
          </p:nvPr>
        </p:nvSpPr>
        <p:spPr>
          <a:xfrm>
            <a:off x="694591" y="357812"/>
            <a:ext cx="10800000" cy="890545"/>
          </a:xfrm>
          <a:prstGeom prst="rect">
            <a:avLst/>
          </a:prstGeom>
        </p:spPr>
        <p:txBody>
          <a:bodyPr/>
          <a:lstStyle>
            <a:lvl1pPr>
              <a:defRPr b="1"/>
            </a:lvl1pPr>
          </a:lstStyle>
          <a:p>
            <a:r>
              <a:rPr lang="en-GB" dirty="0"/>
              <a:t>Click to edit Master title style</a:t>
            </a:r>
            <a:endParaRPr lang="en-US" dirty="0"/>
          </a:p>
        </p:txBody>
      </p:sp>
      <p:sp>
        <p:nvSpPr>
          <p:cNvPr id="8" name="Content Placeholder 2">
            <a:extLst>
              <a:ext uri="{FF2B5EF4-FFF2-40B4-BE49-F238E27FC236}">
                <a16:creationId xmlns:a16="http://schemas.microsoft.com/office/drawing/2014/main" id="{CDC998E9-8487-672C-6B89-8B22A624BBF6}"/>
              </a:ext>
            </a:extLst>
          </p:cNvPr>
          <p:cNvSpPr>
            <a:spLocks noGrp="1"/>
          </p:cNvSpPr>
          <p:nvPr>
            <p:ph idx="1"/>
          </p:nvPr>
        </p:nvSpPr>
        <p:spPr>
          <a:xfrm>
            <a:off x="731323" y="1820008"/>
            <a:ext cx="5148000" cy="1004854"/>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
        <p:nvSpPr>
          <p:cNvPr id="9" name="Content Placeholder 2">
            <a:extLst>
              <a:ext uri="{FF2B5EF4-FFF2-40B4-BE49-F238E27FC236}">
                <a16:creationId xmlns:a16="http://schemas.microsoft.com/office/drawing/2014/main" id="{E7D417E4-8C3D-7976-763F-091DF1158F40}"/>
              </a:ext>
            </a:extLst>
          </p:cNvPr>
          <p:cNvSpPr>
            <a:spLocks noGrp="1"/>
          </p:cNvSpPr>
          <p:nvPr>
            <p:ph idx="14"/>
          </p:nvPr>
        </p:nvSpPr>
        <p:spPr>
          <a:xfrm>
            <a:off x="731323" y="3149204"/>
            <a:ext cx="5148000" cy="1891922"/>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
        <p:nvSpPr>
          <p:cNvPr id="12" name="Content Placeholder 9">
            <a:extLst>
              <a:ext uri="{FF2B5EF4-FFF2-40B4-BE49-F238E27FC236}">
                <a16:creationId xmlns:a16="http://schemas.microsoft.com/office/drawing/2014/main" id="{BCFED1EE-A486-CAEA-8548-7FE0F37889EA}"/>
              </a:ext>
            </a:extLst>
          </p:cNvPr>
          <p:cNvSpPr>
            <a:spLocks noGrp="1"/>
          </p:cNvSpPr>
          <p:nvPr>
            <p:ph sz="quarter" idx="13"/>
          </p:nvPr>
        </p:nvSpPr>
        <p:spPr>
          <a:xfrm>
            <a:off x="6312513" y="1820008"/>
            <a:ext cx="5148000" cy="3221119"/>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Tree>
    <p:extLst>
      <p:ext uri="{BB962C8B-B14F-4D97-AF65-F5344CB8AC3E}">
        <p14:creationId xmlns:p14="http://schemas.microsoft.com/office/powerpoint/2010/main" val="4853631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99964ABD-E802-982A-14FA-A1794B6FB71D}"/>
              </a:ext>
            </a:extLst>
          </p:cNvPr>
          <p:cNvSpPr/>
          <p:nvPr userDrawn="1"/>
        </p:nvSpPr>
        <p:spPr>
          <a:xfrm>
            <a:off x="0" y="6066000"/>
            <a:ext cx="12196800" cy="79200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7">
            <a:extLst>
              <a:ext uri="{FF2B5EF4-FFF2-40B4-BE49-F238E27FC236}">
                <a16:creationId xmlns:a16="http://schemas.microsoft.com/office/drawing/2014/main" id="{501410A0-5398-0E45-C45B-973149C22BAF}"/>
              </a:ext>
            </a:extLst>
          </p:cNvPr>
          <p:cNvPicPr>
            <a:picLocks noChangeAspect="1"/>
          </p:cNvPicPr>
          <p:nvPr userDrawn="1"/>
        </p:nvPicPr>
        <p:blipFill>
          <a:blip r:embed="rId3"/>
          <a:stretch>
            <a:fillRect/>
          </a:stretch>
        </p:blipFill>
        <p:spPr>
          <a:xfrm>
            <a:off x="357231" y="6340448"/>
            <a:ext cx="1512637" cy="226300"/>
          </a:xfrm>
          <a:prstGeom prst="rect">
            <a:avLst/>
          </a:prstGeom>
        </p:spPr>
      </p:pic>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6"/>
            <a:ext cx="6822220" cy="1311965"/>
          </a:xfrm>
        </p:spPr>
        <p:txBody>
          <a:bodyPr anchor="t">
            <a:normAutofit/>
          </a:bodyPr>
          <a:lstStyle>
            <a:lvl1pPr algn="l">
              <a:lnSpc>
                <a:spcPct val="110000"/>
              </a:lnSpc>
              <a:defRPr sz="3200">
                <a:solidFill>
                  <a:schemeClr val="bg1"/>
                </a:solidFill>
              </a:defRPr>
            </a:lvl1pPr>
          </a:lstStyle>
          <a:p>
            <a:r>
              <a:rPr lang="en-GB" dirty="0"/>
              <a:t>Click to edit Master title style</a:t>
            </a:r>
            <a:endParaRPr lang="en-US" dirty="0"/>
          </a:p>
        </p:txBody>
      </p:sp>
      <p:sp>
        <p:nvSpPr>
          <p:cNvPr id="3" name="Subtitle 2">
            <a:extLst>
              <a:ext uri="{FF2B5EF4-FFF2-40B4-BE49-F238E27FC236}">
                <a16:creationId xmlns:a16="http://schemas.microsoft.com/office/drawing/2014/main" id="{7B6ED906-02E8-7DA4-ED06-E2658D6501D6}"/>
              </a:ext>
            </a:extLst>
          </p:cNvPr>
          <p:cNvSpPr>
            <a:spLocks noGrp="1"/>
          </p:cNvSpPr>
          <p:nvPr>
            <p:ph type="subTitle" idx="1"/>
          </p:nvPr>
        </p:nvSpPr>
        <p:spPr>
          <a:xfrm>
            <a:off x="1685676" y="3884400"/>
            <a:ext cx="6822000" cy="1436400"/>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Click to edit Master subtitle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4"/>
          <a:stretch>
            <a:fillRect/>
          </a:stretch>
        </p:blipFill>
        <p:spPr>
          <a:xfrm>
            <a:off x="550849" y="514270"/>
            <a:ext cx="1930400" cy="1028700"/>
          </a:xfrm>
          <a:prstGeom prst="rect">
            <a:avLst/>
          </a:prstGeom>
        </p:spPr>
      </p:pic>
      <p:sp>
        <p:nvSpPr>
          <p:cNvPr id="9" name="Text Placeholder 5">
            <a:extLst>
              <a:ext uri="{FF2B5EF4-FFF2-40B4-BE49-F238E27FC236}">
                <a16:creationId xmlns:a16="http://schemas.microsoft.com/office/drawing/2014/main" id="{B581EE0A-48C0-467E-00F2-3148EA7C0B71}"/>
              </a:ext>
            </a:extLst>
          </p:cNvPr>
          <p:cNvSpPr>
            <a:spLocks noGrp="1"/>
          </p:cNvSpPr>
          <p:nvPr>
            <p:ph type="body" sz="quarter" idx="10"/>
          </p:nvPr>
        </p:nvSpPr>
        <p:spPr>
          <a:xfrm>
            <a:off x="2235200" y="6340475"/>
            <a:ext cx="9266238" cy="227013"/>
          </a:xfrm>
        </p:spPr>
        <p:txBody>
          <a:bodyPr anchor="ctr">
            <a:noAutofit/>
          </a:bodyPr>
          <a:lstStyle>
            <a:lvl1pPr marL="0" indent="0" algn="ctr">
              <a:buNone/>
              <a:defRPr lang="en-GB" sz="1000" b="0" i="0" kern="1200" dirty="0" smtClean="0">
                <a:solidFill>
                  <a:schemeClr val="tx1">
                    <a:tint val="82000"/>
                  </a:schemeClr>
                </a:solidFill>
                <a:latin typeface="Arial" panose="020B0604020202020204" pitchFamily="34" charset="0"/>
                <a:ea typeface="+mn-ea"/>
                <a:cs typeface="Arial" panose="020B0604020202020204" pitchFamily="34" charset="0"/>
              </a:defRPr>
            </a:lvl1pPr>
            <a:lvl2pPr>
              <a:defRPr sz="800">
                <a:solidFill>
                  <a:schemeClr val="tx1"/>
                </a:solidFill>
              </a:defRPr>
            </a:lvl2pPr>
            <a:lvl3pPr>
              <a:defRPr sz="800">
                <a:solidFill>
                  <a:schemeClr val="tx1"/>
                </a:solidFill>
              </a:defRPr>
            </a:lvl3pPr>
            <a:lvl4pPr>
              <a:defRPr sz="800">
                <a:solidFill>
                  <a:schemeClr val="tx1"/>
                </a:solidFill>
              </a:defRPr>
            </a:lvl4pPr>
            <a:lvl5pPr marL="1828800" indent="0">
              <a:buNone/>
              <a:defRPr sz="800">
                <a:solidFill>
                  <a:schemeClr val="tx1"/>
                </a:solidFill>
              </a:defRPr>
            </a:lvl5pPr>
          </a:lstStyle>
          <a:p>
            <a:pPr lvl="0"/>
            <a:r>
              <a:rPr lang="en-GB" dirty="0"/>
              <a:t>Click to edit Master text styles</a:t>
            </a:r>
          </a:p>
        </p:txBody>
      </p:sp>
    </p:spTree>
    <p:extLst>
      <p:ext uri="{BB962C8B-B14F-4D97-AF65-F5344CB8AC3E}">
        <p14:creationId xmlns:p14="http://schemas.microsoft.com/office/powerpoint/2010/main" val="25630423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b-title Slide - white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3945462"/>
          </a:xfrm>
        </p:spPr>
        <p:txBody>
          <a:bodyPr anchor="t">
            <a:normAutofit/>
          </a:bodyPr>
          <a:lstStyle>
            <a:lvl1pPr algn="l">
              <a:lnSpc>
                <a:spcPct val="110000"/>
              </a:lnSpc>
              <a:defRPr sz="3200">
                <a:solidFill>
                  <a:schemeClr val="bg1"/>
                </a:solidFill>
              </a:defRPr>
            </a:lvl1p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A173D53C-2FE9-E7B1-614A-A40A96882330}"/>
              </a:ext>
            </a:extLst>
          </p:cNvPr>
          <p:cNvPicPr>
            <a:picLocks noChangeAspect="1"/>
          </p:cNvPicPr>
          <p:nvPr userDrawn="1"/>
        </p:nvPicPr>
        <p:blipFill>
          <a:blip r:embed="rId3"/>
          <a:stretch>
            <a:fillRect/>
          </a:stretch>
        </p:blipFill>
        <p:spPr>
          <a:xfrm>
            <a:off x="550849" y="514270"/>
            <a:ext cx="1930400" cy="1028700"/>
          </a:xfrm>
          <a:prstGeom prst="rect">
            <a:avLst/>
          </a:prstGeom>
        </p:spPr>
      </p:pic>
      <p:sp>
        <p:nvSpPr>
          <p:cNvPr id="5" name="Text Placeholder 5">
            <a:extLst>
              <a:ext uri="{FF2B5EF4-FFF2-40B4-BE49-F238E27FC236}">
                <a16:creationId xmlns:a16="http://schemas.microsoft.com/office/drawing/2014/main" id="{6E85EB85-A7BC-5947-EB48-366B5F1309F7}"/>
              </a:ext>
            </a:extLst>
          </p:cNvPr>
          <p:cNvSpPr>
            <a:spLocks noGrp="1"/>
          </p:cNvSpPr>
          <p:nvPr>
            <p:ph type="body" sz="quarter" idx="10"/>
          </p:nvPr>
        </p:nvSpPr>
        <p:spPr>
          <a:xfrm>
            <a:off x="2235200" y="6340475"/>
            <a:ext cx="9266238" cy="227013"/>
          </a:xfrm>
        </p:spPr>
        <p:txBody>
          <a:bodyPr anchor="ctr">
            <a:noAutofit/>
          </a:bodyPr>
          <a:lstStyle>
            <a:lvl1pPr marL="0" indent="0" algn="ctr">
              <a:buNone/>
              <a:defRPr lang="en-GB" sz="1000" b="0" i="0" kern="1200" dirty="0" smtClean="0">
                <a:solidFill>
                  <a:schemeClr val="bg1"/>
                </a:solidFill>
                <a:latin typeface="Arial" panose="020B0604020202020204" pitchFamily="34" charset="0"/>
                <a:ea typeface="+mn-ea"/>
                <a:cs typeface="Arial" panose="020B0604020202020204" pitchFamily="34" charset="0"/>
              </a:defRPr>
            </a:lvl1pPr>
            <a:lvl2pPr>
              <a:defRPr sz="800">
                <a:solidFill>
                  <a:schemeClr val="tx1"/>
                </a:solidFill>
              </a:defRPr>
            </a:lvl2pPr>
            <a:lvl3pPr>
              <a:defRPr sz="800">
                <a:solidFill>
                  <a:schemeClr val="tx1"/>
                </a:solidFill>
              </a:defRPr>
            </a:lvl3pPr>
            <a:lvl4pPr>
              <a:defRPr sz="800">
                <a:solidFill>
                  <a:schemeClr val="tx1"/>
                </a:solidFill>
              </a:defRPr>
            </a:lvl4pPr>
            <a:lvl5pPr marL="1828800" indent="0">
              <a:buNone/>
              <a:defRPr sz="800">
                <a:solidFill>
                  <a:schemeClr val="tx1"/>
                </a:solidFill>
              </a:defRPr>
            </a:lvl5pPr>
          </a:lstStyle>
          <a:p>
            <a:pPr lvl="0"/>
            <a:r>
              <a:rPr lang="en-GB" dirty="0"/>
              <a:t>Click to edit Master text styles</a:t>
            </a:r>
          </a:p>
        </p:txBody>
      </p:sp>
    </p:spTree>
    <p:extLst>
      <p:ext uri="{BB962C8B-B14F-4D97-AF65-F5344CB8AC3E}">
        <p14:creationId xmlns:p14="http://schemas.microsoft.com/office/powerpoint/2010/main" val="3285376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ub-title Slide - alternativ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4062340"/>
          </a:xfrm>
        </p:spPr>
        <p:txBody>
          <a:bodyPr anchor="t">
            <a:normAutofit/>
          </a:bodyPr>
          <a:lstStyle>
            <a:lvl1pPr algn="l">
              <a:lnSpc>
                <a:spcPct val="110000"/>
              </a:lnSpc>
              <a:defRPr sz="3400">
                <a:solidFill>
                  <a:schemeClr val="bg1"/>
                </a:solidFill>
              </a:defRPr>
            </a:lvl1pPr>
          </a:lstStyle>
          <a:p>
            <a:r>
              <a:rPr lang="en-GB" dirty="0"/>
              <a:t>Click to edit Master 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3"/>
          <a:stretch>
            <a:fillRect/>
          </a:stretch>
        </p:blipFill>
        <p:spPr>
          <a:xfrm>
            <a:off x="550849" y="514270"/>
            <a:ext cx="1930400" cy="1028700"/>
          </a:xfrm>
          <a:prstGeom prst="rect">
            <a:avLst/>
          </a:prstGeom>
        </p:spPr>
      </p:pic>
    </p:spTree>
    <p:extLst>
      <p:ext uri="{BB962C8B-B14F-4D97-AF65-F5344CB8AC3E}">
        <p14:creationId xmlns:p14="http://schemas.microsoft.com/office/powerpoint/2010/main" val="283691517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ub-title Slide - alternativ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blue background with white circles">
            <a:extLst>
              <a:ext uri="{FF2B5EF4-FFF2-40B4-BE49-F238E27FC236}">
                <a16:creationId xmlns:a16="http://schemas.microsoft.com/office/drawing/2014/main" id="{85952EE7-97EC-8A17-E768-E024B49BD852}"/>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4062340"/>
          </a:xfrm>
        </p:spPr>
        <p:txBody>
          <a:bodyPr anchor="t">
            <a:normAutofit/>
          </a:bodyPr>
          <a:lstStyle>
            <a:lvl1pPr algn="l">
              <a:lnSpc>
                <a:spcPct val="110000"/>
              </a:lnSpc>
              <a:defRPr sz="3400">
                <a:solidFill>
                  <a:schemeClr val="bg1"/>
                </a:solidFill>
              </a:defRPr>
            </a:lvl1pPr>
          </a:lstStyle>
          <a:p>
            <a:r>
              <a:rPr lang="en-GB" dirty="0"/>
              <a:t>Click to edit Master 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4"/>
          <a:stretch>
            <a:fillRect/>
          </a:stretch>
        </p:blipFill>
        <p:spPr>
          <a:xfrm>
            <a:off x="550849" y="514270"/>
            <a:ext cx="1930400" cy="1028700"/>
          </a:xfrm>
          <a:prstGeom prst="rect">
            <a:avLst/>
          </a:prstGeom>
        </p:spPr>
      </p:pic>
    </p:spTree>
    <p:extLst>
      <p:ext uri="{BB962C8B-B14F-4D97-AF65-F5344CB8AC3E}">
        <p14:creationId xmlns:p14="http://schemas.microsoft.com/office/powerpoint/2010/main" val="179598920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5325" y="357812"/>
            <a:ext cx="10801350"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5325" y="1514656"/>
            <a:ext cx="9626844"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Text Placeholder 8">
            <a:extLst>
              <a:ext uri="{FF2B5EF4-FFF2-40B4-BE49-F238E27FC236}">
                <a16:creationId xmlns:a16="http://schemas.microsoft.com/office/drawing/2014/main" id="{CA90B80A-A8C3-E053-DDC6-813236E36EB4}"/>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2" name="Picture 11">
            <a:extLst>
              <a:ext uri="{FF2B5EF4-FFF2-40B4-BE49-F238E27FC236}">
                <a16:creationId xmlns:a16="http://schemas.microsoft.com/office/drawing/2014/main" id="{5B3788E3-CBFA-DE50-D33F-81C320AC5AE5}"/>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312486232"/>
      </p:ext>
    </p:extLst>
  </p:cSld>
  <p:clrMapOvr>
    <a:masterClrMapping/>
  </p:clrMapOvr>
  <p:extLst>
    <p:ext uri="{DCECCB84-F9BA-43D5-87BE-67443E8EF086}">
      <p15:sldGuideLst xmlns:p15="http://schemas.microsoft.com/office/powerpoint/2012/main">
        <p15:guide id="1" orient="horz" pos="2160">
          <p15:clr>
            <a:srgbClr val="FBAE40"/>
          </p15:clr>
        </p15:guide>
        <p15:guide id="2" pos="438">
          <p15:clr>
            <a:srgbClr val="FBAE40"/>
          </p15:clr>
        </p15:guide>
        <p15:guide id="3" orient="horz" pos="3838">
          <p15:clr>
            <a:srgbClr val="FBAE40"/>
          </p15:clr>
        </p15:guide>
        <p15:guide id="4" pos="7242">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5325" y="357812"/>
            <a:ext cx="10801350" cy="890545"/>
          </a:xfrm>
        </p:spPr>
        <p:txBody>
          <a:bodyPr/>
          <a:lstStyle/>
          <a:p>
            <a:r>
              <a:rPr lang="en-GB" dirty="0"/>
              <a:t>Click to edit Master title style</a:t>
            </a:r>
            <a:endParaRPr lang="en-US" dirty="0"/>
          </a:p>
        </p:txBody>
      </p:sp>
      <p:sp>
        <p:nvSpPr>
          <p:cNvPr id="6" name="Text Placeholder 8">
            <a:extLst>
              <a:ext uri="{FF2B5EF4-FFF2-40B4-BE49-F238E27FC236}">
                <a16:creationId xmlns:a16="http://schemas.microsoft.com/office/drawing/2014/main" id="{DBBB52FD-798B-EBAB-B7AD-5F213A08D67E}"/>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8" name="Picture 7">
            <a:extLst>
              <a:ext uri="{FF2B5EF4-FFF2-40B4-BE49-F238E27FC236}">
                <a16:creationId xmlns:a16="http://schemas.microsoft.com/office/drawing/2014/main" id="{C3337697-5336-649D-43E1-739157F8298F}"/>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2197062231"/>
      </p:ext>
    </p:extLst>
  </p:cSld>
  <p:clrMapOvr>
    <a:masterClrMapping/>
  </p:clrMapOvr>
  <p:extLst>
    <p:ext uri="{DCECCB84-F9BA-43D5-87BE-67443E8EF086}">
      <p15:sldGuideLst xmlns:p15="http://schemas.microsoft.com/office/powerpoint/2012/main">
        <p15:guide id="1" orient="horz" pos="2160">
          <p15:clr>
            <a:srgbClr val="FBAE40"/>
          </p15:clr>
        </p15:guide>
        <p15:guide id="2" pos="438">
          <p15:clr>
            <a:srgbClr val="FBAE40"/>
          </p15:clr>
        </p15:guide>
        <p15:guide id="3" pos="724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DBBB52FD-798B-EBAB-B7AD-5F213A08D67E}"/>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8" name="Picture 7">
            <a:extLst>
              <a:ext uri="{FF2B5EF4-FFF2-40B4-BE49-F238E27FC236}">
                <a16:creationId xmlns:a16="http://schemas.microsoft.com/office/drawing/2014/main" id="{C3337697-5336-649D-43E1-739157F8298F}"/>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3086425498"/>
      </p:ext>
    </p:extLst>
  </p:cSld>
  <p:clrMapOvr>
    <a:masterClrMapping/>
  </p:clrMapOvr>
  <p:extLst>
    <p:ext uri="{DCECCB84-F9BA-43D5-87BE-67443E8EF086}">
      <p15:sldGuideLst xmlns:p15="http://schemas.microsoft.com/office/powerpoint/2012/main">
        <p15:guide id="1" orient="horz" pos="2160">
          <p15:clr>
            <a:srgbClr val="FBAE40"/>
          </p15:clr>
        </p15:guide>
        <p15:guide id="2" pos="43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ub-title Slide - white log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3945462"/>
          </a:xfrm>
          <a:prstGeom prst="rect">
            <a:avLst/>
          </a:prstGeom>
        </p:spPr>
        <p:txBody>
          <a:bodyPr anchor="t">
            <a:normAutofit/>
          </a:bodyPr>
          <a:lstStyle>
            <a:lvl1pPr algn="l">
              <a:lnSpc>
                <a:spcPct val="110000"/>
              </a:lnSpc>
              <a:defRPr sz="3200">
                <a:solidFill>
                  <a:schemeClr val="bg1"/>
                </a:solidFill>
              </a:defRPr>
            </a:lvl1pPr>
          </a:lstStyle>
          <a:p>
            <a:r>
              <a:rPr lang="en-GB" dirty="0"/>
              <a:t>Click to edit Master title style</a:t>
            </a:r>
            <a:endParaRPr lang="en-US" dirty="0"/>
          </a:p>
        </p:txBody>
      </p:sp>
      <p:pic>
        <p:nvPicPr>
          <p:cNvPr id="4" name="Picture 3">
            <a:extLst>
              <a:ext uri="{FF2B5EF4-FFF2-40B4-BE49-F238E27FC236}">
                <a16:creationId xmlns:a16="http://schemas.microsoft.com/office/drawing/2014/main" id="{A173D53C-2FE9-E7B1-614A-A40A96882330}"/>
              </a:ext>
            </a:extLst>
          </p:cNvPr>
          <p:cNvPicPr>
            <a:picLocks noChangeAspect="1"/>
          </p:cNvPicPr>
          <p:nvPr userDrawn="1"/>
        </p:nvPicPr>
        <p:blipFill>
          <a:blip r:embed="rId3"/>
          <a:stretch>
            <a:fillRect/>
          </a:stretch>
        </p:blipFill>
        <p:spPr>
          <a:xfrm>
            <a:off x="550849" y="514270"/>
            <a:ext cx="1930400" cy="1028700"/>
          </a:xfrm>
          <a:prstGeom prst="rect">
            <a:avLst/>
          </a:prstGeom>
        </p:spPr>
      </p:pic>
      <p:sp>
        <p:nvSpPr>
          <p:cNvPr id="5" name="Text Placeholder 5">
            <a:extLst>
              <a:ext uri="{FF2B5EF4-FFF2-40B4-BE49-F238E27FC236}">
                <a16:creationId xmlns:a16="http://schemas.microsoft.com/office/drawing/2014/main" id="{6E85EB85-A7BC-5947-EB48-366B5F1309F7}"/>
              </a:ext>
            </a:extLst>
          </p:cNvPr>
          <p:cNvSpPr>
            <a:spLocks noGrp="1"/>
          </p:cNvSpPr>
          <p:nvPr>
            <p:ph type="body" sz="quarter" idx="10"/>
          </p:nvPr>
        </p:nvSpPr>
        <p:spPr>
          <a:xfrm>
            <a:off x="2235200" y="6340475"/>
            <a:ext cx="9266238" cy="227013"/>
          </a:xfrm>
        </p:spPr>
        <p:txBody>
          <a:bodyPr anchor="ctr">
            <a:noAutofit/>
          </a:bodyPr>
          <a:lstStyle>
            <a:lvl1pPr marL="0" indent="0" algn="ctr">
              <a:buNone/>
              <a:defRPr lang="en-GB" sz="1000" b="0" i="0" kern="1200" dirty="0" smtClean="0">
                <a:solidFill>
                  <a:schemeClr val="bg1"/>
                </a:solidFill>
                <a:latin typeface="Arial" panose="020B0604020202020204" pitchFamily="34" charset="0"/>
                <a:ea typeface="+mn-ea"/>
                <a:cs typeface="Arial" panose="020B0604020202020204" pitchFamily="34" charset="0"/>
              </a:defRPr>
            </a:lvl1pPr>
            <a:lvl2pPr>
              <a:defRPr sz="800">
                <a:solidFill>
                  <a:schemeClr val="tx1"/>
                </a:solidFill>
              </a:defRPr>
            </a:lvl2pPr>
            <a:lvl3pPr>
              <a:defRPr sz="800">
                <a:solidFill>
                  <a:schemeClr val="tx1"/>
                </a:solidFill>
              </a:defRPr>
            </a:lvl3pPr>
            <a:lvl4pPr>
              <a:defRPr sz="800">
                <a:solidFill>
                  <a:schemeClr val="tx1"/>
                </a:solidFill>
              </a:defRPr>
            </a:lvl4pPr>
            <a:lvl5pPr marL="1828800" indent="0">
              <a:buNone/>
              <a:defRPr sz="800">
                <a:solidFill>
                  <a:schemeClr val="tx1"/>
                </a:solidFill>
              </a:defRPr>
            </a:lvl5pPr>
          </a:lstStyle>
          <a:p>
            <a:pPr lvl="0"/>
            <a:r>
              <a:rPr lang="en-GB" dirty="0"/>
              <a:t>Click to edit Master text styles</a:t>
            </a:r>
          </a:p>
        </p:txBody>
      </p:sp>
    </p:spTree>
    <p:extLst>
      <p:ext uri="{BB962C8B-B14F-4D97-AF65-F5344CB8AC3E}">
        <p14:creationId xmlns:p14="http://schemas.microsoft.com/office/powerpoint/2010/main" val="79043097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 Placeholder 8">
            <a:extLst>
              <a:ext uri="{FF2B5EF4-FFF2-40B4-BE49-F238E27FC236}">
                <a16:creationId xmlns:a16="http://schemas.microsoft.com/office/drawing/2014/main" id="{DBBB52FD-798B-EBAB-B7AD-5F213A08D67E}"/>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918774716"/>
      </p:ext>
    </p:extLst>
  </p:cSld>
  <p:clrMapOvr>
    <a:masterClrMapping/>
  </p:clrMapOvr>
  <p:extLst>
    <p:ext uri="{DCECCB84-F9BA-43D5-87BE-67443E8EF086}">
      <p15:sldGuideLst xmlns:p15="http://schemas.microsoft.com/office/powerpoint/2012/main">
        <p15:guide id="1" orient="horz" pos="2160">
          <p15:clr>
            <a:srgbClr val="FBAE40"/>
          </p15:clr>
        </p15:guide>
        <p15:guide id="2" pos="438">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 with Callout_Turquoise">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8E184512-BB96-C1CD-A350-B0470735E8D8}"/>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5324" y="357812"/>
            <a:ext cx="10801351"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5324" y="1514656"/>
            <a:ext cx="10801351" cy="3655384"/>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Text Placeholder 14">
            <a:extLst>
              <a:ext uri="{FF2B5EF4-FFF2-40B4-BE49-F238E27FC236}">
                <a16:creationId xmlns:a16="http://schemas.microsoft.com/office/drawing/2014/main" id="{06E8B684-3488-C1F7-7BBB-631779DB53EA}"/>
              </a:ext>
            </a:extLst>
          </p:cNvPr>
          <p:cNvSpPr>
            <a:spLocks noGrp="1"/>
          </p:cNvSpPr>
          <p:nvPr>
            <p:ph type="body" sz="quarter" idx="15"/>
          </p:nvPr>
        </p:nvSpPr>
        <p:spPr>
          <a:xfrm>
            <a:off x="695324" y="5365468"/>
            <a:ext cx="8981335"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1" name="Text Placeholder 8">
            <a:extLst>
              <a:ext uri="{FF2B5EF4-FFF2-40B4-BE49-F238E27FC236}">
                <a16:creationId xmlns:a16="http://schemas.microsoft.com/office/drawing/2014/main" id="{48F34174-BBDB-3B11-69C4-CD61267E9D62}"/>
              </a:ext>
            </a:extLst>
          </p:cNvPr>
          <p:cNvSpPr>
            <a:spLocks noGrp="1"/>
          </p:cNvSpPr>
          <p:nvPr>
            <p:ph type="body" sz="quarter" idx="16"/>
          </p:nvPr>
        </p:nvSpPr>
        <p:spPr>
          <a:xfrm>
            <a:off x="695324"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3" name="Picture 12">
            <a:extLst>
              <a:ext uri="{FF2B5EF4-FFF2-40B4-BE49-F238E27FC236}">
                <a16:creationId xmlns:a16="http://schemas.microsoft.com/office/drawing/2014/main" id="{862CFB33-CC69-2E7B-1ABF-1546F01DE06A}"/>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424720537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4592" y="357812"/>
            <a:ext cx="10801351"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4592" y="1514656"/>
            <a:ext cx="5220000"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72117" y="1514656"/>
            <a:ext cx="5220000"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Text Placeholder 8">
            <a:extLst>
              <a:ext uri="{FF2B5EF4-FFF2-40B4-BE49-F238E27FC236}">
                <a16:creationId xmlns:a16="http://schemas.microsoft.com/office/drawing/2014/main" id="{C8B06F79-CEFE-9BEA-577D-6075772E6CB0}"/>
              </a:ext>
            </a:extLst>
          </p:cNvPr>
          <p:cNvSpPr>
            <a:spLocks noGrp="1"/>
          </p:cNvSpPr>
          <p:nvPr>
            <p:ph type="body" sz="quarter" idx="16"/>
          </p:nvPr>
        </p:nvSpPr>
        <p:spPr>
          <a:xfrm>
            <a:off x="694592" y="6268470"/>
            <a:ext cx="9627577"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3" name="Picture 12">
            <a:extLst>
              <a:ext uri="{FF2B5EF4-FFF2-40B4-BE49-F238E27FC236}">
                <a16:creationId xmlns:a16="http://schemas.microsoft.com/office/drawing/2014/main" id="{5E818E0A-1067-0DF5-7E2C-A151D430DD53}"/>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6032428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with Callout_Turquois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5324" y="357812"/>
            <a:ext cx="10801351"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5323" y="1514656"/>
            <a:ext cx="5220000"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72117" y="1514656"/>
            <a:ext cx="5220000"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14">
            <a:extLst>
              <a:ext uri="{FF2B5EF4-FFF2-40B4-BE49-F238E27FC236}">
                <a16:creationId xmlns:a16="http://schemas.microsoft.com/office/drawing/2014/main" id="{1F5D0828-0351-B7D6-D042-2096E777CF62}"/>
              </a:ext>
            </a:extLst>
          </p:cNvPr>
          <p:cNvSpPr>
            <a:spLocks noGrp="1"/>
          </p:cNvSpPr>
          <p:nvPr>
            <p:ph type="body" sz="quarter" idx="15"/>
          </p:nvPr>
        </p:nvSpPr>
        <p:spPr>
          <a:xfrm>
            <a:off x="695324" y="5365468"/>
            <a:ext cx="8981335"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1" name="Text Placeholder 8">
            <a:extLst>
              <a:ext uri="{FF2B5EF4-FFF2-40B4-BE49-F238E27FC236}">
                <a16:creationId xmlns:a16="http://schemas.microsoft.com/office/drawing/2014/main" id="{13E43E99-C2ED-F924-96A1-AFC070424DD7}"/>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2" name="Picture 11">
            <a:extLst>
              <a:ext uri="{FF2B5EF4-FFF2-40B4-BE49-F238E27FC236}">
                <a16:creationId xmlns:a16="http://schemas.microsoft.com/office/drawing/2014/main" id="{C98A2C75-750C-99F2-FACF-DF4B3AA29511}"/>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299308089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with Figure_Turquoise">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6BF02C08-E152-63F5-F683-1B8DD81E8301}"/>
              </a:ext>
            </a:extLst>
          </p:cNvPr>
          <p:cNvSpPr/>
          <p:nvPr userDrawn="1"/>
        </p:nvSpPr>
        <p:spPr>
          <a:xfrm>
            <a:off x="6289702" y="1514656"/>
            <a:ext cx="5206973" cy="3526471"/>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5325" y="357812"/>
            <a:ext cx="10801350" cy="890545"/>
          </a:xfrm>
        </p:spPr>
        <p:txBody>
          <a:body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5323" y="1514656"/>
            <a:ext cx="5220000"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72117" y="1514656"/>
            <a:ext cx="5220000" cy="352647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14">
            <a:extLst>
              <a:ext uri="{FF2B5EF4-FFF2-40B4-BE49-F238E27FC236}">
                <a16:creationId xmlns:a16="http://schemas.microsoft.com/office/drawing/2014/main" id="{2ABA5E94-FF0B-AC55-CB83-27FE15358ABF}"/>
              </a:ext>
            </a:extLst>
          </p:cNvPr>
          <p:cNvSpPr>
            <a:spLocks noGrp="1"/>
          </p:cNvSpPr>
          <p:nvPr>
            <p:ph type="body" sz="quarter" idx="15"/>
          </p:nvPr>
        </p:nvSpPr>
        <p:spPr>
          <a:xfrm>
            <a:off x="685800" y="5365468"/>
            <a:ext cx="8990860"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2" name="Text Placeholder 8">
            <a:extLst>
              <a:ext uri="{FF2B5EF4-FFF2-40B4-BE49-F238E27FC236}">
                <a16:creationId xmlns:a16="http://schemas.microsoft.com/office/drawing/2014/main" id="{0DBDF006-8C77-CE78-0B4F-159DDD6B73D7}"/>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5" name="Picture 14">
            <a:extLst>
              <a:ext uri="{FF2B5EF4-FFF2-40B4-BE49-F238E27FC236}">
                <a16:creationId xmlns:a16="http://schemas.microsoft.com/office/drawing/2014/main" id="{9EAD8938-C64C-6F6A-226D-5577CB5AE424}"/>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13247781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ingle slide summary_Turquoise">
    <p:spTree>
      <p:nvGrpSpPr>
        <p:cNvPr id="1" name=""/>
        <p:cNvGrpSpPr/>
        <p:nvPr/>
      </p:nvGrpSpPr>
      <p:grpSpPr>
        <a:xfrm>
          <a:off x="0" y="0"/>
          <a:ext cx="0" cy="0"/>
          <a:chOff x="0" y="0"/>
          <a:chExt cx="0" cy="0"/>
        </a:xfrm>
      </p:grpSpPr>
      <p:sp>
        <p:nvSpPr>
          <p:cNvPr id="5" name="Rounded Rectangle 12">
            <a:extLst>
              <a:ext uri="{FF2B5EF4-FFF2-40B4-BE49-F238E27FC236}">
                <a16:creationId xmlns:a16="http://schemas.microsoft.com/office/drawing/2014/main" id="{172451EE-4E1C-3362-7807-E558DB69C2E4}"/>
              </a:ext>
            </a:extLst>
          </p:cNvPr>
          <p:cNvSpPr/>
          <p:nvPr userDrawn="1"/>
        </p:nvSpPr>
        <p:spPr>
          <a:xfrm>
            <a:off x="695323" y="1514656"/>
            <a:ext cx="5220000" cy="1310206"/>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Objective</a:t>
            </a:r>
          </a:p>
        </p:txBody>
      </p:sp>
      <p:sp>
        <p:nvSpPr>
          <p:cNvPr id="13" name="Rounded Rectangle 12">
            <a:extLst>
              <a:ext uri="{FF2B5EF4-FFF2-40B4-BE49-F238E27FC236}">
                <a16:creationId xmlns:a16="http://schemas.microsoft.com/office/drawing/2014/main" id="{6BF02C08-E152-63F5-F683-1B8DD81E8301}"/>
              </a:ext>
            </a:extLst>
          </p:cNvPr>
          <p:cNvSpPr/>
          <p:nvPr userDrawn="1"/>
        </p:nvSpPr>
        <p:spPr>
          <a:xfrm>
            <a:off x="6276513" y="1514656"/>
            <a:ext cx="5220000" cy="3526471"/>
          </a:xfrm>
          <a:prstGeom prst="roundRect">
            <a:avLst>
              <a:gd name="adj" fmla="val 4051"/>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Key Results</a:t>
            </a:r>
          </a:p>
        </p:txBody>
      </p:sp>
      <p:sp>
        <p:nvSpPr>
          <p:cNvPr id="2" name="Title 1">
            <a:extLst>
              <a:ext uri="{FF2B5EF4-FFF2-40B4-BE49-F238E27FC236}">
                <a16:creationId xmlns:a16="http://schemas.microsoft.com/office/drawing/2014/main" id="{58609C00-D9D3-9DE8-6B14-AC445C19053A}"/>
              </a:ext>
            </a:extLst>
          </p:cNvPr>
          <p:cNvSpPr>
            <a:spLocks noGrp="1"/>
          </p:cNvSpPr>
          <p:nvPr>
            <p:ph type="title"/>
          </p:nvPr>
        </p:nvSpPr>
        <p:spPr>
          <a:xfrm>
            <a:off x="694592" y="357812"/>
            <a:ext cx="10802083" cy="890545"/>
          </a:xfrm>
        </p:spPr>
        <p:txBody>
          <a:bodyPr/>
          <a:lstStyle>
            <a:lvl1pPr>
              <a:defRPr>
                <a:solidFill>
                  <a:schemeClr val="tx2"/>
                </a:solidFill>
              </a:defRPr>
            </a:lvl1pPr>
          </a:lstStyle>
          <a:p>
            <a:r>
              <a:rPr lang="en-GB" dirty="0"/>
              <a:t>Click to edit Master title style</a:t>
            </a:r>
            <a:endParaRPr lang="en-US" dirty="0"/>
          </a:p>
        </p:txBody>
      </p:sp>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731323" y="1820008"/>
            <a:ext cx="5148000" cy="1004854"/>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312513" y="1820008"/>
            <a:ext cx="5148000" cy="3221119"/>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
        <p:nvSpPr>
          <p:cNvPr id="4" name="Rounded Rectangle 3">
            <a:extLst>
              <a:ext uri="{FF2B5EF4-FFF2-40B4-BE49-F238E27FC236}">
                <a16:creationId xmlns:a16="http://schemas.microsoft.com/office/drawing/2014/main" id="{644CE26B-E8C8-BED9-6FD3-C3713E8D8D12}"/>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ounded Rectangle 12">
            <a:extLst>
              <a:ext uri="{FF2B5EF4-FFF2-40B4-BE49-F238E27FC236}">
                <a16:creationId xmlns:a16="http://schemas.microsoft.com/office/drawing/2014/main" id="{9F4100EB-FC4F-BA52-776B-3B4BD39F867F}"/>
              </a:ext>
            </a:extLst>
          </p:cNvPr>
          <p:cNvSpPr/>
          <p:nvPr userDrawn="1"/>
        </p:nvSpPr>
        <p:spPr>
          <a:xfrm>
            <a:off x="695323" y="2862175"/>
            <a:ext cx="5220000" cy="2178952"/>
          </a:xfrm>
          <a:prstGeom prst="roundRect">
            <a:avLst>
              <a:gd name="adj" fmla="val 4051"/>
            </a:avLst>
          </a:prstGeom>
          <a:solidFill>
            <a:srgbClr val="ECECF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pPr algn="l"/>
            <a:r>
              <a:rPr lang="en-US" sz="1600" b="1" dirty="0">
                <a:solidFill>
                  <a:schemeClr val="tx2"/>
                </a:solidFill>
                <a:latin typeface="Arial" panose="020B0604020202020204" pitchFamily="34" charset="0"/>
                <a:cs typeface="Arial" panose="020B0604020202020204" pitchFamily="34" charset="0"/>
              </a:rPr>
              <a:t>Method</a:t>
            </a:r>
          </a:p>
        </p:txBody>
      </p:sp>
      <p:sp>
        <p:nvSpPr>
          <p:cNvPr id="11" name="Content Placeholder 2">
            <a:extLst>
              <a:ext uri="{FF2B5EF4-FFF2-40B4-BE49-F238E27FC236}">
                <a16:creationId xmlns:a16="http://schemas.microsoft.com/office/drawing/2014/main" id="{A53D5559-EA7D-2C8C-6623-C92D0B916D9A}"/>
              </a:ext>
            </a:extLst>
          </p:cNvPr>
          <p:cNvSpPr>
            <a:spLocks noGrp="1"/>
          </p:cNvSpPr>
          <p:nvPr>
            <p:ph idx="14"/>
          </p:nvPr>
        </p:nvSpPr>
        <p:spPr>
          <a:xfrm>
            <a:off x="731323" y="3149204"/>
            <a:ext cx="5148000" cy="1891922"/>
          </a:xfrm>
        </p:spPr>
        <p:txBody>
          <a:bodyPr/>
          <a:lstStyle>
            <a:lvl1pPr>
              <a:defRPr sz="1600"/>
            </a:lvl1pPr>
            <a:lvl2pPr>
              <a:defRPr sz="1400"/>
            </a:lvl2pPr>
            <a:lvl3pPr>
              <a:defRPr sz="1200"/>
            </a:lvl3pPr>
          </a:lstStyle>
          <a:p>
            <a:pPr lvl="0"/>
            <a:r>
              <a:rPr lang="en-GB" dirty="0"/>
              <a:t>Click to edit Master text styles</a:t>
            </a:r>
          </a:p>
          <a:p>
            <a:pPr lvl="1"/>
            <a:r>
              <a:rPr lang="en-GB" dirty="0"/>
              <a:t>Second level</a:t>
            </a:r>
          </a:p>
          <a:p>
            <a:pPr lvl="2"/>
            <a:r>
              <a:rPr lang="en-GB" dirty="0"/>
              <a:t>Third level</a:t>
            </a:r>
          </a:p>
        </p:txBody>
      </p:sp>
      <p:sp>
        <p:nvSpPr>
          <p:cNvPr id="15" name="Text Placeholder 14">
            <a:extLst>
              <a:ext uri="{FF2B5EF4-FFF2-40B4-BE49-F238E27FC236}">
                <a16:creationId xmlns:a16="http://schemas.microsoft.com/office/drawing/2014/main" id="{F97496E8-B682-5604-C95D-CEC43089E584}"/>
              </a:ext>
            </a:extLst>
          </p:cNvPr>
          <p:cNvSpPr>
            <a:spLocks noGrp="1"/>
          </p:cNvSpPr>
          <p:nvPr>
            <p:ph type="body" sz="quarter" idx="16"/>
          </p:nvPr>
        </p:nvSpPr>
        <p:spPr>
          <a:xfrm>
            <a:off x="695324" y="5365468"/>
            <a:ext cx="8981335"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6" name="Text Placeholder 8">
            <a:extLst>
              <a:ext uri="{FF2B5EF4-FFF2-40B4-BE49-F238E27FC236}">
                <a16:creationId xmlns:a16="http://schemas.microsoft.com/office/drawing/2014/main" id="{015FFD08-2B15-679F-BCB0-CF64E29CD711}"/>
              </a:ext>
            </a:extLst>
          </p:cNvPr>
          <p:cNvSpPr>
            <a:spLocks noGrp="1"/>
          </p:cNvSpPr>
          <p:nvPr>
            <p:ph type="body" sz="quarter" idx="17"/>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7" name="Picture 16">
            <a:extLst>
              <a:ext uri="{FF2B5EF4-FFF2-40B4-BE49-F238E27FC236}">
                <a16:creationId xmlns:a16="http://schemas.microsoft.com/office/drawing/2014/main" id="{580E8BDE-0895-D9AA-5AE4-3DCC46B39B25}"/>
              </a:ext>
            </a:extLst>
          </p:cNvPr>
          <p:cNvPicPr>
            <a:picLocks noChangeAspect="1"/>
          </p:cNvPicPr>
          <p:nvPr userDrawn="1"/>
        </p:nvPicPr>
        <p:blipFill>
          <a:blip r:embed="rId2"/>
          <a:stretch>
            <a:fillRect/>
          </a:stretch>
        </p:blipFill>
        <p:spPr>
          <a:xfrm>
            <a:off x="10408257" y="5389204"/>
            <a:ext cx="1351721" cy="715618"/>
          </a:xfrm>
          <a:prstGeom prst="rect">
            <a:avLst/>
          </a:prstGeom>
        </p:spPr>
      </p:pic>
    </p:spTree>
    <p:extLst>
      <p:ext uri="{BB962C8B-B14F-4D97-AF65-F5344CB8AC3E}">
        <p14:creationId xmlns:p14="http://schemas.microsoft.com/office/powerpoint/2010/main" val="357026553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ub-title Slide - alternativ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4062340"/>
          </a:xfrm>
          <a:prstGeom prst="rect">
            <a:avLst/>
          </a:prstGeom>
        </p:spPr>
        <p:txBody>
          <a:bodyPr anchor="t">
            <a:normAutofit/>
          </a:bodyPr>
          <a:lstStyle>
            <a:lvl1pPr algn="l">
              <a:lnSpc>
                <a:spcPct val="110000"/>
              </a:lnSpc>
              <a:defRPr sz="3400">
                <a:solidFill>
                  <a:schemeClr val="bg1"/>
                </a:solidFill>
              </a:defRPr>
            </a:lvl1pPr>
          </a:lstStyle>
          <a:p>
            <a:r>
              <a:rPr lang="en-GB" dirty="0"/>
              <a:t>Click to edit Master 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3"/>
          <a:stretch>
            <a:fillRect/>
          </a:stretch>
        </p:blipFill>
        <p:spPr>
          <a:xfrm>
            <a:off x="550849" y="514270"/>
            <a:ext cx="1930400" cy="1028700"/>
          </a:xfrm>
          <a:prstGeom prst="rect">
            <a:avLst/>
          </a:prstGeom>
        </p:spPr>
      </p:pic>
    </p:spTree>
    <p:extLst>
      <p:ext uri="{BB962C8B-B14F-4D97-AF65-F5344CB8AC3E}">
        <p14:creationId xmlns:p14="http://schemas.microsoft.com/office/powerpoint/2010/main" val="38738673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Sub-title Slide - alternativ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3" descr="A blue background with white circles">
            <a:extLst>
              <a:ext uri="{FF2B5EF4-FFF2-40B4-BE49-F238E27FC236}">
                <a16:creationId xmlns:a16="http://schemas.microsoft.com/office/drawing/2014/main" id="{85952EE7-97EC-8A17-E768-E024B49BD852}"/>
              </a:ext>
            </a:extLst>
          </p:cNvPr>
          <p:cNvPicPr>
            <a:picLocks noChangeAspect="1"/>
          </p:cNvPicPr>
          <p:nvPr userDrawn="1"/>
        </p:nvPicPr>
        <p:blipFill>
          <a:blip r:embed="rId3"/>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48984612-5C8D-373E-6B5C-A4C1622155A3}"/>
              </a:ext>
            </a:extLst>
          </p:cNvPr>
          <p:cNvSpPr>
            <a:spLocks noGrp="1"/>
          </p:cNvSpPr>
          <p:nvPr>
            <p:ph type="ctrTitle"/>
          </p:nvPr>
        </p:nvSpPr>
        <p:spPr>
          <a:xfrm>
            <a:off x="1685677" y="1987825"/>
            <a:ext cx="6822220" cy="4062340"/>
          </a:xfrm>
          <a:prstGeom prst="rect">
            <a:avLst/>
          </a:prstGeom>
        </p:spPr>
        <p:txBody>
          <a:bodyPr anchor="t">
            <a:normAutofit/>
          </a:bodyPr>
          <a:lstStyle>
            <a:lvl1pPr algn="l">
              <a:lnSpc>
                <a:spcPct val="110000"/>
              </a:lnSpc>
              <a:defRPr sz="3400">
                <a:solidFill>
                  <a:schemeClr val="bg1"/>
                </a:solidFill>
              </a:defRPr>
            </a:lvl1pPr>
          </a:lstStyle>
          <a:p>
            <a:r>
              <a:rPr lang="en-GB" dirty="0"/>
              <a:t>Click to edit Master title style</a:t>
            </a:r>
            <a:endParaRPr lang="en-US" dirty="0"/>
          </a:p>
        </p:txBody>
      </p:sp>
      <p:pic>
        <p:nvPicPr>
          <p:cNvPr id="11" name="Picture 10">
            <a:extLst>
              <a:ext uri="{FF2B5EF4-FFF2-40B4-BE49-F238E27FC236}">
                <a16:creationId xmlns:a16="http://schemas.microsoft.com/office/drawing/2014/main" id="{849833D6-CA3F-3E49-BDBA-D44F48EE56C1}"/>
              </a:ext>
            </a:extLst>
          </p:cNvPr>
          <p:cNvPicPr>
            <a:picLocks noChangeAspect="1"/>
          </p:cNvPicPr>
          <p:nvPr userDrawn="1"/>
        </p:nvPicPr>
        <p:blipFill>
          <a:blip r:embed="rId4"/>
          <a:stretch>
            <a:fillRect/>
          </a:stretch>
        </p:blipFill>
        <p:spPr>
          <a:xfrm>
            <a:off x="550849" y="514270"/>
            <a:ext cx="1930400" cy="1028700"/>
          </a:xfrm>
          <a:prstGeom prst="rect">
            <a:avLst/>
          </a:prstGeom>
        </p:spPr>
      </p:pic>
    </p:spTree>
    <p:extLst>
      <p:ext uri="{BB962C8B-B14F-4D97-AF65-F5344CB8AC3E}">
        <p14:creationId xmlns:p14="http://schemas.microsoft.com/office/powerpoint/2010/main" val="119732126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3241" y="1514656"/>
            <a:ext cx="10801350"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1" name="Text Placeholder 8">
            <a:extLst>
              <a:ext uri="{FF2B5EF4-FFF2-40B4-BE49-F238E27FC236}">
                <a16:creationId xmlns:a16="http://schemas.microsoft.com/office/drawing/2014/main" id="{CA90B80A-A8C3-E053-DDC6-813236E36EB4}"/>
              </a:ext>
            </a:extLst>
          </p:cNvPr>
          <p:cNvSpPr>
            <a:spLocks noGrp="1"/>
          </p:cNvSpPr>
          <p:nvPr>
            <p:ph type="body" sz="quarter" idx="16"/>
          </p:nvPr>
        </p:nvSpPr>
        <p:spPr>
          <a:xfrm>
            <a:off x="694592" y="6268470"/>
            <a:ext cx="9627577"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2" name="Picture 11">
            <a:extLst>
              <a:ext uri="{FF2B5EF4-FFF2-40B4-BE49-F238E27FC236}">
                <a16:creationId xmlns:a16="http://schemas.microsoft.com/office/drawing/2014/main" id="{5B3788E3-CBFA-DE50-D33F-81C320AC5AE5}"/>
              </a:ext>
            </a:extLst>
          </p:cNvPr>
          <p:cNvPicPr>
            <a:picLocks noChangeAspect="1"/>
          </p:cNvPicPr>
          <p:nvPr userDrawn="1"/>
        </p:nvPicPr>
        <p:blipFill>
          <a:blip r:embed="rId2"/>
          <a:stretch>
            <a:fillRect/>
          </a:stretch>
        </p:blipFill>
        <p:spPr>
          <a:xfrm>
            <a:off x="10408257" y="5389204"/>
            <a:ext cx="1351721" cy="715618"/>
          </a:xfrm>
          <a:prstGeom prst="rect">
            <a:avLst/>
          </a:prstGeom>
        </p:spPr>
      </p:pic>
      <p:sp>
        <p:nvSpPr>
          <p:cNvPr id="4" name="Title Placeholder 1">
            <a:extLst>
              <a:ext uri="{FF2B5EF4-FFF2-40B4-BE49-F238E27FC236}">
                <a16:creationId xmlns:a16="http://schemas.microsoft.com/office/drawing/2014/main" id="{753902B0-C5AC-6FC5-C10D-33FF4E9AF3A9}"/>
              </a:ext>
            </a:extLst>
          </p:cNvPr>
          <p:cNvSpPr>
            <a:spLocks noGrp="1"/>
          </p:cNvSpPr>
          <p:nvPr>
            <p:ph type="title"/>
          </p:nvPr>
        </p:nvSpPr>
        <p:spPr>
          <a:xfrm>
            <a:off x="695325" y="357812"/>
            <a:ext cx="10801350" cy="890545"/>
          </a:xfrm>
          <a:prstGeom prst="rect">
            <a:avLst/>
          </a:prstGeom>
        </p:spPr>
        <p:txBody>
          <a:bodyPr vert="horz" lIns="0" tIns="0" rIns="0" bIns="0" rtlCol="0" anchor="b">
            <a:normAutofit/>
          </a:bodyPr>
          <a:lstStyle/>
          <a:p>
            <a:r>
              <a:rPr lang="en-GB" dirty="0"/>
              <a:t>Click to edit Master title style</a:t>
            </a:r>
            <a:endParaRPr lang="en-US" dirty="0"/>
          </a:p>
        </p:txBody>
      </p:sp>
    </p:spTree>
    <p:extLst>
      <p:ext uri="{BB962C8B-B14F-4D97-AF65-F5344CB8AC3E}">
        <p14:creationId xmlns:p14="http://schemas.microsoft.com/office/powerpoint/2010/main" val="3889805425"/>
      </p:ext>
    </p:extLst>
  </p:cSld>
  <p:clrMapOvr>
    <a:masterClrMapping/>
  </p:clrMapOvr>
  <p:extLst>
    <p:ext uri="{DCECCB84-F9BA-43D5-87BE-67443E8EF086}">
      <p15:sldGuideLst xmlns:p15="http://schemas.microsoft.com/office/powerpoint/2012/main">
        <p15:guide id="1" orient="horz" pos="2160">
          <p15:clr>
            <a:srgbClr val="FBAE40"/>
          </p15:clr>
        </p15:guide>
        <p15:guide id="2" pos="6494">
          <p15:clr>
            <a:srgbClr val="FBAE40"/>
          </p15:clr>
        </p15:guide>
        <p15:guide id="3" orient="horz" pos="383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3337697-5336-649D-43E1-739157F8298F}"/>
              </a:ext>
            </a:extLst>
          </p:cNvPr>
          <p:cNvPicPr>
            <a:picLocks noChangeAspect="1"/>
          </p:cNvPicPr>
          <p:nvPr userDrawn="1"/>
        </p:nvPicPr>
        <p:blipFill>
          <a:blip r:embed="rId2"/>
          <a:stretch>
            <a:fillRect/>
          </a:stretch>
        </p:blipFill>
        <p:spPr>
          <a:xfrm>
            <a:off x="10408257" y="5389204"/>
            <a:ext cx="1351721" cy="715618"/>
          </a:xfrm>
          <a:prstGeom prst="rect">
            <a:avLst/>
          </a:prstGeom>
        </p:spPr>
      </p:pic>
      <p:sp>
        <p:nvSpPr>
          <p:cNvPr id="3" name="Title 1">
            <a:extLst>
              <a:ext uri="{FF2B5EF4-FFF2-40B4-BE49-F238E27FC236}">
                <a16:creationId xmlns:a16="http://schemas.microsoft.com/office/drawing/2014/main" id="{A1AB1B6D-BA3E-BA21-EDD9-759A9798DC9D}"/>
              </a:ext>
            </a:extLst>
          </p:cNvPr>
          <p:cNvSpPr>
            <a:spLocks noGrp="1"/>
          </p:cNvSpPr>
          <p:nvPr>
            <p:ph type="title"/>
          </p:nvPr>
        </p:nvSpPr>
        <p:spPr>
          <a:xfrm>
            <a:off x="694591" y="357812"/>
            <a:ext cx="10800000" cy="890545"/>
          </a:xfrm>
          <a:prstGeom prst="rect">
            <a:avLst/>
          </a:prstGeom>
        </p:spPr>
        <p:txBody>
          <a:bodyPr/>
          <a:lstStyle/>
          <a:p>
            <a:r>
              <a:rPr lang="en-GB" dirty="0"/>
              <a:t>Click to edit Master title style</a:t>
            </a:r>
            <a:endParaRPr lang="en-US" dirty="0"/>
          </a:p>
        </p:txBody>
      </p:sp>
      <p:sp>
        <p:nvSpPr>
          <p:cNvPr id="4" name="Text Placeholder 8">
            <a:extLst>
              <a:ext uri="{FF2B5EF4-FFF2-40B4-BE49-F238E27FC236}">
                <a16:creationId xmlns:a16="http://schemas.microsoft.com/office/drawing/2014/main" id="{EF35297C-BBFD-F19F-3EFB-8D5040329977}"/>
              </a:ext>
            </a:extLst>
          </p:cNvPr>
          <p:cNvSpPr>
            <a:spLocks noGrp="1"/>
          </p:cNvSpPr>
          <p:nvPr>
            <p:ph type="body" sz="quarter" idx="16"/>
          </p:nvPr>
        </p:nvSpPr>
        <p:spPr>
          <a:xfrm>
            <a:off x="694592" y="6268470"/>
            <a:ext cx="9627577"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spTree>
    <p:extLst>
      <p:ext uri="{BB962C8B-B14F-4D97-AF65-F5344CB8AC3E}">
        <p14:creationId xmlns:p14="http://schemas.microsoft.com/office/powerpoint/2010/main" val="2268087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C3337697-5336-649D-43E1-739157F8298F}"/>
              </a:ext>
            </a:extLst>
          </p:cNvPr>
          <p:cNvPicPr>
            <a:picLocks noChangeAspect="1"/>
          </p:cNvPicPr>
          <p:nvPr userDrawn="1"/>
        </p:nvPicPr>
        <p:blipFill>
          <a:blip r:embed="rId2"/>
          <a:stretch>
            <a:fillRect/>
          </a:stretch>
        </p:blipFill>
        <p:spPr>
          <a:xfrm>
            <a:off x="10408257" y="5389204"/>
            <a:ext cx="1351721" cy="715618"/>
          </a:xfrm>
          <a:prstGeom prst="rect">
            <a:avLst/>
          </a:prstGeom>
        </p:spPr>
      </p:pic>
      <p:sp>
        <p:nvSpPr>
          <p:cNvPr id="2" name="Text Placeholder 8">
            <a:extLst>
              <a:ext uri="{FF2B5EF4-FFF2-40B4-BE49-F238E27FC236}">
                <a16:creationId xmlns:a16="http://schemas.microsoft.com/office/drawing/2014/main" id="{78A109C6-DC9B-596D-DA3B-4DD5CDA32438}"/>
              </a:ext>
            </a:extLst>
          </p:cNvPr>
          <p:cNvSpPr>
            <a:spLocks noGrp="1"/>
          </p:cNvSpPr>
          <p:nvPr>
            <p:ph type="body" sz="quarter" idx="16"/>
          </p:nvPr>
        </p:nvSpPr>
        <p:spPr>
          <a:xfrm>
            <a:off x="695325" y="6268470"/>
            <a:ext cx="9626844"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sp>
        <p:nvSpPr>
          <p:cNvPr id="3" name="Title Placeholder 1">
            <a:extLst>
              <a:ext uri="{FF2B5EF4-FFF2-40B4-BE49-F238E27FC236}">
                <a16:creationId xmlns:a16="http://schemas.microsoft.com/office/drawing/2014/main" id="{DCF76D4F-57B0-F384-515F-BF9DFA733E97}"/>
              </a:ext>
            </a:extLst>
          </p:cNvPr>
          <p:cNvSpPr>
            <a:spLocks noGrp="1"/>
          </p:cNvSpPr>
          <p:nvPr>
            <p:ph type="title"/>
          </p:nvPr>
        </p:nvSpPr>
        <p:spPr>
          <a:xfrm>
            <a:off x="695325" y="357812"/>
            <a:ext cx="10801350" cy="890545"/>
          </a:xfrm>
          <a:prstGeom prst="rect">
            <a:avLst/>
          </a:prstGeom>
        </p:spPr>
        <p:txBody>
          <a:bodyPr vert="horz" lIns="0" tIns="0" rIns="0" bIns="0" rtlCol="0" anchor="b">
            <a:normAutofit/>
          </a:bodyPr>
          <a:lstStyle/>
          <a:p>
            <a:r>
              <a:rPr lang="en-GB" dirty="0"/>
              <a:t>Click to edit Master title style</a:t>
            </a:r>
            <a:endParaRPr lang="en-US" dirty="0"/>
          </a:p>
        </p:txBody>
      </p:sp>
    </p:spTree>
    <p:extLst>
      <p:ext uri="{BB962C8B-B14F-4D97-AF65-F5344CB8AC3E}">
        <p14:creationId xmlns:p14="http://schemas.microsoft.com/office/powerpoint/2010/main" val="229039354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with Callout_Turquoise">
    <p:spTree>
      <p:nvGrpSpPr>
        <p:cNvPr id="1" name=""/>
        <p:cNvGrpSpPr/>
        <p:nvPr/>
      </p:nvGrpSpPr>
      <p:grpSpPr>
        <a:xfrm>
          <a:off x="0" y="0"/>
          <a:ext cx="0" cy="0"/>
          <a:chOff x="0" y="0"/>
          <a:chExt cx="0" cy="0"/>
        </a:xfrm>
      </p:grpSpPr>
      <p:sp>
        <p:nvSpPr>
          <p:cNvPr id="12" name="Rounded Rectangle 11">
            <a:extLst>
              <a:ext uri="{FF2B5EF4-FFF2-40B4-BE49-F238E27FC236}">
                <a16:creationId xmlns:a16="http://schemas.microsoft.com/office/drawing/2014/main" id="{8E184512-BB96-C1CD-A350-B0470735E8D8}"/>
              </a:ext>
            </a:extLst>
          </p:cNvPr>
          <p:cNvSpPr/>
          <p:nvPr userDrawn="1"/>
        </p:nvSpPr>
        <p:spPr>
          <a:xfrm>
            <a:off x="-446730" y="5365469"/>
            <a:ext cx="10505312" cy="788190"/>
          </a:xfrm>
          <a:prstGeom prst="roundRect">
            <a:avLst>
              <a:gd name="adj" fmla="val 50000"/>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 Placeholder 14">
            <a:extLst>
              <a:ext uri="{FF2B5EF4-FFF2-40B4-BE49-F238E27FC236}">
                <a16:creationId xmlns:a16="http://schemas.microsoft.com/office/drawing/2014/main" id="{06E8B684-3488-C1F7-7BBB-631779DB53EA}"/>
              </a:ext>
            </a:extLst>
          </p:cNvPr>
          <p:cNvSpPr>
            <a:spLocks noGrp="1"/>
          </p:cNvSpPr>
          <p:nvPr>
            <p:ph type="body" sz="quarter" idx="15"/>
          </p:nvPr>
        </p:nvSpPr>
        <p:spPr>
          <a:xfrm>
            <a:off x="694590" y="5365468"/>
            <a:ext cx="8982069" cy="788191"/>
          </a:xfrm>
        </p:spPr>
        <p:txBody>
          <a:bodyPr anchor="ctr"/>
          <a:lstStyle>
            <a:lvl1pPr marL="0" indent="0" algn="l">
              <a:buNone/>
              <a:defRPr>
                <a:solidFill>
                  <a:schemeClr val="bg1"/>
                </a:solidFill>
              </a:defRPr>
            </a:lvl1pPr>
          </a:lstStyle>
          <a:p>
            <a:pPr lvl="0"/>
            <a:r>
              <a:rPr lang="en-US" dirty="0"/>
              <a:t>Click to edit Master text styles</a:t>
            </a:r>
          </a:p>
        </p:txBody>
      </p:sp>
      <p:sp>
        <p:nvSpPr>
          <p:cNvPr id="11" name="Text Placeholder 8">
            <a:extLst>
              <a:ext uri="{FF2B5EF4-FFF2-40B4-BE49-F238E27FC236}">
                <a16:creationId xmlns:a16="http://schemas.microsoft.com/office/drawing/2014/main" id="{48F34174-BBDB-3B11-69C4-CD61267E9D62}"/>
              </a:ext>
            </a:extLst>
          </p:cNvPr>
          <p:cNvSpPr>
            <a:spLocks noGrp="1"/>
          </p:cNvSpPr>
          <p:nvPr>
            <p:ph type="body" sz="quarter" idx="16"/>
          </p:nvPr>
        </p:nvSpPr>
        <p:spPr>
          <a:xfrm>
            <a:off x="694590" y="6268470"/>
            <a:ext cx="962757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3" name="Picture 12">
            <a:extLst>
              <a:ext uri="{FF2B5EF4-FFF2-40B4-BE49-F238E27FC236}">
                <a16:creationId xmlns:a16="http://schemas.microsoft.com/office/drawing/2014/main" id="{862CFB33-CC69-2E7B-1ABF-1546F01DE06A}"/>
              </a:ext>
            </a:extLst>
          </p:cNvPr>
          <p:cNvPicPr>
            <a:picLocks noChangeAspect="1"/>
          </p:cNvPicPr>
          <p:nvPr userDrawn="1"/>
        </p:nvPicPr>
        <p:blipFill>
          <a:blip r:embed="rId2"/>
          <a:stretch>
            <a:fillRect/>
          </a:stretch>
        </p:blipFill>
        <p:spPr>
          <a:xfrm>
            <a:off x="10408257" y="5389204"/>
            <a:ext cx="1351721" cy="715618"/>
          </a:xfrm>
          <a:prstGeom prst="rect">
            <a:avLst/>
          </a:prstGeom>
        </p:spPr>
      </p:pic>
      <p:sp>
        <p:nvSpPr>
          <p:cNvPr id="4" name="Title 1">
            <a:extLst>
              <a:ext uri="{FF2B5EF4-FFF2-40B4-BE49-F238E27FC236}">
                <a16:creationId xmlns:a16="http://schemas.microsoft.com/office/drawing/2014/main" id="{9CE141A6-39CF-2BA9-3EC6-C9E20BE7E272}"/>
              </a:ext>
            </a:extLst>
          </p:cNvPr>
          <p:cNvSpPr>
            <a:spLocks noGrp="1"/>
          </p:cNvSpPr>
          <p:nvPr>
            <p:ph type="title"/>
          </p:nvPr>
        </p:nvSpPr>
        <p:spPr>
          <a:xfrm>
            <a:off x="694591" y="357812"/>
            <a:ext cx="10800000" cy="890545"/>
          </a:xfrm>
          <a:prstGeom prst="rect">
            <a:avLst/>
          </a:prstGeom>
        </p:spPr>
        <p:txBody>
          <a:bodyPr/>
          <a:lstStyle/>
          <a:p>
            <a:r>
              <a:rPr lang="en-GB" dirty="0"/>
              <a:t>Click to edit Master title style</a:t>
            </a:r>
            <a:endParaRPr lang="en-US" dirty="0"/>
          </a:p>
        </p:txBody>
      </p:sp>
      <p:sp>
        <p:nvSpPr>
          <p:cNvPr id="5" name="Content Placeholder 2">
            <a:extLst>
              <a:ext uri="{FF2B5EF4-FFF2-40B4-BE49-F238E27FC236}">
                <a16:creationId xmlns:a16="http://schemas.microsoft.com/office/drawing/2014/main" id="{5A52DBF5-2404-B989-D442-6BD3FF32A1D3}"/>
              </a:ext>
            </a:extLst>
          </p:cNvPr>
          <p:cNvSpPr>
            <a:spLocks noGrp="1"/>
          </p:cNvSpPr>
          <p:nvPr>
            <p:ph idx="1"/>
          </p:nvPr>
        </p:nvSpPr>
        <p:spPr>
          <a:xfrm>
            <a:off x="694591" y="1514656"/>
            <a:ext cx="10800000" cy="3850811"/>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446566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9058287-A2BE-6377-E82D-D4701602F70E}"/>
              </a:ext>
            </a:extLst>
          </p:cNvPr>
          <p:cNvSpPr>
            <a:spLocks noGrp="1"/>
          </p:cNvSpPr>
          <p:nvPr>
            <p:ph idx="1"/>
          </p:nvPr>
        </p:nvSpPr>
        <p:spPr>
          <a:xfrm>
            <a:off x="694590" y="1514656"/>
            <a:ext cx="5205277"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0" name="Content Placeholder 9">
            <a:extLst>
              <a:ext uri="{FF2B5EF4-FFF2-40B4-BE49-F238E27FC236}">
                <a16:creationId xmlns:a16="http://schemas.microsoft.com/office/drawing/2014/main" id="{2EB635EA-EE54-0E38-860B-ECAF866A6BCA}"/>
              </a:ext>
            </a:extLst>
          </p:cNvPr>
          <p:cNvSpPr>
            <a:spLocks noGrp="1"/>
          </p:cNvSpPr>
          <p:nvPr>
            <p:ph sz="quarter" idx="13"/>
          </p:nvPr>
        </p:nvSpPr>
        <p:spPr>
          <a:xfrm>
            <a:off x="6289702" y="1514656"/>
            <a:ext cx="5204889" cy="4590166"/>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12" name="Text Placeholder 8">
            <a:extLst>
              <a:ext uri="{FF2B5EF4-FFF2-40B4-BE49-F238E27FC236}">
                <a16:creationId xmlns:a16="http://schemas.microsoft.com/office/drawing/2014/main" id="{C8B06F79-CEFE-9BEA-577D-6075772E6CB0}"/>
              </a:ext>
            </a:extLst>
          </p:cNvPr>
          <p:cNvSpPr>
            <a:spLocks noGrp="1"/>
          </p:cNvSpPr>
          <p:nvPr>
            <p:ph type="body" sz="quarter" idx="16"/>
          </p:nvPr>
        </p:nvSpPr>
        <p:spPr>
          <a:xfrm>
            <a:off x="694590" y="6268470"/>
            <a:ext cx="9627579" cy="365125"/>
          </a:xfrm>
        </p:spPr>
        <p:txBody>
          <a:bodyPr anchor="b">
            <a:normAutofit/>
          </a:bodyPr>
          <a:lstStyle>
            <a:lvl1pPr marL="0" indent="0">
              <a:buNone/>
              <a:defRPr lang="en-US" sz="1000" kern="1200" dirty="0">
                <a:solidFill>
                  <a:schemeClr val="tx1">
                    <a:tint val="82000"/>
                  </a:schemeClr>
                </a:solidFill>
                <a:latin typeface="Arial" panose="020B0604020202020204" pitchFamily="34" charset="0"/>
                <a:ea typeface="+mn-ea"/>
                <a:cs typeface="Arial" panose="020B0604020202020204" pitchFamily="34" charset="0"/>
              </a:defRPr>
            </a:lvl1pPr>
          </a:lstStyle>
          <a:p>
            <a:pPr lvl="0"/>
            <a:r>
              <a:rPr lang="en-US" dirty="0"/>
              <a:t>Click to edit Master text styles</a:t>
            </a:r>
          </a:p>
        </p:txBody>
      </p:sp>
      <p:pic>
        <p:nvPicPr>
          <p:cNvPr id="13" name="Picture 12">
            <a:extLst>
              <a:ext uri="{FF2B5EF4-FFF2-40B4-BE49-F238E27FC236}">
                <a16:creationId xmlns:a16="http://schemas.microsoft.com/office/drawing/2014/main" id="{5E818E0A-1067-0DF5-7E2C-A151D430DD53}"/>
              </a:ext>
            </a:extLst>
          </p:cNvPr>
          <p:cNvPicPr>
            <a:picLocks noChangeAspect="1"/>
          </p:cNvPicPr>
          <p:nvPr userDrawn="1"/>
        </p:nvPicPr>
        <p:blipFill>
          <a:blip r:embed="rId2"/>
          <a:stretch>
            <a:fillRect/>
          </a:stretch>
        </p:blipFill>
        <p:spPr>
          <a:xfrm>
            <a:off x="10408257" y="5389204"/>
            <a:ext cx="1351721" cy="715618"/>
          </a:xfrm>
          <a:prstGeom prst="rect">
            <a:avLst/>
          </a:prstGeom>
        </p:spPr>
      </p:pic>
      <p:sp>
        <p:nvSpPr>
          <p:cNvPr id="4" name="Title 1">
            <a:extLst>
              <a:ext uri="{FF2B5EF4-FFF2-40B4-BE49-F238E27FC236}">
                <a16:creationId xmlns:a16="http://schemas.microsoft.com/office/drawing/2014/main" id="{1294E4E4-4D88-74B5-5728-39EDEF307B1C}"/>
              </a:ext>
            </a:extLst>
          </p:cNvPr>
          <p:cNvSpPr>
            <a:spLocks noGrp="1"/>
          </p:cNvSpPr>
          <p:nvPr>
            <p:ph type="title"/>
          </p:nvPr>
        </p:nvSpPr>
        <p:spPr>
          <a:xfrm>
            <a:off x="694591" y="357812"/>
            <a:ext cx="10800000" cy="890545"/>
          </a:xfrm>
          <a:prstGeom prst="rect">
            <a:avLst/>
          </a:prstGeom>
        </p:spPr>
        <p:txBody>
          <a:bodyPr/>
          <a:lstStyle/>
          <a:p>
            <a:r>
              <a:rPr lang="en-GB" dirty="0"/>
              <a:t>Click to edit Master title style</a:t>
            </a:r>
            <a:endParaRPr lang="en-US" dirty="0"/>
          </a:p>
        </p:txBody>
      </p:sp>
    </p:spTree>
    <p:extLst>
      <p:ext uri="{BB962C8B-B14F-4D97-AF65-F5344CB8AC3E}">
        <p14:creationId xmlns:p14="http://schemas.microsoft.com/office/powerpoint/2010/main" val="350238042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FFAB5C3-BD0A-A3F7-88D2-EC556B8E4A89}"/>
              </a:ext>
            </a:extLst>
          </p:cNvPr>
          <p:cNvSpPr>
            <a:spLocks noGrp="1"/>
          </p:cNvSpPr>
          <p:nvPr>
            <p:ph type="body" idx="1"/>
          </p:nvPr>
        </p:nvSpPr>
        <p:spPr>
          <a:xfrm>
            <a:off x="691892" y="1514656"/>
            <a:ext cx="10800000" cy="3655384"/>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a:extLst>
              <a:ext uri="{FF2B5EF4-FFF2-40B4-BE49-F238E27FC236}">
                <a16:creationId xmlns:a16="http://schemas.microsoft.com/office/drawing/2014/main" id="{87296A45-EB14-1583-EF12-F5E4BE0289DA}"/>
              </a:ext>
            </a:extLst>
          </p:cNvPr>
          <p:cNvSpPr>
            <a:spLocks noGrp="1"/>
          </p:cNvSpPr>
          <p:nvPr>
            <p:ph type="ftr" sz="quarter" idx="3"/>
          </p:nvPr>
        </p:nvSpPr>
        <p:spPr>
          <a:xfrm>
            <a:off x="690543" y="6316595"/>
            <a:ext cx="10801350" cy="365125"/>
          </a:xfrm>
          <a:prstGeom prst="rect">
            <a:avLst/>
          </a:prstGeom>
        </p:spPr>
        <p:txBody>
          <a:bodyPr vert="horz" lIns="0" tIns="0" rIns="0" bIns="0" rtlCol="0" anchor="b"/>
          <a:lstStyle>
            <a:lvl1pPr algn="l">
              <a:defRPr sz="1000">
                <a:solidFill>
                  <a:schemeClr val="tx1">
                    <a:tint val="82000"/>
                  </a:schemeClr>
                </a:solidFill>
                <a:latin typeface="Arial" panose="020B0604020202020204" pitchFamily="34" charset="0"/>
                <a:cs typeface="Arial" panose="020B0604020202020204" pitchFamily="34" charset="0"/>
              </a:defRPr>
            </a:lvl1pPr>
          </a:lstStyle>
          <a:p>
            <a:endParaRPr lang="en-US" dirty="0"/>
          </a:p>
        </p:txBody>
      </p:sp>
      <p:sp>
        <p:nvSpPr>
          <p:cNvPr id="6" name="Title Placeholder 1">
            <a:extLst>
              <a:ext uri="{FF2B5EF4-FFF2-40B4-BE49-F238E27FC236}">
                <a16:creationId xmlns:a16="http://schemas.microsoft.com/office/drawing/2014/main" id="{2EE2B94B-1941-AFAC-D5C7-9EF222CEDB7F}"/>
              </a:ext>
            </a:extLst>
          </p:cNvPr>
          <p:cNvSpPr>
            <a:spLocks noGrp="1"/>
          </p:cNvSpPr>
          <p:nvPr>
            <p:ph type="title"/>
          </p:nvPr>
        </p:nvSpPr>
        <p:spPr>
          <a:xfrm>
            <a:off x="695325" y="357812"/>
            <a:ext cx="10801350" cy="890545"/>
          </a:xfrm>
          <a:prstGeom prst="rect">
            <a:avLst/>
          </a:prstGeom>
        </p:spPr>
        <p:txBody>
          <a:bodyPr vert="horz" lIns="0" tIns="0" rIns="0" bIns="0" rtlCol="0" anchor="b">
            <a:normAutofit/>
          </a:bodyPr>
          <a:lstStyle/>
          <a:p>
            <a:r>
              <a:rPr lang="en-GB" dirty="0"/>
              <a:t>Click to edit Master title style</a:t>
            </a:r>
            <a:endParaRPr lang="en-US" dirty="0"/>
          </a:p>
        </p:txBody>
      </p:sp>
    </p:spTree>
    <p:extLst>
      <p:ext uri="{BB962C8B-B14F-4D97-AF65-F5344CB8AC3E}">
        <p14:creationId xmlns:p14="http://schemas.microsoft.com/office/powerpoint/2010/main" val="43542186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defTabSz="914400" rtl="0" eaLnBrk="1" latinLnBrk="0" hangingPunct="1">
        <a:lnSpc>
          <a:spcPct val="110000"/>
        </a:lnSpc>
        <a:spcBef>
          <a:spcPct val="0"/>
        </a:spcBef>
        <a:buNone/>
        <a:defRPr sz="2500" b="1" i="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DA0962-A831-882A-95F6-1FB31E0060E7}"/>
              </a:ext>
            </a:extLst>
          </p:cNvPr>
          <p:cNvSpPr>
            <a:spLocks noGrp="1"/>
          </p:cNvSpPr>
          <p:nvPr>
            <p:ph type="title"/>
          </p:nvPr>
        </p:nvSpPr>
        <p:spPr>
          <a:xfrm>
            <a:off x="695325" y="357812"/>
            <a:ext cx="10801350" cy="890545"/>
          </a:xfrm>
          <a:prstGeom prst="rect">
            <a:avLst/>
          </a:prstGeom>
        </p:spPr>
        <p:txBody>
          <a:bodyPr vert="horz" lIns="0" tIns="0" rIns="0" bIns="0" rtlCol="0" anchor="b">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6FFAB5C3-BD0A-A3F7-88D2-EC556B8E4A89}"/>
              </a:ext>
            </a:extLst>
          </p:cNvPr>
          <p:cNvSpPr>
            <a:spLocks noGrp="1"/>
          </p:cNvSpPr>
          <p:nvPr>
            <p:ph type="body" idx="1"/>
          </p:nvPr>
        </p:nvSpPr>
        <p:spPr>
          <a:xfrm>
            <a:off x="695324" y="1514656"/>
            <a:ext cx="10801351" cy="3655384"/>
          </a:xfrm>
          <a:prstGeom prst="rect">
            <a:avLst/>
          </a:prstGeom>
        </p:spPr>
        <p:txBody>
          <a:bodyPr vert="horz" lIns="0" tIns="0" rIns="0" bIns="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Footer Placeholder 4">
            <a:extLst>
              <a:ext uri="{FF2B5EF4-FFF2-40B4-BE49-F238E27FC236}">
                <a16:creationId xmlns:a16="http://schemas.microsoft.com/office/drawing/2014/main" id="{87296A45-EB14-1583-EF12-F5E4BE0289DA}"/>
              </a:ext>
            </a:extLst>
          </p:cNvPr>
          <p:cNvSpPr>
            <a:spLocks noGrp="1"/>
          </p:cNvSpPr>
          <p:nvPr>
            <p:ph type="ftr" sz="quarter" idx="3"/>
          </p:nvPr>
        </p:nvSpPr>
        <p:spPr>
          <a:xfrm>
            <a:off x="695325" y="6316595"/>
            <a:ext cx="10801350" cy="365125"/>
          </a:xfrm>
          <a:prstGeom prst="rect">
            <a:avLst/>
          </a:prstGeom>
        </p:spPr>
        <p:txBody>
          <a:bodyPr vert="horz" lIns="0" tIns="0" rIns="0" bIns="0" rtlCol="0" anchor="b"/>
          <a:lstStyle>
            <a:lvl1pPr algn="l">
              <a:defRPr sz="1000">
                <a:solidFill>
                  <a:schemeClr val="tx1">
                    <a:tint val="82000"/>
                  </a:schemeClr>
                </a:solidFill>
                <a:latin typeface="Arial" panose="020B0604020202020204" pitchFamily="34" charset="0"/>
                <a:cs typeface="Arial" panose="020B0604020202020204" pitchFamily="34" charset="0"/>
              </a:defRPr>
            </a:lvl1pPr>
          </a:lstStyle>
          <a:p>
            <a:endParaRPr lang="en-US" dirty="0"/>
          </a:p>
        </p:txBody>
      </p:sp>
    </p:spTree>
    <p:extLst>
      <p:ext uri="{BB962C8B-B14F-4D97-AF65-F5344CB8AC3E}">
        <p14:creationId xmlns:p14="http://schemas.microsoft.com/office/powerpoint/2010/main" val="3429495224"/>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txStyles>
    <p:titleStyle>
      <a:lvl1pPr algn="l" defTabSz="914400" rtl="0" eaLnBrk="1" latinLnBrk="0" hangingPunct="1">
        <a:lnSpc>
          <a:spcPct val="110000"/>
        </a:lnSpc>
        <a:spcBef>
          <a:spcPct val="0"/>
        </a:spcBef>
        <a:buNone/>
        <a:defRPr sz="2500" b="1" i="0" kern="1200">
          <a:solidFill>
            <a:schemeClr val="tx2"/>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438">
          <p15:clr>
            <a:srgbClr val="F26B43"/>
          </p15:clr>
        </p15:guide>
        <p15:guide id="3" pos="7242">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biomarin.com/terms-of-use/en-us/" TargetMode="External"/><Relationship Id="rId2" Type="http://schemas.openxmlformats.org/officeDocument/2006/relationships/hyperlink" Target="https://hcp.biomarin.com/en-gb/pku/expert/wp-content/uploads/sites/5/2024/07/Palynziq-API-INTL-April-2024.pdf?v=0.104" TargetMode="Externa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hyperlink" Target="mailto:drugsafety@bmrn.com" TargetMode="Externa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svg"/><Relationship Id="rId7" Type="http://schemas.openxmlformats.org/officeDocument/2006/relationships/image" Target="../media/image15.svg"/><Relationship Id="rId2" Type="http://schemas.openxmlformats.org/officeDocument/2006/relationships/image" Target="../media/image10.png"/><Relationship Id="rId1" Type="http://schemas.openxmlformats.org/officeDocument/2006/relationships/slideLayout" Target="../slideLayouts/slideLayout5.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 Id="rId9" Type="http://schemas.openxmlformats.org/officeDocument/2006/relationships/image" Target="../media/image17.svg"/></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diagramLayout" Target="../diagrams/layout4.xml"/><Relationship Id="rId3" Type="http://schemas.openxmlformats.org/officeDocument/2006/relationships/diagramLayout" Target="../diagrams/layout1.xml"/><Relationship Id="rId21" Type="http://schemas.microsoft.com/office/2007/relationships/diagramDrawing" Target="../diagrams/drawing4.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diagramData" Target="../diagrams/data4.xml"/><Relationship Id="rId2" Type="http://schemas.openxmlformats.org/officeDocument/2006/relationships/diagramData" Target="../diagrams/data1.xml"/><Relationship Id="rId16" Type="http://schemas.microsoft.com/office/2007/relationships/diagramDrawing" Target="../diagrams/drawing3.xml"/><Relationship Id="rId20" Type="http://schemas.openxmlformats.org/officeDocument/2006/relationships/diagramColors" Target="../diagrams/colors4.xml"/><Relationship Id="rId1" Type="http://schemas.openxmlformats.org/officeDocument/2006/relationships/slideLayout" Target="../slideLayouts/slideLayout8.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19" Type="http://schemas.openxmlformats.org/officeDocument/2006/relationships/diagramQuickStyle" Target="../diagrams/quickStyle4.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8.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ECB8B-093E-AE94-F567-1793EAFE62C5}"/>
              </a:ext>
            </a:extLst>
          </p:cNvPr>
          <p:cNvSpPr>
            <a:spLocks noGrp="1"/>
          </p:cNvSpPr>
          <p:nvPr>
            <p:ph type="ctrTitle"/>
          </p:nvPr>
        </p:nvSpPr>
        <p:spPr>
          <a:xfrm>
            <a:off x="688157" y="1987826"/>
            <a:ext cx="7819740" cy="1311965"/>
          </a:xfrm>
        </p:spPr>
        <p:txBody>
          <a:bodyPr>
            <a:normAutofit fontScale="90000"/>
          </a:bodyPr>
          <a:lstStyle/>
          <a:p>
            <a:r>
              <a:rPr lang="en-GB" dirty="0">
                <a:latin typeface="+mn-lt"/>
                <a:cs typeface="Calibri" panose="020F0502020204030204" pitchFamily="34" charset="0"/>
              </a:rPr>
              <a:t>Evaluating change in diet with pegvaliase treatment in adults with</a:t>
            </a:r>
            <a:r>
              <a:rPr lang="en-GB" dirty="0">
                <a:latin typeface="+mn-lt"/>
              </a:rPr>
              <a:t> </a:t>
            </a:r>
            <a:r>
              <a:rPr lang="en-GB" dirty="0">
                <a:latin typeface="+mn-lt"/>
                <a:cs typeface="Calibri" panose="020F0502020204030204" pitchFamily="34" charset="0"/>
              </a:rPr>
              <a:t>phenylketonuria: Analysis of phase 3 clinical trial data</a:t>
            </a:r>
            <a:endParaRPr lang="en-GB" dirty="0">
              <a:latin typeface="+mn-lt"/>
            </a:endParaRPr>
          </a:p>
        </p:txBody>
      </p:sp>
      <p:sp>
        <p:nvSpPr>
          <p:cNvPr id="3" name="Subtitle 2">
            <a:extLst>
              <a:ext uri="{FF2B5EF4-FFF2-40B4-BE49-F238E27FC236}">
                <a16:creationId xmlns:a16="http://schemas.microsoft.com/office/drawing/2014/main" id="{C0A4C189-5304-F2F7-1DEE-6064E66E8EDF}"/>
              </a:ext>
            </a:extLst>
          </p:cNvPr>
          <p:cNvSpPr>
            <a:spLocks noGrp="1"/>
          </p:cNvSpPr>
          <p:nvPr>
            <p:ph type="subTitle" idx="1"/>
          </p:nvPr>
        </p:nvSpPr>
        <p:spPr>
          <a:xfrm>
            <a:off x="687936" y="3884400"/>
            <a:ext cx="7819740" cy="1436400"/>
          </a:xfrm>
        </p:spPr>
        <p:txBody>
          <a:bodyPr>
            <a:normAutofit fontScale="92500" lnSpcReduction="10000"/>
          </a:bodyPr>
          <a:lstStyle/>
          <a:p>
            <a:r>
              <a:rPr lang="en-GB" dirty="0">
                <a:latin typeface="+mn-lt"/>
              </a:rPr>
              <a:t>Rohr F, </a:t>
            </a:r>
            <a:r>
              <a:rPr lang="en-GB">
                <a:latin typeface="+mn-lt"/>
              </a:rPr>
              <a:t>Burton B, </a:t>
            </a:r>
            <a:r>
              <a:rPr lang="en-GB" dirty="0">
                <a:latin typeface="+mn-lt"/>
              </a:rPr>
              <a:t>Dee A, Harding CO, Lilienstein J, </a:t>
            </a:r>
            <a:br>
              <a:rPr lang="en-GB" dirty="0">
                <a:latin typeface="+mn-lt"/>
              </a:rPr>
            </a:br>
            <a:r>
              <a:rPr lang="en-GB" dirty="0">
                <a:latin typeface="+mn-lt"/>
              </a:rPr>
              <a:t>Lindstrom K, MacLeod E, Rose S, Singh R, van Calcar S, Whitehall K. </a:t>
            </a:r>
          </a:p>
          <a:p>
            <a:r>
              <a:rPr lang="en-GB" sz="2100" b="1" i="1" dirty="0">
                <a:latin typeface="+mn-lt"/>
                <a:cs typeface="Calibri Light" panose="020F0302020204030204" pitchFamily="34" charset="0"/>
              </a:rPr>
              <a:t>Mol. Genet. and Metab. 2024;141:108122.</a:t>
            </a:r>
          </a:p>
          <a:p>
            <a:endParaRPr lang="en-GB" dirty="0"/>
          </a:p>
        </p:txBody>
      </p:sp>
      <p:sp>
        <p:nvSpPr>
          <p:cNvPr id="4" name="Text Placeholder 2">
            <a:extLst>
              <a:ext uri="{FF2B5EF4-FFF2-40B4-BE49-F238E27FC236}">
                <a16:creationId xmlns:a16="http://schemas.microsoft.com/office/drawing/2014/main" id="{631315F6-B904-99BC-7CF4-36F2F732E6A6}"/>
              </a:ext>
            </a:extLst>
          </p:cNvPr>
          <p:cNvSpPr>
            <a:spLocks noGrp="1"/>
          </p:cNvSpPr>
          <p:nvPr>
            <p:ph type="body" sz="quarter" idx="10"/>
          </p:nvPr>
        </p:nvSpPr>
        <p:spPr>
          <a:xfrm>
            <a:off x="2235200" y="6340475"/>
            <a:ext cx="9266238" cy="227013"/>
          </a:xfrm>
        </p:spPr>
        <p:txBody>
          <a:bodyPr/>
          <a:lstStyle/>
          <a:p>
            <a:r>
              <a:rPr lang="en-GB" sz="900" dirty="0"/>
              <a:t>PALYNZIQ</a:t>
            </a:r>
            <a:r>
              <a:rPr lang="en-GB" sz="900" baseline="30000" dirty="0"/>
              <a:t>®</a:t>
            </a:r>
            <a:r>
              <a:rPr lang="en-GB" sz="900" dirty="0"/>
              <a:t> (pegvaliase) is indicated for the treatment of patients with phenylketonuria (PKU) aged 16 years and older who have inadequate blood phenylalanine control (blood phenylalanine levels greater than 600µmol/l) despite prior management with available treatment options. Prescribing information can be found at the end of the presentation. Developed and funded by BioMarin. © 2024 BioMarin International Ltd. All Rights Reserved. For healthcare professionals only. EUCAN-PAL-00234 Date of preparation: August 2024 </a:t>
            </a:r>
          </a:p>
        </p:txBody>
      </p:sp>
    </p:spTree>
    <p:extLst>
      <p:ext uri="{BB962C8B-B14F-4D97-AF65-F5344CB8AC3E}">
        <p14:creationId xmlns:p14="http://schemas.microsoft.com/office/powerpoint/2010/main" val="3172446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2EA550-03B7-4C44-BC35-72D273055D37}"/>
              </a:ext>
            </a:extLst>
          </p:cNvPr>
          <p:cNvSpPr>
            <a:spLocks noGrp="1"/>
          </p:cNvSpPr>
          <p:nvPr>
            <p:ph type="title"/>
          </p:nvPr>
        </p:nvSpPr>
        <p:spPr/>
        <p:txBody>
          <a:bodyPr>
            <a:normAutofit/>
          </a:bodyPr>
          <a:lstStyle/>
          <a:p>
            <a:r>
              <a:rPr lang="en-GB" dirty="0"/>
              <a:t>PALYNZIQ</a:t>
            </a:r>
            <a:r>
              <a:rPr lang="en-GB" baseline="30000" dirty="0"/>
              <a:t>®</a:t>
            </a:r>
            <a:r>
              <a:rPr lang="en-GB" baseline="30000" dirty="0">
                <a:solidFill>
                  <a:schemeClr val="bg2">
                    <a:lumMod val="10000"/>
                  </a:schemeClr>
                </a:solidFill>
              </a:rPr>
              <a:t> </a:t>
            </a:r>
            <a:r>
              <a:rPr lang="en-GB" dirty="0"/>
              <a:t>(pegvaliase) Prescribing Information</a:t>
            </a:r>
          </a:p>
        </p:txBody>
      </p:sp>
      <p:sp>
        <p:nvSpPr>
          <p:cNvPr id="3" name="Content Placeholder 2">
            <a:extLst>
              <a:ext uri="{FF2B5EF4-FFF2-40B4-BE49-F238E27FC236}">
                <a16:creationId xmlns:a16="http://schemas.microsoft.com/office/drawing/2014/main" id="{480C62D4-4E88-4C86-8171-1690F0EFE8A4}"/>
              </a:ext>
            </a:extLst>
          </p:cNvPr>
          <p:cNvSpPr>
            <a:spLocks noGrp="1"/>
          </p:cNvSpPr>
          <p:nvPr>
            <p:ph idx="1"/>
          </p:nvPr>
        </p:nvSpPr>
        <p:spPr/>
        <p:txBody>
          <a:bodyPr/>
          <a:lstStyle/>
          <a:p>
            <a:r>
              <a:rPr lang="en-GB" dirty="0"/>
              <a:t>PKU.expert contains promotional content on BioMarin products, in line with the prescribing information approved by the European Medicines Agency – EMA</a:t>
            </a:r>
          </a:p>
          <a:p>
            <a:r>
              <a:rPr lang="en-GB" dirty="0"/>
              <a:t>Access the latest aPI: PALYNZIQ</a:t>
            </a:r>
            <a:r>
              <a:rPr lang="en-GB" baseline="30000" dirty="0"/>
              <a:t>® </a:t>
            </a:r>
            <a:r>
              <a:rPr lang="en-GB" dirty="0"/>
              <a:t>(pegvaliase) </a:t>
            </a:r>
          </a:p>
          <a:p>
            <a:pPr lvl="1"/>
            <a:r>
              <a:rPr lang="en-GB" dirty="0"/>
              <a:t>Within your downloaded Zip File, you will find a copy of the latest </a:t>
            </a:r>
            <a:br>
              <a:rPr lang="en-GB" dirty="0"/>
            </a:br>
            <a:r>
              <a:rPr lang="en-GB" dirty="0"/>
              <a:t>Prescribing Information </a:t>
            </a:r>
          </a:p>
          <a:p>
            <a:pPr lvl="2"/>
            <a:r>
              <a:rPr lang="en-GB" dirty="0"/>
              <a:t>The latest aPI can also be accessed on </a:t>
            </a:r>
            <a:r>
              <a:rPr lang="en-GB" dirty="0">
                <a:hlinkClick r:id="rId2"/>
              </a:rPr>
              <a:t>PKU.expert - Prescribing Information</a:t>
            </a:r>
            <a:endParaRPr lang="en-GB" dirty="0"/>
          </a:p>
          <a:p>
            <a:pPr lvl="2"/>
            <a:r>
              <a:rPr lang="en-GB" dirty="0"/>
              <a:t>The prescribing information must form part of the promotional material and must not be separate from it</a:t>
            </a:r>
          </a:p>
          <a:p>
            <a:pPr lvl="1"/>
            <a:r>
              <a:rPr lang="en-GB" dirty="0">
                <a:hlinkClick r:id="rId3"/>
              </a:rPr>
              <a:t>PKU.expert Terms and Conditions</a:t>
            </a:r>
            <a:endParaRPr lang="en-GB" dirty="0"/>
          </a:p>
          <a:p>
            <a:endParaRPr lang="en-GB" dirty="0"/>
          </a:p>
          <a:p>
            <a:endParaRPr lang="en-GB" dirty="0"/>
          </a:p>
        </p:txBody>
      </p:sp>
      <p:sp>
        <p:nvSpPr>
          <p:cNvPr id="5" name="Text Placeholder 4">
            <a:extLst>
              <a:ext uri="{FF2B5EF4-FFF2-40B4-BE49-F238E27FC236}">
                <a16:creationId xmlns:a16="http://schemas.microsoft.com/office/drawing/2014/main" id="{59801580-B07A-7525-B4E0-847BAF6B14A5}"/>
              </a:ext>
            </a:extLst>
          </p:cNvPr>
          <p:cNvSpPr>
            <a:spLocks noGrp="1"/>
          </p:cNvSpPr>
          <p:nvPr>
            <p:ph type="body" sz="quarter" idx="16"/>
          </p:nvPr>
        </p:nvSpPr>
        <p:spPr/>
        <p:txBody>
          <a:bodyPr/>
          <a:lstStyle/>
          <a:p>
            <a:endParaRPr lang="en-GB"/>
          </a:p>
        </p:txBody>
      </p:sp>
    </p:spTree>
    <p:extLst>
      <p:ext uri="{BB962C8B-B14F-4D97-AF65-F5344CB8AC3E}">
        <p14:creationId xmlns:p14="http://schemas.microsoft.com/office/powerpoint/2010/main" val="2690764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9">
            <a:extLst>
              <a:ext uri="{FF2B5EF4-FFF2-40B4-BE49-F238E27FC236}">
                <a16:creationId xmlns:a16="http://schemas.microsoft.com/office/drawing/2014/main" id="{DA6D912A-866F-2F5D-EFF0-F14A037715BC}"/>
              </a:ext>
            </a:extLst>
          </p:cNvPr>
          <p:cNvSpPr txBox="1">
            <a:spLocks/>
          </p:cNvSpPr>
          <p:nvPr/>
        </p:nvSpPr>
        <p:spPr>
          <a:xfrm>
            <a:off x="694592" y="262445"/>
            <a:ext cx="5220000" cy="6509830"/>
          </a:xfrm>
          <a:prstGeom prst="rect">
            <a:avLst/>
          </a:prstGeom>
        </p:spPr>
        <p:txBody>
          <a:bodyPr wrap="square">
            <a:no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Abbreviated Prescribing Information (PI) (INTL): PALYNZIQ</a:t>
            </a:r>
            <a:r>
              <a:rPr kumimoji="0" lang="en-GB" sz="700" b="1"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(pegvaliase) </a:t>
            </a:r>
            <a:b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Refer to Summary of Product Characteristics for full information.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Presentation: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2.5 mg solution for injection in pre-filled syringe containing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2.5 mg pegvaliase in 0.5 ml solution.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10 mg solution for injection in pre-filled syringe containing 10 mg pegvaliase in 0.5 ml solution.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20 mg solution for injection in pre-filled syringe containing 20 mg pegvaliase in 1 ml solution.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Therapeutic indications: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is indicated for the treatment of patients with phenylketonuria (PKU) aged 16 years and older who have inadequate blood phenylalanine control (blood phenylalanine levels greater than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despite prior management with available treatment options.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Posology: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Before initiating treatment, blood phenylalanine level must be obtained. Monitoring of blood phenylalanine level is recommended once a month. Dietary phenylalanine intake should remain consistent until a maintenance dose is established. Induction: The recommended starting dose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is 2.5 mg administered once per week for 4 weeks. Titration: The dose should be escalated gradually based on tolerability to the daily maintenance dose required to achieve blood phenylalanine level of 120 to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according to the table below. Maintenance: The maintenance dose is individualised to achieve patient’s blood phenylalanine control (i.e., a phenylalanine level between 120 to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taking into account patient tolerability to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and dietary protein intake (see table below). During titration and maintenance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treatment, patients may develop blood phenylalanine levels below 30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To manage hypophenylalaninaemia, dietary protein intake should be increased to appropriate levels, and then, if needed, the dose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should be reduced</a:t>
            </a:r>
            <a:b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Recommended dosing regimen</a:t>
            </a: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b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b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b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1 If blood phenylalanine levels are below 30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dietary protein intake should be increased to appropriate levels, and then, if needed, the dose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should be reduced.</a:t>
            </a:r>
            <a:b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2 Additional time may be required prior to each dose escalation based on patient tolerability with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a:t>
            </a:r>
            <a:b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3 The maintenance dose is individualised to achieve blood phenylalanine levels between 120 to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a:t>
            </a:r>
            <a:b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b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4 If multiple injections are needed for a single dose, injections should be administered at the same time of day and injection sites should be at least 5 cm away from each other. Doses should not be divided over the course of the day.</a:t>
            </a: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Administration: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Subcutaneous use. Each pre-filled syringe is for single use only. Prior to first dose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the patient should be trained by a healthcare professional on the signs and symptoms of an acute systemic hypersensitivity reaction and to seek immediate medical care if a reaction occurs, and how to properly administer adrenaline injection device. Due to the potential for an acute systemic hypersensitivity reaction, premedication prior to each dose is required during induction and titration (time prior to reaching blood phenylalanine levels less than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while on a stable dose). Patients should be instructed to pre medicate with an H1 receptor antagonist, H2 receptor antagonist, and antipyretic. During maintenance, premedication may be reconsidered for subsequent injections based on patient tolerability to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Readministration</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following mild to moderate acute systemic hypersensitivity reactions: The prescribing physician should consider the risks and benefits of readministering the medicinal product following resolution of the first mild to moderate acute systemic hypersensitivity reaction.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Readministration</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for the first dose must be done under supervision of a healthcare professional with the ability to manage acute systemic hypersensitivity reactions.</a:t>
            </a:r>
            <a:endPar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p:txBody>
      </p:sp>
      <p:graphicFrame>
        <p:nvGraphicFramePr>
          <p:cNvPr id="8" name="Table 7">
            <a:extLst>
              <a:ext uri="{FF2B5EF4-FFF2-40B4-BE49-F238E27FC236}">
                <a16:creationId xmlns:a16="http://schemas.microsoft.com/office/drawing/2014/main" id="{391344FE-E135-E6AC-EC5D-958BA6C4F209}"/>
              </a:ext>
            </a:extLst>
          </p:cNvPr>
          <p:cNvGraphicFramePr>
            <a:graphicFrameLocks noGrp="1"/>
          </p:cNvGraphicFramePr>
          <p:nvPr/>
        </p:nvGraphicFramePr>
        <p:xfrm>
          <a:off x="722947" y="2324848"/>
          <a:ext cx="4992053" cy="2090420"/>
        </p:xfrm>
        <a:graphic>
          <a:graphicData uri="http://schemas.openxmlformats.org/drawingml/2006/table">
            <a:tbl>
              <a:tblPr firstRow="1" firstCol="1" lastRow="1" lastCol="1" bandRow="1" bandCol="1">
                <a:tableStyleId>{2D5ABB26-0587-4C30-8999-92F81FD0307C}</a:tableStyleId>
              </a:tblPr>
              <a:tblGrid>
                <a:gridCol w="705803">
                  <a:extLst>
                    <a:ext uri="{9D8B030D-6E8A-4147-A177-3AD203B41FA5}">
                      <a16:colId xmlns:a16="http://schemas.microsoft.com/office/drawing/2014/main" val="1590391164"/>
                    </a:ext>
                  </a:extLst>
                </a:gridCol>
                <a:gridCol w="2143125">
                  <a:extLst>
                    <a:ext uri="{9D8B030D-6E8A-4147-A177-3AD203B41FA5}">
                      <a16:colId xmlns:a16="http://schemas.microsoft.com/office/drawing/2014/main" val="836664080"/>
                    </a:ext>
                  </a:extLst>
                </a:gridCol>
                <a:gridCol w="2143125">
                  <a:extLst>
                    <a:ext uri="{9D8B030D-6E8A-4147-A177-3AD203B41FA5}">
                      <a16:colId xmlns:a16="http://schemas.microsoft.com/office/drawing/2014/main" val="1270166701"/>
                    </a:ext>
                  </a:extLst>
                </a:gridCol>
              </a:tblGrid>
              <a:tr h="259715">
                <a:tc>
                  <a:txBody>
                    <a:bodyPr/>
                    <a:lstStyle/>
                    <a:p>
                      <a:pPr marL="36195">
                        <a:spcBef>
                          <a:spcPts val="100"/>
                        </a:spcBef>
                        <a:spcAft>
                          <a:spcPts val="0"/>
                        </a:spcAft>
                      </a:pPr>
                      <a:r>
                        <a:rPr lang="en-US" sz="700" dirty="0">
                          <a:effectLst/>
                        </a:rPr>
                        <a:t> </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Dose</a:t>
                      </a:r>
                      <a:r>
                        <a:rPr lang="en-US" sz="700" baseline="30000" dirty="0">
                          <a:effectLst/>
                        </a:rPr>
                        <a:t>1</a:t>
                      </a:r>
                      <a:r>
                        <a:rPr lang="en-US" sz="700" spc="70" dirty="0">
                          <a:effectLst/>
                        </a:rPr>
                        <a:t> </a:t>
                      </a:r>
                      <a:r>
                        <a:rPr lang="en-US" sz="700" dirty="0">
                          <a:effectLst/>
                        </a:rPr>
                        <a:t>administered</a:t>
                      </a:r>
                      <a:r>
                        <a:rPr lang="en-US" sz="700" spc="200" dirty="0">
                          <a:effectLst/>
                        </a:rPr>
                        <a:t> </a:t>
                      </a:r>
                      <a:r>
                        <a:rPr lang="en-US" sz="700" spc="-10" dirty="0">
                          <a:effectLst/>
                        </a:rPr>
                        <a:t>subcutaneously</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marR="113665">
                        <a:spcBef>
                          <a:spcPts val="215"/>
                        </a:spcBef>
                        <a:spcAft>
                          <a:spcPts val="0"/>
                        </a:spcAft>
                      </a:pPr>
                      <a:r>
                        <a:rPr lang="en-US" sz="700">
                          <a:effectLst/>
                        </a:rPr>
                        <a:t>Duration prior to</a:t>
                      </a:r>
                      <a:r>
                        <a:rPr lang="en-US" sz="700" spc="200">
                          <a:effectLst/>
                        </a:rPr>
                        <a:t> </a:t>
                      </a:r>
                      <a:r>
                        <a:rPr lang="en-US" sz="700">
                          <a:effectLst/>
                        </a:rPr>
                        <a:t>next dose increase</a:t>
                      </a:r>
                      <a:endParaRPr lang="en-GB" sz="7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92979353"/>
                  </a:ext>
                </a:extLst>
              </a:tr>
              <a:tr h="158115">
                <a:tc>
                  <a:txBody>
                    <a:bodyPr/>
                    <a:lstStyle/>
                    <a:p>
                      <a:pPr marL="66675">
                        <a:spcBef>
                          <a:spcPts val="215"/>
                        </a:spcBef>
                        <a:spcAft>
                          <a:spcPts val="0"/>
                        </a:spcAft>
                      </a:pPr>
                      <a:r>
                        <a:rPr lang="en-US" sz="700" spc="-10" dirty="0">
                          <a:effectLst/>
                        </a:rPr>
                        <a:t>Induction</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a:effectLst/>
                        </a:rPr>
                        <a:t>2.5</a:t>
                      </a:r>
                      <a:r>
                        <a:rPr lang="en-US" sz="700" spc="-10">
                          <a:effectLst/>
                        </a:rPr>
                        <a:t> </a:t>
                      </a:r>
                      <a:r>
                        <a:rPr lang="en-US" sz="700">
                          <a:effectLst/>
                        </a:rPr>
                        <a:t>mg</a:t>
                      </a:r>
                      <a:r>
                        <a:rPr lang="en-US" sz="700" spc="-5">
                          <a:effectLst/>
                        </a:rPr>
                        <a:t> </a:t>
                      </a:r>
                      <a:r>
                        <a:rPr lang="en-US" sz="700">
                          <a:effectLst/>
                        </a:rPr>
                        <a:t>once</a:t>
                      </a:r>
                      <a:r>
                        <a:rPr lang="en-US" sz="700" spc="-5">
                          <a:effectLst/>
                        </a:rPr>
                        <a:t> </a:t>
                      </a:r>
                      <a:r>
                        <a:rPr lang="en-US" sz="700" spc="-10">
                          <a:effectLst/>
                        </a:rPr>
                        <a:t>weekly</a:t>
                      </a:r>
                      <a:endParaRPr lang="en-GB" sz="7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4</a:t>
                      </a:r>
                      <a:r>
                        <a:rPr lang="en-US" sz="700" spc="-5" dirty="0">
                          <a:effectLst/>
                        </a:rPr>
                        <a:t> </a:t>
                      </a:r>
                      <a:r>
                        <a:rPr lang="en-US" sz="700" spc="-10" dirty="0">
                          <a:effectLst/>
                        </a:rPr>
                        <a:t>weeks</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80765837"/>
                  </a:ext>
                </a:extLst>
              </a:tr>
              <a:tr h="158115">
                <a:tc rowSpan="5">
                  <a:txBody>
                    <a:bodyPr/>
                    <a:lstStyle/>
                    <a:p>
                      <a:pPr marL="66675">
                        <a:spcBef>
                          <a:spcPts val="215"/>
                        </a:spcBef>
                        <a:spcAft>
                          <a:spcPts val="0"/>
                        </a:spcAft>
                      </a:pPr>
                      <a:r>
                        <a:rPr lang="en-US" sz="700" spc="-10" dirty="0">
                          <a:effectLst/>
                        </a:rPr>
                        <a:t>Titration</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2.5</a:t>
                      </a:r>
                      <a:r>
                        <a:rPr lang="en-US" sz="700" spc="5" dirty="0">
                          <a:effectLst/>
                        </a:rPr>
                        <a:t> </a:t>
                      </a:r>
                      <a:r>
                        <a:rPr lang="en-US" sz="700" dirty="0">
                          <a:effectLst/>
                        </a:rPr>
                        <a:t>mg</a:t>
                      </a:r>
                      <a:r>
                        <a:rPr lang="en-US" sz="700" spc="5" dirty="0">
                          <a:effectLst/>
                        </a:rPr>
                        <a:t> </a:t>
                      </a:r>
                      <a:r>
                        <a:rPr lang="en-US" sz="700" dirty="0">
                          <a:effectLst/>
                        </a:rPr>
                        <a:t>twice</a:t>
                      </a:r>
                      <a:r>
                        <a:rPr lang="en-US" sz="700" spc="5" dirty="0">
                          <a:effectLst/>
                        </a:rPr>
                        <a:t> </a:t>
                      </a:r>
                      <a:r>
                        <a:rPr lang="en-US" sz="700" spc="-10" dirty="0">
                          <a:effectLst/>
                        </a:rPr>
                        <a:t>weekly</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a:t>
                      </a:r>
                      <a:r>
                        <a:rPr lang="en-US" sz="700" spc="-5" dirty="0">
                          <a:effectLst/>
                        </a:rPr>
                        <a:t> </a:t>
                      </a:r>
                      <a:r>
                        <a:rPr lang="en-US" sz="700" spc="-10" dirty="0">
                          <a:effectLst/>
                        </a:rPr>
                        <a:t>week</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09577324"/>
                  </a:ext>
                </a:extLst>
              </a:tr>
              <a:tr h="158115">
                <a:tc vMerge="1">
                  <a:txBody>
                    <a:bodyPr/>
                    <a:lstStyle/>
                    <a:p>
                      <a:endParaRPr lang="en-GB"/>
                    </a:p>
                  </a:txBody>
                  <a:tcPr/>
                </a:tc>
                <a:tc>
                  <a:txBody>
                    <a:bodyPr/>
                    <a:lstStyle/>
                    <a:p>
                      <a:pPr marL="66675">
                        <a:spcBef>
                          <a:spcPts val="215"/>
                        </a:spcBef>
                        <a:spcAft>
                          <a:spcPts val="0"/>
                        </a:spcAft>
                      </a:pPr>
                      <a:r>
                        <a:rPr lang="en-US" sz="700" dirty="0">
                          <a:effectLst/>
                        </a:rPr>
                        <a:t>10</a:t>
                      </a:r>
                      <a:r>
                        <a:rPr lang="en-US" sz="700" spc="-15" dirty="0">
                          <a:effectLst/>
                        </a:rPr>
                        <a:t> </a:t>
                      </a:r>
                      <a:r>
                        <a:rPr lang="en-US" sz="700" dirty="0">
                          <a:effectLst/>
                        </a:rPr>
                        <a:t>mg</a:t>
                      </a:r>
                      <a:r>
                        <a:rPr lang="en-US" sz="700" spc="-10" dirty="0">
                          <a:effectLst/>
                        </a:rPr>
                        <a:t> </a:t>
                      </a:r>
                      <a:r>
                        <a:rPr lang="en-US" sz="700" dirty="0">
                          <a:effectLst/>
                        </a:rPr>
                        <a:t>once</a:t>
                      </a:r>
                      <a:r>
                        <a:rPr lang="en-US" sz="700" spc="-10" dirty="0">
                          <a:effectLst/>
                        </a:rPr>
                        <a:t> weekly</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a:t>
                      </a:r>
                      <a:r>
                        <a:rPr lang="en-US" sz="700" spc="-5" dirty="0">
                          <a:effectLst/>
                        </a:rPr>
                        <a:t> </a:t>
                      </a:r>
                      <a:r>
                        <a:rPr lang="en-US" sz="700" spc="-10" dirty="0">
                          <a:effectLst/>
                        </a:rPr>
                        <a:t>week</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39001612"/>
                  </a:ext>
                </a:extLst>
              </a:tr>
              <a:tr h="158115">
                <a:tc vMerge="1">
                  <a:txBody>
                    <a:bodyPr/>
                    <a:lstStyle/>
                    <a:p>
                      <a:endParaRPr lang="en-GB"/>
                    </a:p>
                  </a:txBody>
                  <a:tcPr/>
                </a:tc>
                <a:tc>
                  <a:txBody>
                    <a:bodyPr/>
                    <a:lstStyle/>
                    <a:p>
                      <a:pPr marL="66675">
                        <a:spcBef>
                          <a:spcPts val="215"/>
                        </a:spcBef>
                        <a:spcAft>
                          <a:spcPts val="0"/>
                        </a:spcAft>
                      </a:pPr>
                      <a:r>
                        <a:rPr lang="en-US" sz="700">
                          <a:effectLst/>
                        </a:rPr>
                        <a:t>10 mg twice </a:t>
                      </a:r>
                      <a:r>
                        <a:rPr lang="en-US" sz="700" spc="-10">
                          <a:effectLst/>
                        </a:rPr>
                        <a:t>weekly</a:t>
                      </a:r>
                      <a:endParaRPr lang="en-GB" sz="7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a:t>
                      </a:r>
                      <a:r>
                        <a:rPr lang="en-US" sz="700" spc="-5" dirty="0">
                          <a:effectLst/>
                        </a:rPr>
                        <a:t> </a:t>
                      </a:r>
                      <a:r>
                        <a:rPr lang="en-US" sz="700" spc="-10" dirty="0">
                          <a:effectLst/>
                        </a:rPr>
                        <a:t>week</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49277886"/>
                  </a:ext>
                </a:extLst>
              </a:tr>
              <a:tr h="158115">
                <a:tc vMerge="1">
                  <a:txBody>
                    <a:bodyPr/>
                    <a:lstStyle/>
                    <a:p>
                      <a:endParaRPr lang="en-GB"/>
                    </a:p>
                  </a:txBody>
                  <a:tcPr/>
                </a:tc>
                <a:tc>
                  <a:txBody>
                    <a:bodyPr/>
                    <a:lstStyle/>
                    <a:p>
                      <a:pPr marL="66675">
                        <a:spcBef>
                          <a:spcPts val="215"/>
                        </a:spcBef>
                        <a:spcAft>
                          <a:spcPts val="0"/>
                        </a:spcAft>
                      </a:pPr>
                      <a:r>
                        <a:rPr lang="en-US" sz="700" dirty="0">
                          <a:effectLst/>
                        </a:rPr>
                        <a:t>10</a:t>
                      </a:r>
                      <a:r>
                        <a:rPr lang="en-US" sz="700" spc="-25" dirty="0">
                          <a:effectLst/>
                        </a:rPr>
                        <a:t> </a:t>
                      </a:r>
                      <a:r>
                        <a:rPr lang="en-US" sz="700" dirty="0">
                          <a:effectLst/>
                        </a:rPr>
                        <a:t>mg</a:t>
                      </a:r>
                      <a:r>
                        <a:rPr lang="en-US" sz="700" spc="-20" dirty="0">
                          <a:effectLst/>
                        </a:rPr>
                        <a:t> </a:t>
                      </a:r>
                      <a:r>
                        <a:rPr lang="en-US" sz="700" dirty="0">
                          <a:effectLst/>
                        </a:rPr>
                        <a:t>four</a:t>
                      </a:r>
                      <a:r>
                        <a:rPr lang="en-US" sz="700" spc="-20" dirty="0">
                          <a:effectLst/>
                        </a:rPr>
                        <a:t> </a:t>
                      </a:r>
                      <a:r>
                        <a:rPr lang="en-US" sz="700" dirty="0">
                          <a:effectLst/>
                        </a:rPr>
                        <a:t>times</a:t>
                      </a:r>
                      <a:r>
                        <a:rPr lang="en-US" sz="700" spc="-20" dirty="0">
                          <a:effectLst/>
                        </a:rPr>
                        <a:t> </a:t>
                      </a:r>
                      <a:r>
                        <a:rPr lang="en-US" sz="700" dirty="0">
                          <a:effectLst/>
                        </a:rPr>
                        <a:t>a</a:t>
                      </a:r>
                      <a:r>
                        <a:rPr lang="en-US" sz="700" spc="-20" dirty="0">
                          <a:effectLst/>
                        </a:rPr>
                        <a:t> week</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a:t>
                      </a:r>
                      <a:r>
                        <a:rPr lang="en-US" sz="700" spc="-5" dirty="0">
                          <a:effectLst/>
                        </a:rPr>
                        <a:t> </a:t>
                      </a:r>
                      <a:r>
                        <a:rPr lang="en-US" sz="700" spc="-10" dirty="0">
                          <a:effectLst/>
                        </a:rPr>
                        <a:t>week</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85848213"/>
                  </a:ext>
                </a:extLst>
              </a:tr>
              <a:tr h="158115">
                <a:tc vMerge="1">
                  <a:txBody>
                    <a:bodyPr/>
                    <a:lstStyle/>
                    <a:p>
                      <a:endParaRPr lang="en-GB"/>
                    </a:p>
                  </a:txBody>
                  <a:tcPr/>
                </a:tc>
                <a:tc>
                  <a:txBody>
                    <a:bodyPr/>
                    <a:lstStyle/>
                    <a:p>
                      <a:pPr marL="66675">
                        <a:spcBef>
                          <a:spcPts val="215"/>
                        </a:spcBef>
                        <a:spcAft>
                          <a:spcPts val="0"/>
                        </a:spcAft>
                      </a:pPr>
                      <a:r>
                        <a:rPr lang="en-US" sz="700" dirty="0">
                          <a:effectLst/>
                        </a:rPr>
                        <a:t>10</a:t>
                      </a:r>
                      <a:r>
                        <a:rPr lang="en-US" sz="700" spc="-20" dirty="0">
                          <a:effectLst/>
                        </a:rPr>
                        <a:t> </a:t>
                      </a:r>
                      <a:r>
                        <a:rPr lang="en-US" sz="700" dirty="0">
                          <a:effectLst/>
                        </a:rPr>
                        <a:t>mg</a:t>
                      </a:r>
                      <a:r>
                        <a:rPr lang="en-US" sz="700" spc="-15" dirty="0">
                          <a:effectLst/>
                        </a:rPr>
                        <a:t> </a:t>
                      </a:r>
                      <a:r>
                        <a:rPr lang="en-US" sz="700" spc="-10" dirty="0">
                          <a:effectLst/>
                        </a:rPr>
                        <a:t>daily</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a:t>
                      </a:r>
                      <a:r>
                        <a:rPr lang="en-US" sz="700" spc="-5" dirty="0">
                          <a:effectLst/>
                        </a:rPr>
                        <a:t> </a:t>
                      </a:r>
                      <a:r>
                        <a:rPr lang="en-US" sz="700" spc="-10" dirty="0">
                          <a:effectLst/>
                        </a:rPr>
                        <a:t>week</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8368361"/>
                  </a:ext>
                </a:extLst>
              </a:tr>
              <a:tr h="158115">
                <a:tc rowSpan="3">
                  <a:txBody>
                    <a:bodyPr/>
                    <a:lstStyle/>
                    <a:p>
                      <a:pPr marL="66675">
                        <a:spcBef>
                          <a:spcPts val="215"/>
                        </a:spcBef>
                        <a:spcAft>
                          <a:spcPts val="0"/>
                        </a:spcAft>
                      </a:pPr>
                      <a:r>
                        <a:rPr lang="en-US" sz="700" spc="-10" dirty="0">
                          <a:effectLst/>
                        </a:rPr>
                        <a:t>Maintenance</a:t>
                      </a:r>
                      <a:r>
                        <a:rPr lang="en-US" sz="700" spc="-10" baseline="30000" dirty="0">
                          <a:effectLst/>
                        </a:rPr>
                        <a:t>3</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20</a:t>
                      </a:r>
                      <a:r>
                        <a:rPr lang="en-US" sz="700" spc="-5" dirty="0">
                          <a:effectLst/>
                        </a:rPr>
                        <a:t> </a:t>
                      </a:r>
                      <a:r>
                        <a:rPr lang="en-US" sz="700" dirty="0">
                          <a:effectLst/>
                        </a:rPr>
                        <a:t>mg </a:t>
                      </a:r>
                      <a:r>
                        <a:rPr lang="en-US" sz="700" spc="-10" dirty="0">
                          <a:effectLst/>
                        </a:rPr>
                        <a:t>daily</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12</a:t>
                      </a:r>
                      <a:r>
                        <a:rPr lang="en-US" sz="700" spc="-30" dirty="0">
                          <a:effectLst/>
                        </a:rPr>
                        <a:t> </a:t>
                      </a:r>
                      <a:r>
                        <a:rPr lang="en-US" sz="700" dirty="0">
                          <a:effectLst/>
                        </a:rPr>
                        <a:t>weeks</a:t>
                      </a:r>
                      <a:r>
                        <a:rPr lang="en-US" sz="700" spc="-25" dirty="0">
                          <a:effectLst/>
                        </a:rPr>
                        <a:t> </a:t>
                      </a:r>
                      <a:r>
                        <a:rPr lang="en-US" sz="700" dirty="0">
                          <a:effectLst/>
                        </a:rPr>
                        <a:t>to</a:t>
                      </a:r>
                      <a:r>
                        <a:rPr lang="en-US" sz="700" spc="-25" dirty="0">
                          <a:effectLst/>
                        </a:rPr>
                        <a:t> </a:t>
                      </a:r>
                      <a:r>
                        <a:rPr lang="en-US" sz="700" dirty="0">
                          <a:effectLst/>
                        </a:rPr>
                        <a:t>24</a:t>
                      </a:r>
                      <a:r>
                        <a:rPr lang="en-US" sz="700" spc="-25" dirty="0">
                          <a:effectLst/>
                        </a:rPr>
                        <a:t> </a:t>
                      </a:r>
                      <a:r>
                        <a:rPr lang="en-US" sz="700" spc="-10" dirty="0">
                          <a:effectLst/>
                        </a:rPr>
                        <a:t>weeks</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975459068"/>
                  </a:ext>
                </a:extLst>
              </a:tr>
              <a:tr h="361950">
                <a:tc vMerge="1">
                  <a:txBody>
                    <a:bodyPr/>
                    <a:lstStyle/>
                    <a:p>
                      <a:endParaRPr lang="en-GB"/>
                    </a:p>
                  </a:txBody>
                  <a:tcPr/>
                </a:tc>
                <a:tc>
                  <a:txBody>
                    <a:bodyPr/>
                    <a:lstStyle/>
                    <a:p>
                      <a:pPr marL="66675">
                        <a:spcBef>
                          <a:spcPts val="215"/>
                        </a:spcBef>
                        <a:spcAft>
                          <a:spcPts val="0"/>
                        </a:spcAft>
                      </a:pPr>
                      <a:r>
                        <a:rPr lang="en-US" sz="700" dirty="0">
                          <a:effectLst/>
                        </a:rPr>
                        <a:t>40 mg </a:t>
                      </a:r>
                      <a:r>
                        <a:rPr lang="en-US" sz="700" spc="-10" dirty="0">
                          <a:effectLst/>
                        </a:rPr>
                        <a:t>daily</a:t>
                      </a:r>
                      <a:endParaRPr lang="en-GB" sz="700" dirty="0">
                        <a:effectLst/>
                      </a:endParaRPr>
                    </a:p>
                    <a:p>
                      <a:pPr marL="66675" marR="111760">
                        <a:spcBef>
                          <a:spcPts val="100"/>
                        </a:spcBef>
                        <a:spcAft>
                          <a:spcPts val="0"/>
                        </a:spcAft>
                      </a:pPr>
                      <a:r>
                        <a:rPr lang="en-US" sz="700" dirty="0">
                          <a:effectLst/>
                        </a:rPr>
                        <a:t>(2</a:t>
                      </a:r>
                      <a:r>
                        <a:rPr lang="en-US" sz="700" spc="-50" dirty="0">
                          <a:effectLst/>
                        </a:rPr>
                        <a:t> </a:t>
                      </a:r>
                      <a:r>
                        <a:rPr lang="en-US" sz="700" dirty="0">
                          <a:effectLst/>
                        </a:rPr>
                        <a:t>consecutive</a:t>
                      </a:r>
                      <a:r>
                        <a:rPr lang="en-US" sz="700" spc="-50" dirty="0">
                          <a:effectLst/>
                        </a:rPr>
                        <a:t> </a:t>
                      </a:r>
                      <a:r>
                        <a:rPr lang="en-US" sz="700" dirty="0">
                          <a:effectLst/>
                        </a:rPr>
                        <a:t>injections</a:t>
                      </a:r>
                      <a:r>
                        <a:rPr lang="en-US" sz="700" spc="-45" dirty="0">
                          <a:effectLst/>
                        </a:rPr>
                        <a:t> </a:t>
                      </a:r>
                      <a:r>
                        <a:rPr lang="en-US" sz="700" dirty="0">
                          <a:effectLst/>
                        </a:rPr>
                        <a:t>of</a:t>
                      </a:r>
                      <a:r>
                        <a:rPr lang="en-US" sz="700" spc="-50" dirty="0">
                          <a:effectLst/>
                        </a:rPr>
                        <a:t> </a:t>
                      </a:r>
                      <a:r>
                        <a:rPr lang="en-US" sz="700" dirty="0">
                          <a:effectLst/>
                        </a:rPr>
                        <a:t>20</a:t>
                      </a:r>
                      <a:r>
                        <a:rPr lang="en-US" sz="700" spc="-50" dirty="0">
                          <a:effectLst/>
                        </a:rPr>
                        <a:t> </a:t>
                      </a:r>
                      <a:r>
                        <a:rPr lang="en-US" sz="700" dirty="0">
                          <a:effectLst/>
                        </a:rPr>
                        <a:t>mg</a:t>
                      </a:r>
                      <a:r>
                        <a:rPr lang="en-US" sz="700" spc="200" dirty="0">
                          <a:effectLst/>
                        </a:rPr>
                        <a:t> </a:t>
                      </a:r>
                      <a:r>
                        <a:rPr lang="en-US" sz="700" dirty="0">
                          <a:effectLst/>
                        </a:rPr>
                        <a:t>pre-filled</a:t>
                      </a:r>
                      <a:r>
                        <a:rPr lang="en-US" sz="700" spc="-10" dirty="0">
                          <a:effectLst/>
                        </a:rPr>
                        <a:t> </a:t>
                      </a:r>
                      <a:r>
                        <a:rPr lang="en-US" sz="700" dirty="0">
                          <a:effectLst/>
                        </a:rPr>
                        <a:t>syringe)</a:t>
                      </a:r>
                      <a:r>
                        <a:rPr lang="en-US" sz="700" baseline="30000" dirty="0">
                          <a:effectLst/>
                        </a:rPr>
                        <a:t>4</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a:spcBef>
                          <a:spcPts val="215"/>
                        </a:spcBef>
                        <a:spcAft>
                          <a:spcPts val="0"/>
                        </a:spcAft>
                      </a:pPr>
                      <a:r>
                        <a:rPr lang="en-US" sz="700" dirty="0">
                          <a:effectLst/>
                        </a:rPr>
                        <a:t>16</a:t>
                      </a:r>
                      <a:r>
                        <a:rPr lang="en-US" sz="700" spc="-40" dirty="0">
                          <a:effectLst/>
                        </a:rPr>
                        <a:t> </a:t>
                      </a:r>
                      <a:r>
                        <a:rPr lang="en-US" sz="700" spc="-10" dirty="0">
                          <a:effectLst/>
                        </a:rPr>
                        <a:t>weeks</a:t>
                      </a:r>
                      <a:r>
                        <a:rPr lang="en-US" sz="700" spc="-10" baseline="30000" dirty="0">
                          <a:effectLst/>
                        </a:rPr>
                        <a:t>2</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54843702"/>
                  </a:ext>
                </a:extLst>
              </a:tr>
              <a:tr h="361950">
                <a:tc vMerge="1">
                  <a:txBody>
                    <a:bodyPr/>
                    <a:lstStyle/>
                    <a:p>
                      <a:endParaRPr lang="en-GB"/>
                    </a:p>
                  </a:txBody>
                  <a:tcPr/>
                </a:tc>
                <a:tc>
                  <a:txBody>
                    <a:bodyPr/>
                    <a:lstStyle/>
                    <a:p>
                      <a:pPr marL="66675">
                        <a:spcBef>
                          <a:spcPts val="215"/>
                        </a:spcBef>
                        <a:spcAft>
                          <a:spcPts val="0"/>
                        </a:spcAft>
                      </a:pPr>
                      <a:r>
                        <a:rPr lang="en-US" sz="700" dirty="0">
                          <a:effectLst/>
                        </a:rPr>
                        <a:t>60</a:t>
                      </a:r>
                      <a:r>
                        <a:rPr lang="en-US" sz="700" spc="5" dirty="0">
                          <a:effectLst/>
                        </a:rPr>
                        <a:t> </a:t>
                      </a:r>
                      <a:r>
                        <a:rPr lang="en-US" sz="700" dirty="0">
                          <a:effectLst/>
                        </a:rPr>
                        <a:t>mg</a:t>
                      </a:r>
                      <a:r>
                        <a:rPr lang="en-US" sz="700" spc="5" dirty="0">
                          <a:effectLst/>
                        </a:rPr>
                        <a:t> </a:t>
                      </a:r>
                      <a:r>
                        <a:rPr lang="en-US" sz="700" spc="-10" dirty="0">
                          <a:effectLst/>
                        </a:rPr>
                        <a:t>daily</a:t>
                      </a:r>
                      <a:endParaRPr lang="en-GB" sz="700" dirty="0">
                        <a:effectLst/>
                      </a:endParaRPr>
                    </a:p>
                    <a:p>
                      <a:pPr marL="66675" marR="111125">
                        <a:spcBef>
                          <a:spcPts val="100"/>
                        </a:spcBef>
                        <a:spcAft>
                          <a:spcPts val="0"/>
                        </a:spcAft>
                      </a:pPr>
                      <a:r>
                        <a:rPr lang="en-US" sz="700" dirty="0">
                          <a:effectLst/>
                        </a:rPr>
                        <a:t>(3</a:t>
                      </a:r>
                      <a:r>
                        <a:rPr lang="en-US" sz="700" spc="-50" dirty="0">
                          <a:effectLst/>
                        </a:rPr>
                        <a:t> </a:t>
                      </a:r>
                      <a:r>
                        <a:rPr lang="en-US" sz="700" dirty="0">
                          <a:effectLst/>
                        </a:rPr>
                        <a:t>consecutive</a:t>
                      </a:r>
                      <a:r>
                        <a:rPr lang="en-US" sz="700" spc="-45" dirty="0">
                          <a:effectLst/>
                        </a:rPr>
                        <a:t> </a:t>
                      </a:r>
                      <a:r>
                        <a:rPr lang="en-US" sz="700" dirty="0">
                          <a:effectLst/>
                        </a:rPr>
                        <a:t>injections</a:t>
                      </a:r>
                      <a:r>
                        <a:rPr lang="en-US" sz="700" spc="-50" dirty="0">
                          <a:effectLst/>
                        </a:rPr>
                        <a:t> </a:t>
                      </a:r>
                      <a:r>
                        <a:rPr lang="en-US" sz="700" dirty="0">
                          <a:effectLst/>
                        </a:rPr>
                        <a:t>of</a:t>
                      </a:r>
                      <a:r>
                        <a:rPr lang="en-US" sz="700" spc="-45" dirty="0">
                          <a:effectLst/>
                        </a:rPr>
                        <a:t> </a:t>
                      </a:r>
                      <a:r>
                        <a:rPr lang="en-US" sz="700" dirty="0">
                          <a:effectLst/>
                        </a:rPr>
                        <a:t>20</a:t>
                      </a:r>
                      <a:r>
                        <a:rPr lang="en-US" sz="700" spc="-50" dirty="0">
                          <a:effectLst/>
                        </a:rPr>
                        <a:t> </a:t>
                      </a:r>
                      <a:r>
                        <a:rPr lang="en-US" sz="700" dirty="0">
                          <a:effectLst/>
                        </a:rPr>
                        <a:t>mg</a:t>
                      </a:r>
                      <a:r>
                        <a:rPr lang="en-US" sz="700" spc="200" dirty="0">
                          <a:effectLst/>
                        </a:rPr>
                        <a:t> </a:t>
                      </a:r>
                      <a:r>
                        <a:rPr lang="en-US" sz="700" dirty="0">
                          <a:effectLst/>
                        </a:rPr>
                        <a:t>pre-filled</a:t>
                      </a:r>
                      <a:r>
                        <a:rPr lang="en-US" sz="700" spc="-10" dirty="0">
                          <a:effectLst/>
                        </a:rPr>
                        <a:t> </a:t>
                      </a:r>
                      <a:r>
                        <a:rPr lang="en-US" sz="700" dirty="0">
                          <a:effectLst/>
                        </a:rPr>
                        <a:t>syringe)</a:t>
                      </a:r>
                      <a:r>
                        <a:rPr lang="en-US" sz="700" baseline="30000" dirty="0">
                          <a:effectLst/>
                        </a:rPr>
                        <a:t>4</a:t>
                      </a:r>
                      <a:endParaRPr lang="en-GB" sz="700" baseline="300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66675" marR="113665">
                        <a:spcBef>
                          <a:spcPts val="215"/>
                        </a:spcBef>
                        <a:spcAft>
                          <a:spcPts val="0"/>
                        </a:spcAft>
                      </a:pPr>
                      <a:r>
                        <a:rPr lang="en-US" sz="700" spc="-10" dirty="0">
                          <a:effectLst/>
                        </a:rPr>
                        <a:t>Maximum</a:t>
                      </a:r>
                      <a:r>
                        <a:rPr lang="en-US" sz="700" spc="200" dirty="0">
                          <a:effectLst/>
                        </a:rPr>
                        <a:t> </a:t>
                      </a:r>
                      <a:r>
                        <a:rPr lang="en-US" sz="700" dirty="0">
                          <a:effectLst/>
                        </a:rPr>
                        <a:t>recommended</a:t>
                      </a:r>
                      <a:r>
                        <a:rPr lang="en-US" sz="700" spc="-50" dirty="0">
                          <a:effectLst/>
                        </a:rPr>
                        <a:t> </a:t>
                      </a:r>
                      <a:r>
                        <a:rPr lang="en-US" sz="700" dirty="0">
                          <a:effectLst/>
                        </a:rPr>
                        <a:t>dose</a:t>
                      </a:r>
                      <a:endParaRPr lang="en-GB" sz="7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0850879"/>
                  </a:ext>
                </a:extLst>
              </a:tr>
            </a:tbl>
          </a:graphicData>
        </a:graphic>
      </p:graphicFrame>
      <p:sp>
        <p:nvSpPr>
          <p:cNvPr id="9" name="Content Placeholder 9">
            <a:extLst>
              <a:ext uri="{FF2B5EF4-FFF2-40B4-BE49-F238E27FC236}">
                <a16:creationId xmlns:a16="http://schemas.microsoft.com/office/drawing/2014/main" id="{B6E07DBF-3791-018F-F3D5-2CC1A7E713F9}"/>
              </a:ext>
            </a:extLst>
          </p:cNvPr>
          <p:cNvSpPr txBox="1">
            <a:spLocks/>
          </p:cNvSpPr>
          <p:nvPr/>
        </p:nvSpPr>
        <p:spPr>
          <a:xfrm>
            <a:off x="6247667" y="348170"/>
            <a:ext cx="5220000" cy="6509830"/>
          </a:xfrm>
          <a:prstGeom prst="rect">
            <a:avLst/>
          </a:prstGeom>
        </p:spPr>
        <p:txBody>
          <a:bodyPr wrap="square">
            <a:no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Contraindications:</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Severe systemic hypersensitivity reaction or recurrence of a mild to moderate acute systemic hypersensitivity reaction to pegvaliase, any of the excipients or another PEGylated medicinal product.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Warnings and precautions: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Hypersensitivity reactions, cover a group of terms that comprises acute systemic hypersensitivity reactions, other systemic hypersensitivity reactions such as angioedema and serum sickness which may have an acute or chronic presentation, and local hypersensitivity reactions such as injection site reactions or other skin reactions. Hypersensitivity reactions including anaphylaxis have been reported in patients treated with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and can occur at any time during treatment.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may also increase hypersensitivity to other PEGylated injectable medicinal products. The risk of a hypersensitivity reactions is 2.6 fold higher in induction/titration phase compared to the maintenance phase. Management of hypersensitivity reactions should be based on the severity of the reaction; in clinical trials, this has included dose adjustment, treatment interruption or discontinuation, additional antihistamines, antipyretics, and/or corticosteroids, adrenaline and/or oxygen. Acute systemic hypersensitivity reactions (Type III), The underlying mechanism for acute systemic hypersensitivity reactions observed in clinical trials was non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IgE</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mediated Type III (immune complex mediated) hypersensitivity. Manifestations of acute systemic hypersensitivity reactions included a combination of the following acute signs and symptoms: syncope, hypotension, hypoxia, dyspnoea, wheezing, chest discomfort/chest tightness, tachycardia, angioedema (swelling of face, lips, eyes, and tongue), f lushing, rash, urticaria, pruritus, and gastrointestinal symptoms (vomiting, nausea, and diarrhoea). Acute systemic hypersensitivity reactions were considered severe based on the presence of cyanosis or oxygen saturation (SpO2) less than or equal to 92%, hypotension (systolic blood pressure below 90 mm Hg in adults) or syncope. Four out of 16 (1%, 4/285) patients experienced a total of 5 episodes of acute systemic hypersensitivity reactions that were considered severe. The risk of an acute systemic hypersensitivity reaction occurring is 6 fold higher in induction/titration phase compared to maintenance phase. Acute systemic hypersensitivity reactions require treatment with adrenaline and immediate medical care. An adrenaline injection device (auto injector or pre-filled syringe/pen) should be prescribed to patients receiving this medicinal product. Patients should be instructed to carry an adrenaline injection device with them at all times during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treatment. Patients and the observer should be instructed to recognise the signs and symptoms of acute systemic hypersensitivity reactions, in the proper emergency use of the adrenaline injection device, and the requirement to seek immediate medical care. The risks associated with adrenaline use should be reconsidered when prescribing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Refer to the adrenaline product information for complete information. For recurrence of a mild to moderate acute systemic hypersensitivity reaction patients should seek immediate medical care and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should be permanently discontinued. Due to the potential for acute systemic hypersensitivity reactions, premedication prior to each dose is required during induction and titration (see section 4.2, Method of administration). Patients should be instructed to pre medicate with an H1 receptor antagonist, H2 receptor antagonist, and antipyretic. During maintenance, premedication may be considered for subsequent injections based on patient tolerability to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For at least the first 6 months of treatment when the patient is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self injecting</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(i.e. when administration is not under healthcare professional supervision), an observer must be present during and for at least 60 minutes after each administration. Other systemic hypersensitivity reactions. For other severe systemic hypersensitivity reactions (e.g., anaphylaxis, severe angioedema, severe serum sickness), patients should seek immediate medical care and Palynziq should be permanently discontinued. Re-administering following an acute systemic hypersensitivity reaction: the prescribing physician should consider the risks and benefits of readministering the medicinal product following resolution of the first mild to moderate acute systemic hypersensitivity reaction. Upon re-administration, the first dose must be administered with premedication under the supervision of a healthcare professional with the ability to manage acute systemic hypersensitivity reactions. The prescribing physician should continue or consider resuming use of premedication. Dose titration and time to achieve response: Time  to  response  (achieving  blood  phenylalanine  levels ≤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varies among patients. The time to reach a response ranged from 0.5 to 54 months. </a:t>
            </a:r>
          </a:p>
        </p:txBody>
      </p:sp>
    </p:spTree>
    <p:extLst>
      <p:ext uri="{BB962C8B-B14F-4D97-AF65-F5344CB8AC3E}">
        <p14:creationId xmlns:p14="http://schemas.microsoft.com/office/powerpoint/2010/main" val="10414167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9">
            <a:extLst>
              <a:ext uri="{FF2B5EF4-FFF2-40B4-BE49-F238E27FC236}">
                <a16:creationId xmlns:a16="http://schemas.microsoft.com/office/drawing/2014/main" id="{B6E07DBF-3791-018F-F3D5-2CC1A7E713F9}"/>
              </a:ext>
            </a:extLst>
          </p:cNvPr>
          <p:cNvSpPr txBox="1">
            <a:spLocks/>
          </p:cNvSpPr>
          <p:nvPr/>
        </p:nvSpPr>
        <p:spPr>
          <a:xfrm>
            <a:off x="6247667" y="5181601"/>
            <a:ext cx="5220000" cy="1028700"/>
          </a:xfrm>
          <a:prstGeom prst="rect">
            <a:avLst/>
          </a:prstGeom>
        </p:spPr>
        <p:txBody>
          <a:bodyPr wrap="square">
            <a:no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For a detailed description of the adverse events please consult the Summary of Product Characteristics. Special precautions for storage: Store in a refrigerator (2°C-8°C). Do not freeze. Palynziq® may be stored in its sealed tray outside the refrigerator (below 25°C) for a single period up to 30 days with protection from sources of heat. After removal from the refrigerator, the product must not be returned to the refrigerator. Marketing authorisation holder: BioMarin International Limited. Shanbally, Ringaskiddy, County Cork, Ireland Detailed information on this medicinal product is available on the website of the European Medicines Agency: http://www.ema. europa.eu/ Legal Classification: Prescription-only Medicine. Marketing authorisation number(s): EU/1/19/1362/001-EU/1/19/1362/002-EU/1/19/1362/003- EU/1/19/1362/004. Date of first authorisation: May 2019. Date of revision of the text: April 2024</a:t>
            </a: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p:txBody>
      </p:sp>
      <p:graphicFrame>
        <p:nvGraphicFramePr>
          <p:cNvPr id="2" name="Table 1">
            <a:extLst>
              <a:ext uri="{FF2B5EF4-FFF2-40B4-BE49-F238E27FC236}">
                <a16:creationId xmlns:a16="http://schemas.microsoft.com/office/drawing/2014/main" id="{90539B8F-8CD7-1459-60A7-9772FAAC4177}"/>
              </a:ext>
            </a:extLst>
          </p:cNvPr>
          <p:cNvGraphicFramePr>
            <a:graphicFrameLocks noGrp="1"/>
          </p:cNvGraphicFramePr>
          <p:nvPr/>
        </p:nvGraphicFramePr>
        <p:xfrm>
          <a:off x="6009478" y="197399"/>
          <a:ext cx="5487198" cy="4988422"/>
        </p:xfrm>
        <a:graphic>
          <a:graphicData uri="http://schemas.openxmlformats.org/drawingml/2006/table">
            <a:tbl>
              <a:tblPr firstRow="1" firstCol="1" lastRow="1" lastCol="1" bandRow="1" bandCol="1">
                <a:tableStyleId>{2D5ABB26-0587-4C30-8999-92F81FD0307C}</a:tableStyleId>
              </a:tblPr>
              <a:tblGrid>
                <a:gridCol w="1172372">
                  <a:extLst>
                    <a:ext uri="{9D8B030D-6E8A-4147-A177-3AD203B41FA5}">
                      <a16:colId xmlns:a16="http://schemas.microsoft.com/office/drawing/2014/main" val="256482365"/>
                    </a:ext>
                  </a:extLst>
                </a:gridCol>
                <a:gridCol w="1733550">
                  <a:extLst>
                    <a:ext uri="{9D8B030D-6E8A-4147-A177-3AD203B41FA5}">
                      <a16:colId xmlns:a16="http://schemas.microsoft.com/office/drawing/2014/main" val="4069726145"/>
                    </a:ext>
                  </a:extLst>
                </a:gridCol>
                <a:gridCol w="1290638">
                  <a:extLst>
                    <a:ext uri="{9D8B030D-6E8A-4147-A177-3AD203B41FA5}">
                      <a16:colId xmlns:a16="http://schemas.microsoft.com/office/drawing/2014/main" val="1741521805"/>
                    </a:ext>
                  </a:extLst>
                </a:gridCol>
                <a:gridCol w="1290638">
                  <a:extLst>
                    <a:ext uri="{9D8B030D-6E8A-4147-A177-3AD203B41FA5}">
                      <a16:colId xmlns:a16="http://schemas.microsoft.com/office/drawing/2014/main" val="2241967287"/>
                    </a:ext>
                  </a:extLst>
                </a:gridCol>
              </a:tblGrid>
              <a:tr h="153061">
                <a:tc>
                  <a:txBody>
                    <a:bodyPr/>
                    <a:lstStyle/>
                    <a:p>
                      <a:pPr marL="35560" marR="71120">
                        <a:spcBef>
                          <a:spcPts val="100"/>
                        </a:spcBef>
                        <a:spcAft>
                          <a:spcPts val="0"/>
                        </a:spcAft>
                      </a:pPr>
                      <a:r>
                        <a:rPr lang="en-US" sz="700">
                          <a:effectLst/>
                        </a:rPr>
                        <a:t>System</a:t>
                      </a:r>
                      <a:r>
                        <a:rPr lang="en-US" sz="700" spc="-30">
                          <a:effectLst/>
                        </a:rPr>
                        <a:t> </a:t>
                      </a:r>
                      <a:r>
                        <a:rPr lang="en-US" sz="700">
                          <a:effectLst/>
                        </a:rPr>
                        <a:t>organ</a:t>
                      </a:r>
                      <a:r>
                        <a:rPr lang="en-US" sz="700" spc="200">
                          <a:effectLst/>
                        </a:rPr>
                        <a:t> </a:t>
                      </a:r>
                      <a:r>
                        <a:rPr lang="en-US" sz="700" spc="-10">
                          <a:effectLst/>
                        </a:rPr>
                        <a:t>class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5560" marR="94615">
                        <a:spcBef>
                          <a:spcPts val="100"/>
                        </a:spcBef>
                        <a:spcAft>
                          <a:spcPts val="0"/>
                        </a:spcAft>
                      </a:pPr>
                      <a:r>
                        <a:rPr lang="en-US" sz="700" spc="-10" dirty="0">
                          <a:effectLst/>
                        </a:rPr>
                        <a:t>Adverse</a:t>
                      </a:r>
                      <a:r>
                        <a:rPr lang="en-US" sz="700" spc="200" dirty="0">
                          <a:effectLst/>
                        </a:rPr>
                        <a:t> </a:t>
                      </a:r>
                      <a:r>
                        <a:rPr lang="en-US" sz="700" spc="-10" dirty="0">
                          <a:effectLst/>
                        </a:rPr>
                        <a:t>reaction(s)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5560" marR="135890">
                        <a:spcBef>
                          <a:spcPts val="100"/>
                        </a:spcBef>
                        <a:spcAft>
                          <a:spcPts val="0"/>
                        </a:spcAft>
                      </a:pPr>
                      <a:r>
                        <a:rPr lang="en-US" sz="700" spc="-10">
                          <a:effectLst/>
                        </a:rPr>
                        <a:t>Induction/</a:t>
                      </a:r>
                      <a:r>
                        <a:rPr lang="en-US" sz="700" spc="200">
                          <a:effectLst/>
                        </a:rPr>
                        <a:t> </a:t>
                      </a:r>
                      <a:r>
                        <a:rPr lang="en-US" sz="700" spc="-10">
                          <a:effectLst/>
                        </a:rPr>
                        <a:t>Titration</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Maintenance</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337811"/>
                  </a:ext>
                </a:extLst>
              </a:tr>
              <a:tr h="153061">
                <a:tc>
                  <a:txBody>
                    <a:bodyPr/>
                    <a:lstStyle/>
                    <a:p>
                      <a:pPr marL="35560">
                        <a:spcBef>
                          <a:spcPts val="100"/>
                        </a:spcBef>
                      </a:pPr>
                      <a:r>
                        <a:rPr lang="en-US" sz="700">
                          <a:effectLst/>
                        </a:rPr>
                        <a:t>Blood</a:t>
                      </a:r>
                      <a:r>
                        <a:rPr lang="en-US" sz="700" spc="-50">
                          <a:effectLst/>
                        </a:rPr>
                        <a:t> </a:t>
                      </a:r>
                      <a:r>
                        <a:rPr lang="en-US" sz="700">
                          <a:effectLst/>
                        </a:rPr>
                        <a:t>and</a:t>
                      </a:r>
                      <a:r>
                        <a:rPr lang="en-US" sz="700" spc="-50">
                          <a:effectLst/>
                        </a:rPr>
                        <a:t> </a:t>
                      </a:r>
                      <a:r>
                        <a:rPr lang="en-US" sz="700">
                          <a:effectLst/>
                        </a:rPr>
                        <a:t>lymphatic</a:t>
                      </a:r>
                      <a:r>
                        <a:rPr lang="en-US" sz="700" spc="200">
                          <a:effectLst/>
                        </a:rPr>
                        <a:t> </a:t>
                      </a:r>
                      <a:r>
                        <a:rPr lang="en-US" sz="700">
                          <a:effectLst/>
                        </a:rPr>
                        <a:t>system</a:t>
                      </a:r>
                      <a:r>
                        <a:rPr lang="en-US" sz="700" spc="-15">
                          <a:effectLst/>
                        </a:rPr>
                        <a:t> </a:t>
                      </a:r>
                      <a:r>
                        <a:rPr lang="en-US" sz="700">
                          <a:effectLst/>
                        </a:rPr>
                        <a:t>disorders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5560">
                        <a:spcBef>
                          <a:spcPts val="100"/>
                        </a:spcBef>
                      </a:pPr>
                      <a:r>
                        <a:rPr lang="en-US" sz="700" spc="-10" dirty="0">
                          <a:effectLst/>
                        </a:rPr>
                        <a:t>Lymphadenopathy</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5560" marR="135890">
                        <a:spcBef>
                          <a:spcPts val="100"/>
                        </a:spcBef>
                        <a:spcAft>
                          <a:spcPts val="0"/>
                        </a:spcAft>
                      </a:pPr>
                      <a:r>
                        <a:rPr lang="en-US" sz="700" spc="-10" dirty="0">
                          <a:effectLst/>
                        </a:rPr>
                        <a:t>Common</a:t>
                      </a:r>
                      <a:r>
                        <a:rPr lang="en-US" sz="700" spc="200" dirty="0">
                          <a:effectLst/>
                        </a:rPr>
                        <a:t> </a:t>
                      </a:r>
                      <a:r>
                        <a:rPr lang="en-US" sz="700" spc="-10" dirty="0">
                          <a:effectLst/>
                        </a:rPr>
                        <a:t>(9.8%)</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(16%)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403545"/>
                  </a:ext>
                </a:extLst>
              </a:tr>
              <a:tr h="153061">
                <a:tc rowSpan="4">
                  <a:txBody>
                    <a:bodyPr/>
                    <a:lstStyle/>
                    <a:p>
                      <a:pPr marL="35560" marR="71120">
                        <a:spcBef>
                          <a:spcPts val="100"/>
                        </a:spcBef>
                        <a:spcAft>
                          <a:spcPts val="0"/>
                        </a:spcAft>
                      </a:pPr>
                      <a:r>
                        <a:rPr lang="en-US" sz="700" spc="-10" dirty="0">
                          <a:effectLst/>
                        </a:rPr>
                        <a:t>Immune</a:t>
                      </a:r>
                      <a:r>
                        <a:rPr lang="en-US" sz="700" spc="-40" dirty="0">
                          <a:effectLst/>
                        </a:rPr>
                        <a:t> </a:t>
                      </a:r>
                      <a:r>
                        <a:rPr lang="en-US" sz="700" spc="-10" dirty="0">
                          <a:effectLst/>
                        </a:rPr>
                        <a:t>system</a:t>
                      </a:r>
                      <a:r>
                        <a:rPr lang="en-US" sz="700" spc="200" dirty="0">
                          <a:effectLst/>
                        </a:rPr>
                        <a:t> </a:t>
                      </a:r>
                      <a:r>
                        <a:rPr lang="en-US" sz="700" spc="-10" dirty="0">
                          <a:effectLst/>
                        </a:rPr>
                        <a:t>disorders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94615">
                        <a:spcBef>
                          <a:spcPts val="100"/>
                        </a:spcBef>
                      </a:pPr>
                      <a:r>
                        <a:rPr lang="en-US" sz="700" spc="-10" dirty="0">
                          <a:effectLst/>
                        </a:rPr>
                        <a:t>Hypersensitivity</a:t>
                      </a:r>
                      <a:r>
                        <a:rPr lang="en-US" sz="700" spc="200" dirty="0">
                          <a:effectLst/>
                        </a:rPr>
                        <a:t> </a:t>
                      </a:r>
                      <a:r>
                        <a:rPr lang="en-US" sz="700" spc="-10" dirty="0">
                          <a:effectLst/>
                        </a:rPr>
                        <a:t>reaction</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(65%)</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(60%)</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380013640"/>
                  </a:ext>
                </a:extLst>
              </a:tr>
              <a:tr h="215695">
                <a:tc vMerge="1">
                  <a:txBody>
                    <a:bodyPr/>
                    <a:lstStyle/>
                    <a:p>
                      <a:endParaRPr lang="en-GB"/>
                    </a:p>
                  </a:txBody>
                  <a:tcPr/>
                </a:tc>
                <a:tc>
                  <a:txBody>
                    <a:bodyPr/>
                    <a:lstStyle/>
                    <a:p>
                      <a:pPr marL="36195" marR="258445" algn="just">
                        <a:spcBef>
                          <a:spcPts val="100"/>
                        </a:spcBef>
                      </a:pPr>
                      <a:r>
                        <a:rPr lang="en-US" sz="700" dirty="0">
                          <a:effectLst/>
                        </a:rPr>
                        <a:t>Acute</a:t>
                      </a:r>
                      <a:r>
                        <a:rPr lang="en-US" sz="700" spc="-50" dirty="0">
                          <a:effectLst/>
                        </a:rPr>
                        <a:t> </a:t>
                      </a:r>
                      <a:r>
                        <a:rPr lang="en-US" sz="700" dirty="0">
                          <a:effectLst/>
                        </a:rPr>
                        <a:t>systemic</a:t>
                      </a:r>
                      <a:r>
                        <a:rPr lang="en-US" sz="700" spc="200" dirty="0">
                          <a:effectLst/>
                        </a:rPr>
                        <a:t> </a:t>
                      </a:r>
                      <a:r>
                        <a:rPr lang="en-US" sz="700" spc="-10" dirty="0">
                          <a:effectLst/>
                        </a:rPr>
                        <a:t>hypersensitivity</a:t>
                      </a:r>
                      <a:r>
                        <a:rPr lang="en-US" sz="700" spc="200" dirty="0">
                          <a:effectLst/>
                        </a:rPr>
                        <a:t> </a:t>
                      </a:r>
                      <a:r>
                        <a:rPr lang="en-US" sz="700" spc="-10" dirty="0">
                          <a:effectLst/>
                        </a:rPr>
                        <a:t>reaction</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a:effectLst/>
                        </a:rPr>
                        <a:t>Common</a:t>
                      </a:r>
                      <a:r>
                        <a:rPr lang="en-US" sz="700" spc="200">
                          <a:effectLst/>
                        </a:rPr>
                        <a:t> </a:t>
                      </a:r>
                      <a:r>
                        <a:rPr lang="en-US" sz="700" spc="-10">
                          <a:effectLst/>
                        </a:rPr>
                        <a:t>(4.6%)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spc="-10">
                          <a:effectLst/>
                        </a:rPr>
                        <a:t>Common</a:t>
                      </a:r>
                      <a:r>
                        <a:rPr lang="en-US" sz="700" spc="200">
                          <a:effectLst/>
                        </a:rPr>
                        <a:t> </a:t>
                      </a:r>
                      <a:r>
                        <a:rPr lang="en-US" sz="700" spc="-10">
                          <a:effectLst/>
                        </a:rPr>
                        <a:t>(1.7%)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1074911"/>
                  </a:ext>
                </a:extLst>
              </a:tr>
              <a:tr h="153061">
                <a:tc vMerge="1">
                  <a:txBody>
                    <a:bodyPr/>
                    <a:lstStyle/>
                    <a:p>
                      <a:endParaRPr lang="en-GB"/>
                    </a:p>
                  </a:txBody>
                  <a:tcPr/>
                </a:tc>
                <a:tc>
                  <a:txBody>
                    <a:bodyPr/>
                    <a:lstStyle/>
                    <a:p>
                      <a:pPr marL="36195">
                        <a:spcBef>
                          <a:spcPts val="100"/>
                        </a:spcBef>
                      </a:pPr>
                      <a:r>
                        <a:rPr lang="en-US" sz="700" spc="-10" dirty="0">
                          <a:effectLst/>
                        </a:rPr>
                        <a:t>Angioedema</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dirty="0">
                          <a:effectLst/>
                        </a:rPr>
                        <a:t>Common</a:t>
                      </a:r>
                      <a:r>
                        <a:rPr lang="en-US" sz="700" spc="200" dirty="0">
                          <a:effectLst/>
                        </a:rPr>
                        <a:t> </a:t>
                      </a:r>
                      <a:r>
                        <a:rPr lang="en-US" sz="700" spc="-10" dirty="0">
                          <a:effectLst/>
                        </a:rPr>
                        <a:t>(5.6%)</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spc="-10">
                          <a:effectLst/>
                        </a:rPr>
                        <a:t>Common</a:t>
                      </a:r>
                      <a:r>
                        <a:rPr lang="en-US" sz="700" spc="200">
                          <a:effectLst/>
                        </a:rPr>
                        <a:t> </a:t>
                      </a:r>
                      <a:r>
                        <a:rPr lang="en-US" sz="700" spc="-10">
                          <a:effectLst/>
                        </a:rPr>
                        <a:t>(2.89%)</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59194172"/>
                  </a:ext>
                </a:extLst>
              </a:tr>
              <a:tr h="153061">
                <a:tc vMerge="1">
                  <a:txBody>
                    <a:bodyPr/>
                    <a:lstStyle/>
                    <a:p>
                      <a:endParaRPr lang="en-GB"/>
                    </a:p>
                  </a:txBody>
                  <a:tcPr/>
                </a:tc>
                <a:tc>
                  <a:txBody>
                    <a:bodyPr/>
                    <a:lstStyle/>
                    <a:p>
                      <a:pPr marL="36195">
                        <a:spcBef>
                          <a:spcPts val="100"/>
                        </a:spcBef>
                      </a:pPr>
                      <a:r>
                        <a:rPr lang="en-US" sz="700">
                          <a:effectLst/>
                        </a:rPr>
                        <a:t>Serum</a:t>
                      </a:r>
                      <a:r>
                        <a:rPr lang="en-US" sz="700" spc="-45">
                          <a:effectLst/>
                        </a:rPr>
                        <a:t> </a:t>
                      </a:r>
                      <a:r>
                        <a:rPr lang="en-US" sz="700" spc="-10">
                          <a:effectLst/>
                        </a:rPr>
                        <a:t>sickness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a:effectLst/>
                        </a:rPr>
                        <a:t>Common</a:t>
                      </a:r>
                      <a:r>
                        <a:rPr lang="en-US" sz="700" spc="200">
                          <a:effectLst/>
                        </a:rPr>
                        <a:t> </a:t>
                      </a:r>
                      <a:r>
                        <a:rPr lang="en-US" sz="700" spc="-10">
                          <a:effectLst/>
                        </a:rPr>
                        <a:t>(2.1%)</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Uncommon</a:t>
                      </a:r>
                      <a:r>
                        <a:rPr lang="en-US" sz="700" spc="200">
                          <a:effectLst/>
                        </a:rPr>
                        <a:t> </a:t>
                      </a:r>
                      <a:r>
                        <a:rPr lang="en-US" sz="700" spc="-10">
                          <a:effectLst/>
                        </a:rPr>
                        <a:t>(0.6%)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52498507"/>
                  </a:ext>
                </a:extLst>
              </a:tr>
              <a:tr h="97473">
                <a:tc>
                  <a:txBody>
                    <a:bodyPr/>
                    <a:lstStyle/>
                    <a:p>
                      <a:pPr marL="36195">
                        <a:spcBef>
                          <a:spcPts val="100"/>
                        </a:spcBef>
                        <a:spcAft>
                          <a:spcPts val="0"/>
                        </a:spcAft>
                      </a:pPr>
                      <a:r>
                        <a:rPr lang="en-US" sz="700">
                          <a:effectLst/>
                        </a:rPr>
                        <a:t> </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dirty="0">
                          <a:effectLst/>
                        </a:rPr>
                        <a:t>Anaphylaxis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Unknown</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dirty="0">
                          <a:effectLst/>
                        </a:rPr>
                        <a:t>Unknown</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12187286"/>
                  </a:ext>
                </a:extLst>
              </a:tr>
              <a:tr h="153061">
                <a:tc>
                  <a:txBody>
                    <a:bodyPr/>
                    <a:lstStyle/>
                    <a:p>
                      <a:pPr marL="36195" marR="71120">
                        <a:spcBef>
                          <a:spcPts val="100"/>
                        </a:spcBef>
                      </a:pPr>
                      <a:r>
                        <a:rPr lang="en-US" sz="700" spc="-10">
                          <a:effectLst/>
                        </a:rPr>
                        <a:t>Nervous</a:t>
                      </a:r>
                      <a:r>
                        <a:rPr lang="en-US" sz="700" spc="-40">
                          <a:effectLst/>
                        </a:rPr>
                        <a:t> </a:t>
                      </a:r>
                      <a:r>
                        <a:rPr lang="en-US" sz="700" spc="-10">
                          <a:effectLst/>
                        </a:rPr>
                        <a:t>system</a:t>
                      </a:r>
                      <a:r>
                        <a:rPr lang="en-US" sz="700" spc="200">
                          <a:effectLst/>
                        </a:rPr>
                        <a:t> </a:t>
                      </a:r>
                      <a:r>
                        <a:rPr lang="en-US" sz="700" spc="-10">
                          <a:effectLst/>
                        </a:rPr>
                        <a:t>disorders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Headache</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(42%)</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(47%)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29763836"/>
                  </a:ext>
                </a:extLst>
              </a:tr>
              <a:tr h="153061">
                <a:tc rowSpan="2">
                  <a:txBody>
                    <a:bodyPr/>
                    <a:lstStyle/>
                    <a:p>
                      <a:pPr marL="36195">
                        <a:spcBef>
                          <a:spcPts val="100"/>
                        </a:spcBef>
                      </a:pPr>
                      <a:r>
                        <a:rPr lang="en-US" sz="700" spc="-10" dirty="0">
                          <a:effectLst/>
                        </a:rPr>
                        <a:t>Respiratory, thoracic</a:t>
                      </a:r>
                      <a:r>
                        <a:rPr lang="en-US" sz="700" spc="200" dirty="0">
                          <a:effectLst/>
                        </a:rPr>
                        <a:t> </a:t>
                      </a:r>
                      <a:r>
                        <a:rPr lang="en-US" sz="700" dirty="0">
                          <a:effectLst/>
                        </a:rPr>
                        <a:t>and</a:t>
                      </a:r>
                      <a:r>
                        <a:rPr lang="en-US" sz="700" spc="-10" dirty="0">
                          <a:effectLst/>
                        </a:rPr>
                        <a:t> </a:t>
                      </a:r>
                      <a:r>
                        <a:rPr lang="en-US" sz="700" dirty="0">
                          <a:effectLst/>
                        </a:rPr>
                        <a:t>mediastinal</a:t>
                      </a:r>
                      <a:r>
                        <a:rPr lang="en-US" sz="700" spc="200" dirty="0">
                          <a:effectLst/>
                        </a:rPr>
                        <a:t> </a:t>
                      </a:r>
                      <a:r>
                        <a:rPr lang="en-US" sz="700" spc="-10" dirty="0">
                          <a:effectLst/>
                        </a:rPr>
                        <a:t>disorders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Cough</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(19%)</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Very</a:t>
                      </a:r>
                      <a:r>
                        <a:rPr lang="en-US" sz="700" spc="-40">
                          <a:effectLst/>
                        </a:rPr>
                        <a:t> </a:t>
                      </a:r>
                      <a:r>
                        <a:rPr lang="en-US" sz="700" spc="-10">
                          <a:effectLst/>
                        </a:rPr>
                        <a:t>common</a:t>
                      </a:r>
                      <a:r>
                        <a:rPr lang="en-US" sz="700" spc="200">
                          <a:effectLst/>
                        </a:rPr>
                        <a:t> </a:t>
                      </a:r>
                      <a:r>
                        <a:rPr lang="en-US" sz="700" spc="-10">
                          <a:effectLst/>
                        </a:rPr>
                        <a:t>(24%)</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31789211"/>
                  </a:ext>
                </a:extLst>
              </a:tr>
              <a:tr h="153061">
                <a:tc vMerge="1">
                  <a:txBody>
                    <a:bodyPr/>
                    <a:lstStyle/>
                    <a:p>
                      <a:endParaRPr lang="en-GB"/>
                    </a:p>
                  </a:txBody>
                  <a:tcPr/>
                </a:tc>
                <a:tc>
                  <a:txBody>
                    <a:bodyPr/>
                    <a:lstStyle/>
                    <a:p>
                      <a:pPr marL="36195">
                        <a:spcBef>
                          <a:spcPts val="100"/>
                        </a:spcBef>
                      </a:pPr>
                      <a:r>
                        <a:rPr lang="en-US" sz="700" spc="-10">
                          <a:effectLst/>
                        </a:rPr>
                        <a:t>Dyspnoea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dirty="0">
                          <a:effectLst/>
                        </a:rPr>
                        <a:t>Common</a:t>
                      </a:r>
                      <a:r>
                        <a:rPr lang="en-US" sz="700" spc="200" dirty="0">
                          <a:effectLst/>
                        </a:rPr>
                        <a:t> </a:t>
                      </a:r>
                      <a:r>
                        <a:rPr lang="en-US" sz="700" spc="-10" dirty="0">
                          <a:effectLst/>
                        </a:rPr>
                        <a:t>(4.2%)</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spc="-10">
                          <a:effectLst/>
                        </a:rPr>
                        <a:t>Common</a:t>
                      </a:r>
                      <a:r>
                        <a:rPr lang="en-US" sz="700" spc="200">
                          <a:effectLst/>
                        </a:rPr>
                        <a:t> </a:t>
                      </a:r>
                      <a:r>
                        <a:rPr lang="en-US" sz="700" spc="-10">
                          <a:effectLst/>
                        </a:rPr>
                        <a:t>(7.3%)</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9884751"/>
                  </a:ext>
                </a:extLst>
              </a:tr>
              <a:tr h="153061">
                <a:tc rowSpan="4">
                  <a:txBody>
                    <a:bodyPr/>
                    <a:lstStyle/>
                    <a:p>
                      <a:pPr marL="36195" marR="71120">
                        <a:spcBef>
                          <a:spcPts val="100"/>
                        </a:spcBef>
                      </a:pPr>
                      <a:r>
                        <a:rPr lang="en-US" sz="700" spc="-10" dirty="0">
                          <a:effectLst/>
                        </a:rPr>
                        <a:t>Gastrointestinal</a:t>
                      </a:r>
                      <a:r>
                        <a:rPr lang="en-US" sz="700" spc="200" dirty="0">
                          <a:effectLst/>
                        </a:rPr>
                        <a:t> </a:t>
                      </a:r>
                      <a:r>
                        <a:rPr lang="en-US" sz="700" spc="-10" dirty="0">
                          <a:effectLst/>
                        </a:rPr>
                        <a:t>disorders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a:effectLst/>
                        </a:rPr>
                        <a:t>Abdominal</a:t>
                      </a:r>
                      <a:r>
                        <a:rPr lang="en-US" sz="700" spc="-40">
                          <a:effectLst/>
                        </a:rPr>
                        <a:t> </a:t>
                      </a:r>
                      <a:r>
                        <a:rPr lang="en-US" sz="700" spc="-20">
                          <a:effectLst/>
                        </a:rPr>
                        <a:t>pain</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(19%)</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(30%)</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75524587"/>
                  </a:ext>
                </a:extLst>
              </a:tr>
              <a:tr h="153061">
                <a:tc vMerge="1">
                  <a:txBody>
                    <a:bodyPr/>
                    <a:lstStyle/>
                    <a:p>
                      <a:endParaRPr lang="en-GB"/>
                    </a:p>
                  </a:txBody>
                  <a:tcPr/>
                </a:tc>
                <a:tc>
                  <a:txBody>
                    <a:bodyPr/>
                    <a:lstStyle/>
                    <a:p>
                      <a:pPr marL="36195">
                        <a:spcBef>
                          <a:spcPts val="100"/>
                        </a:spcBef>
                      </a:pPr>
                      <a:r>
                        <a:rPr lang="en-US" sz="700" spc="-10">
                          <a:effectLst/>
                        </a:rPr>
                        <a:t>Nausea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(25%)</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(28%)</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258294803"/>
                  </a:ext>
                </a:extLst>
              </a:tr>
              <a:tr h="153061">
                <a:tc vMerge="1">
                  <a:txBody>
                    <a:bodyPr/>
                    <a:lstStyle/>
                    <a:p>
                      <a:endParaRPr lang="en-GB"/>
                    </a:p>
                  </a:txBody>
                  <a:tcPr/>
                </a:tc>
                <a:tc>
                  <a:txBody>
                    <a:bodyPr/>
                    <a:lstStyle/>
                    <a:p>
                      <a:pPr marL="36195">
                        <a:spcBef>
                          <a:spcPts val="100"/>
                        </a:spcBef>
                      </a:pPr>
                      <a:r>
                        <a:rPr lang="en-US" sz="700" spc="-10">
                          <a:effectLst/>
                        </a:rPr>
                        <a:t>Vomiting</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(19%)</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(27%)</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63898954"/>
                  </a:ext>
                </a:extLst>
              </a:tr>
              <a:tr h="153061">
                <a:tc vMerge="1">
                  <a:txBody>
                    <a:bodyPr/>
                    <a:lstStyle/>
                    <a:p>
                      <a:endParaRPr lang="en-GB"/>
                    </a:p>
                  </a:txBody>
                  <a:tcPr/>
                </a:tc>
                <a:tc>
                  <a:txBody>
                    <a:bodyPr/>
                    <a:lstStyle/>
                    <a:p>
                      <a:pPr marL="36195">
                        <a:spcBef>
                          <a:spcPts val="100"/>
                        </a:spcBef>
                      </a:pPr>
                      <a:r>
                        <a:rPr lang="en-US" sz="700" spc="-10">
                          <a:effectLst/>
                        </a:rPr>
                        <a:t>Diarrhoea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(13%)</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(28%)</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37300395"/>
                  </a:ext>
                </a:extLst>
              </a:tr>
              <a:tr h="153061">
                <a:tc rowSpan="7">
                  <a:txBody>
                    <a:bodyPr/>
                    <a:lstStyle/>
                    <a:p>
                      <a:pPr marL="36195">
                        <a:spcBef>
                          <a:spcPts val="100"/>
                        </a:spcBef>
                      </a:pPr>
                      <a:r>
                        <a:rPr lang="en-US" sz="700">
                          <a:effectLst/>
                        </a:rPr>
                        <a:t>Skin</a:t>
                      </a:r>
                      <a:r>
                        <a:rPr lang="en-US" sz="700" spc="-10">
                          <a:effectLst/>
                        </a:rPr>
                        <a:t> </a:t>
                      </a:r>
                      <a:r>
                        <a:rPr lang="en-US" sz="700">
                          <a:effectLst/>
                        </a:rPr>
                        <a:t>and</a:t>
                      </a:r>
                      <a:r>
                        <a:rPr lang="en-US" sz="700" spc="200">
                          <a:effectLst/>
                        </a:rPr>
                        <a:t> </a:t>
                      </a:r>
                      <a:r>
                        <a:rPr lang="en-US" sz="700">
                          <a:effectLst/>
                        </a:rPr>
                        <a:t>subcutaneous</a:t>
                      </a:r>
                      <a:r>
                        <a:rPr lang="en-US" sz="700" spc="-50">
                          <a:effectLst/>
                        </a:rPr>
                        <a:t> </a:t>
                      </a:r>
                      <a:r>
                        <a:rPr lang="en-US" sz="700">
                          <a:effectLst/>
                        </a:rPr>
                        <a:t>tissue</a:t>
                      </a:r>
                      <a:r>
                        <a:rPr lang="en-US" sz="700" spc="200">
                          <a:effectLst/>
                        </a:rPr>
                        <a:t> </a:t>
                      </a:r>
                      <a:r>
                        <a:rPr lang="en-US" sz="700" spc="-10">
                          <a:effectLst/>
                        </a:rPr>
                        <a:t>disorders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100"/>
                        </a:spcBef>
                      </a:pPr>
                      <a:r>
                        <a:rPr lang="en-US" sz="700" spc="-10">
                          <a:effectLst/>
                        </a:rPr>
                        <a:t>Alopecia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dirty="0">
                          <a:effectLst/>
                        </a:rPr>
                        <a:t>Common</a:t>
                      </a:r>
                      <a:r>
                        <a:rPr lang="en-US" sz="700" spc="200" dirty="0">
                          <a:effectLst/>
                        </a:rPr>
                        <a:t> </a:t>
                      </a:r>
                      <a:r>
                        <a:rPr lang="en-US" sz="700" spc="-10" dirty="0">
                          <a:effectLst/>
                        </a:rPr>
                        <a:t>(6.7%)</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(21%)</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50115677"/>
                  </a:ext>
                </a:extLst>
              </a:tr>
              <a:tr h="153061">
                <a:tc vMerge="1">
                  <a:txBody>
                    <a:bodyPr/>
                    <a:lstStyle/>
                    <a:p>
                      <a:endParaRPr lang="en-GB"/>
                    </a:p>
                  </a:txBody>
                  <a:tcPr/>
                </a:tc>
                <a:tc>
                  <a:txBody>
                    <a:bodyPr/>
                    <a:lstStyle/>
                    <a:p>
                      <a:pPr marL="36195">
                        <a:spcBef>
                          <a:spcPts val="100"/>
                        </a:spcBef>
                      </a:pPr>
                      <a:r>
                        <a:rPr lang="en-US" sz="700" spc="-10">
                          <a:effectLst/>
                        </a:rPr>
                        <a:t>Urticaria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a:effectLst/>
                        </a:rPr>
                        <a:t>Very</a:t>
                      </a:r>
                      <a:r>
                        <a:rPr lang="en-US" sz="700" spc="-40">
                          <a:effectLst/>
                        </a:rPr>
                        <a:t> </a:t>
                      </a:r>
                      <a:r>
                        <a:rPr lang="en-US" sz="700" spc="-10">
                          <a:effectLst/>
                        </a:rPr>
                        <a:t>common</a:t>
                      </a:r>
                      <a:r>
                        <a:rPr lang="en-US" sz="700" spc="200">
                          <a:effectLst/>
                        </a:rPr>
                        <a:t> </a:t>
                      </a:r>
                      <a:r>
                        <a:rPr lang="en-US" sz="700" spc="-10">
                          <a:effectLst/>
                        </a:rPr>
                        <a:t>(25%)</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(24%)</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89157626"/>
                  </a:ext>
                </a:extLst>
              </a:tr>
              <a:tr h="153061">
                <a:tc vMerge="1">
                  <a:txBody>
                    <a:bodyPr/>
                    <a:lstStyle/>
                    <a:p>
                      <a:endParaRPr lang="en-GB"/>
                    </a:p>
                  </a:txBody>
                  <a:tcPr/>
                </a:tc>
                <a:tc>
                  <a:txBody>
                    <a:bodyPr/>
                    <a:lstStyle/>
                    <a:p>
                      <a:pPr marL="36195">
                        <a:spcBef>
                          <a:spcPts val="100"/>
                        </a:spcBef>
                      </a:pPr>
                      <a:r>
                        <a:rPr lang="en-US" sz="700" spc="-20">
                          <a:effectLst/>
                        </a:rPr>
                        <a:t>Rash</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a:effectLst/>
                        </a:rPr>
                        <a:t>Very</a:t>
                      </a:r>
                      <a:r>
                        <a:rPr lang="en-US" sz="700" spc="-40">
                          <a:effectLst/>
                        </a:rPr>
                        <a:t> </a:t>
                      </a:r>
                      <a:r>
                        <a:rPr lang="en-US" sz="700" spc="-10">
                          <a:effectLst/>
                        </a:rPr>
                        <a:t>common</a:t>
                      </a:r>
                      <a:r>
                        <a:rPr lang="en-US" sz="700" spc="200">
                          <a:effectLst/>
                        </a:rPr>
                        <a:t> </a:t>
                      </a:r>
                      <a:r>
                        <a:rPr lang="en-US" sz="700" spc="-10">
                          <a:effectLst/>
                        </a:rPr>
                        <a:t>(33%)</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(24%)</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0944865"/>
                  </a:ext>
                </a:extLst>
              </a:tr>
              <a:tr h="153061">
                <a:tc vMerge="1">
                  <a:txBody>
                    <a:bodyPr/>
                    <a:lstStyle/>
                    <a:p>
                      <a:endParaRPr lang="en-GB"/>
                    </a:p>
                  </a:txBody>
                  <a:tcPr/>
                </a:tc>
                <a:tc>
                  <a:txBody>
                    <a:bodyPr/>
                    <a:lstStyle/>
                    <a:p>
                      <a:pPr marL="36195">
                        <a:spcBef>
                          <a:spcPts val="100"/>
                        </a:spcBef>
                      </a:pPr>
                      <a:r>
                        <a:rPr lang="en-US" sz="700" spc="-10" dirty="0">
                          <a:effectLst/>
                        </a:rPr>
                        <a:t>Pruritus</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a:effectLst/>
                        </a:rPr>
                        <a:t>Very</a:t>
                      </a:r>
                      <a:r>
                        <a:rPr lang="en-US" sz="700" spc="-40">
                          <a:effectLst/>
                        </a:rPr>
                        <a:t> </a:t>
                      </a:r>
                      <a:r>
                        <a:rPr lang="en-US" sz="700" spc="-10">
                          <a:effectLst/>
                        </a:rPr>
                        <a:t>common</a:t>
                      </a:r>
                      <a:r>
                        <a:rPr lang="en-US" sz="700" spc="200">
                          <a:effectLst/>
                        </a:rPr>
                        <a:t> </a:t>
                      </a:r>
                      <a:r>
                        <a:rPr lang="en-US" sz="700" spc="-10">
                          <a:effectLst/>
                        </a:rPr>
                        <a:t>(25%)</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a:effectLst/>
                        </a:rPr>
                        <a:t>Very</a:t>
                      </a:r>
                      <a:r>
                        <a:rPr lang="en-US" sz="700" spc="-50">
                          <a:effectLst/>
                        </a:rPr>
                        <a:t> </a:t>
                      </a:r>
                      <a:r>
                        <a:rPr lang="en-US" sz="700">
                          <a:effectLst/>
                        </a:rPr>
                        <a:t>common</a:t>
                      </a:r>
                      <a:r>
                        <a:rPr lang="en-US" sz="700" spc="200">
                          <a:effectLst/>
                        </a:rPr>
                        <a:t> </a:t>
                      </a:r>
                      <a:r>
                        <a:rPr lang="en-US" sz="700" spc="-10">
                          <a:effectLst/>
                        </a:rPr>
                        <a:t>(23%)</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37012415"/>
                  </a:ext>
                </a:extLst>
              </a:tr>
              <a:tr h="153061">
                <a:tc vMerge="1">
                  <a:txBody>
                    <a:bodyPr/>
                    <a:lstStyle/>
                    <a:p>
                      <a:endParaRPr lang="en-GB"/>
                    </a:p>
                  </a:txBody>
                  <a:tcPr/>
                </a:tc>
                <a:tc>
                  <a:txBody>
                    <a:bodyPr/>
                    <a:lstStyle/>
                    <a:p>
                      <a:pPr marL="36195">
                        <a:spcBef>
                          <a:spcPts val="100"/>
                        </a:spcBef>
                      </a:pPr>
                      <a:r>
                        <a:rPr lang="en-US" sz="700" spc="-10">
                          <a:effectLst/>
                        </a:rPr>
                        <a:t>Erythema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100"/>
                        </a:spcBef>
                      </a:pPr>
                      <a:r>
                        <a:rPr lang="en-US" sz="700" spc="-10" dirty="0">
                          <a:effectLst/>
                        </a:rPr>
                        <a:t>Very</a:t>
                      </a:r>
                      <a:r>
                        <a:rPr lang="en-US" sz="700" spc="-40" dirty="0">
                          <a:effectLst/>
                        </a:rPr>
                        <a:t> </a:t>
                      </a:r>
                      <a:r>
                        <a:rPr lang="en-US" sz="700" spc="-10" dirty="0">
                          <a:effectLst/>
                        </a:rPr>
                        <a:t>common</a:t>
                      </a:r>
                      <a:r>
                        <a:rPr lang="en-US" sz="700" spc="200" dirty="0">
                          <a:effectLst/>
                        </a:rPr>
                        <a:t> </a:t>
                      </a:r>
                      <a:r>
                        <a:rPr lang="en-US" sz="700" spc="-10" dirty="0">
                          <a:effectLst/>
                        </a:rPr>
                        <a:t>(11%)</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100"/>
                        </a:spcBef>
                      </a:pPr>
                      <a:r>
                        <a:rPr lang="en-US" sz="700" spc="-10">
                          <a:effectLst/>
                        </a:rPr>
                        <a:t>Common</a:t>
                      </a:r>
                      <a:r>
                        <a:rPr lang="en-US" sz="700" spc="200">
                          <a:effectLst/>
                        </a:rPr>
                        <a:t> </a:t>
                      </a:r>
                      <a:r>
                        <a:rPr lang="en-US" sz="700" spc="-10">
                          <a:effectLst/>
                        </a:rPr>
                        <a:t>(6.7%)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03415071"/>
                  </a:ext>
                </a:extLst>
              </a:tr>
              <a:tr h="153061">
                <a:tc vMerge="1">
                  <a:txBody>
                    <a:bodyPr/>
                    <a:lstStyle/>
                    <a:p>
                      <a:endParaRPr lang="en-GB"/>
                    </a:p>
                  </a:txBody>
                  <a:tcPr/>
                </a:tc>
                <a:tc>
                  <a:txBody>
                    <a:bodyPr/>
                    <a:lstStyle/>
                    <a:p>
                      <a:pPr marL="36195">
                        <a:spcBef>
                          <a:spcPts val="95"/>
                        </a:spcBef>
                      </a:pPr>
                      <a:r>
                        <a:rPr lang="en-US" sz="700">
                          <a:effectLst/>
                        </a:rPr>
                        <a:t>Skin</a:t>
                      </a:r>
                      <a:r>
                        <a:rPr lang="en-US" sz="700" spc="-40">
                          <a:effectLst/>
                        </a:rPr>
                        <a:t> </a:t>
                      </a:r>
                      <a:r>
                        <a:rPr lang="en-US" sz="700" spc="-10">
                          <a:effectLst/>
                        </a:rPr>
                        <a:t>exfoliation</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spc="-10">
                          <a:effectLst/>
                        </a:rPr>
                        <a:t>Uncommon</a:t>
                      </a:r>
                      <a:r>
                        <a:rPr lang="en-US" sz="700" spc="200">
                          <a:effectLst/>
                        </a:rPr>
                        <a:t> </a:t>
                      </a:r>
                      <a:r>
                        <a:rPr lang="en-US" sz="700" spc="-10">
                          <a:effectLst/>
                        </a:rPr>
                        <a:t>(0.4%)</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spc="-10">
                          <a:effectLst/>
                        </a:rPr>
                        <a:t>Common</a:t>
                      </a:r>
                      <a:r>
                        <a:rPr lang="en-US" sz="700" spc="200">
                          <a:effectLst/>
                        </a:rPr>
                        <a:t> </a:t>
                      </a:r>
                      <a:r>
                        <a:rPr lang="en-US" sz="700" spc="-10">
                          <a:effectLst/>
                        </a:rPr>
                        <a:t>(1.7%)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37814083"/>
                  </a:ext>
                </a:extLst>
              </a:tr>
              <a:tr h="153061">
                <a:tc vMerge="1">
                  <a:txBody>
                    <a:bodyPr/>
                    <a:lstStyle/>
                    <a:p>
                      <a:endParaRPr lang="en-GB"/>
                    </a:p>
                  </a:txBody>
                  <a:tcPr/>
                </a:tc>
                <a:tc>
                  <a:txBody>
                    <a:bodyPr/>
                    <a:lstStyle/>
                    <a:p>
                      <a:pPr marL="36195">
                        <a:spcBef>
                          <a:spcPts val="95"/>
                        </a:spcBef>
                      </a:pPr>
                      <a:r>
                        <a:rPr lang="en-US" sz="700">
                          <a:effectLst/>
                        </a:rPr>
                        <a:t>Maculopapular</a:t>
                      </a:r>
                      <a:r>
                        <a:rPr lang="en-US" sz="700" spc="-30">
                          <a:effectLst/>
                        </a:rPr>
                        <a:t> </a:t>
                      </a:r>
                      <a:r>
                        <a:rPr lang="en-US" sz="700" spc="-20">
                          <a:effectLst/>
                        </a:rPr>
                        <a:t>rash</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spc="-10" dirty="0">
                          <a:effectLst/>
                        </a:rPr>
                        <a:t>Common</a:t>
                      </a:r>
                      <a:r>
                        <a:rPr lang="en-US" sz="700" spc="200" dirty="0">
                          <a:effectLst/>
                        </a:rPr>
                        <a:t> </a:t>
                      </a:r>
                      <a:r>
                        <a:rPr lang="en-US" sz="700" spc="-10" dirty="0">
                          <a:effectLst/>
                        </a:rPr>
                        <a:t>(3.5%)</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spc="-10">
                          <a:effectLst/>
                        </a:rPr>
                        <a:t>Common</a:t>
                      </a:r>
                      <a:r>
                        <a:rPr lang="en-US" sz="700" spc="200">
                          <a:effectLst/>
                        </a:rPr>
                        <a:t> </a:t>
                      </a:r>
                      <a:r>
                        <a:rPr lang="en-US" sz="700" spc="-10">
                          <a:effectLst/>
                        </a:rPr>
                        <a:t>(1.79%)</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09160627"/>
                  </a:ext>
                </a:extLst>
              </a:tr>
              <a:tr h="153061">
                <a:tc rowSpan="5">
                  <a:txBody>
                    <a:bodyPr/>
                    <a:lstStyle/>
                    <a:p>
                      <a:pPr marL="36195" marR="46355">
                        <a:spcBef>
                          <a:spcPts val="95"/>
                        </a:spcBef>
                        <a:spcAft>
                          <a:spcPts val="0"/>
                        </a:spcAft>
                      </a:pPr>
                      <a:r>
                        <a:rPr lang="en-US" sz="700">
                          <a:effectLst/>
                        </a:rPr>
                        <a:t>Musculoskeletal</a:t>
                      </a:r>
                      <a:r>
                        <a:rPr lang="en-US" sz="700" spc="-50">
                          <a:effectLst/>
                        </a:rPr>
                        <a:t> </a:t>
                      </a:r>
                      <a:r>
                        <a:rPr lang="en-US" sz="700">
                          <a:effectLst/>
                        </a:rPr>
                        <a:t>and</a:t>
                      </a:r>
                      <a:r>
                        <a:rPr lang="en-US" sz="700" spc="200">
                          <a:effectLst/>
                        </a:rPr>
                        <a:t> </a:t>
                      </a:r>
                      <a:r>
                        <a:rPr lang="en-US" sz="700">
                          <a:effectLst/>
                        </a:rPr>
                        <a:t>connective</a:t>
                      </a:r>
                      <a:r>
                        <a:rPr lang="en-US" sz="700" spc="-10">
                          <a:effectLst/>
                        </a:rPr>
                        <a:t> </a:t>
                      </a:r>
                      <a:r>
                        <a:rPr lang="en-US" sz="700">
                          <a:effectLst/>
                        </a:rPr>
                        <a:t>tissue</a:t>
                      </a:r>
                      <a:r>
                        <a:rPr lang="en-US" sz="700" spc="200">
                          <a:effectLst/>
                        </a:rPr>
                        <a:t> </a:t>
                      </a:r>
                      <a:r>
                        <a:rPr lang="en-US" sz="700" spc="-10">
                          <a:effectLst/>
                        </a:rPr>
                        <a:t>disorders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95"/>
                        </a:spcBef>
                      </a:pPr>
                      <a:r>
                        <a:rPr lang="en-US" sz="700" spc="-10">
                          <a:effectLst/>
                        </a:rPr>
                        <a:t>Arthralgia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(79%)</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(67%)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59214879"/>
                  </a:ext>
                </a:extLst>
              </a:tr>
              <a:tr h="153061">
                <a:tc vMerge="1">
                  <a:txBody>
                    <a:bodyPr/>
                    <a:lstStyle/>
                    <a:p>
                      <a:endParaRPr lang="en-GB"/>
                    </a:p>
                  </a:txBody>
                  <a:tcPr/>
                </a:tc>
                <a:tc>
                  <a:txBody>
                    <a:bodyPr/>
                    <a:lstStyle/>
                    <a:p>
                      <a:pPr marL="36195">
                        <a:spcBef>
                          <a:spcPts val="95"/>
                        </a:spcBef>
                      </a:pPr>
                      <a:r>
                        <a:rPr lang="en-US" sz="700" spc="-10">
                          <a:effectLst/>
                        </a:rPr>
                        <a:t>Myalgia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(11%)</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(12%)</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47945796"/>
                  </a:ext>
                </a:extLst>
              </a:tr>
              <a:tr h="153061">
                <a:tc vMerge="1">
                  <a:txBody>
                    <a:bodyPr/>
                    <a:lstStyle/>
                    <a:p>
                      <a:endParaRPr lang="en-GB"/>
                    </a:p>
                  </a:txBody>
                  <a:tcPr/>
                </a:tc>
                <a:tc>
                  <a:txBody>
                    <a:bodyPr/>
                    <a:lstStyle/>
                    <a:p>
                      <a:pPr marL="36195">
                        <a:spcBef>
                          <a:spcPts val="95"/>
                        </a:spcBef>
                      </a:pPr>
                      <a:r>
                        <a:rPr lang="en-US" sz="700">
                          <a:effectLst/>
                        </a:rPr>
                        <a:t>Joint</a:t>
                      </a:r>
                      <a:r>
                        <a:rPr lang="en-US" sz="700" spc="-5">
                          <a:effectLst/>
                        </a:rPr>
                        <a:t> </a:t>
                      </a:r>
                      <a:r>
                        <a:rPr lang="en-US" sz="700" spc="-10">
                          <a:effectLst/>
                        </a:rPr>
                        <a:t>swelling</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spc="-10">
                          <a:effectLst/>
                        </a:rPr>
                        <a:t>Common</a:t>
                      </a:r>
                      <a:r>
                        <a:rPr lang="en-US" sz="700" spc="200">
                          <a:effectLst/>
                        </a:rPr>
                        <a:t> </a:t>
                      </a:r>
                      <a:r>
                        <a:rPr lang="en-US" sz="700" spc="-10">
                          <a:effectLst/>
                        </a:rPr>
                        <a:t>(6.0%)</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spc="-10" dirty="0">
                          <a:effectLst/>
                        </a:rPr>
                        <a:t>Common</a:t>
                      </a:r>
                      <a:r>
                        <a:rPr lang="en-US" sz="700" spc="200" dirty="0">
                          <a:effectLst/>
                        </a:rPr>
                        <a:t> </a:t>
                      </a:r>
                      <a:r>
                        <a:rPr lang="en-US" sz="700" spc="-10" dirty="0">
                          <a:effectLst/>
                        </a:rPr>
                        <a:t>(3.94%)</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8341524"/>
                  </a:ext>
                </a:extLst>
              </a:tr>
              <a:tr h="153061">
                <a:tc vMerge="1">
                  <a:txBody>
                    <a:bodyPr/>
                    <a:lstStyle/>
                    <a:p>
                      <a:endParaRPr lang="en-GB"/>
                    </a:p>
                  </a:txBody>
                  <a:tcPr/>
                </a:tc>
                <a:tc>
                  <a:txBody>
                    <a:bodyPr/>
                    <a:lstStyle/>
                    <a:p>
                      <a:pPr marL="36195" marR="94615">
                        <a:spcBef>
                          <a:spcPts val="95"/>
                        </a:spcBef>
                        <a:spcAft>
                          <a:spcPts val="0"/>
                        </a:spcAft>
                      </a:pPr>
                      <a:r>
                        <a:rPr lang="en-US" sz="700" spc="-10">
                          <a:effectLst/>
                        </a:rPr>
                        <a:t>Musculoskeletal</a:t>
                      </a:r>
                      <a:r>
                        <a:rPr lang="en-US" sz="700" spc="200">
                          <a:effectLst/>
                        </a:rPr>
                        <a:t> </a:t>
                      </a:r>
                      <a:r>
                        <a:rPr lang="en-US" sz="700" spc="-10">
                          <a:effectLst/>
                        </a:rPr>
                        <a:t>stiffness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spc="-10">
                          <a:effectLst/>
                        </a:rPr>
                        <a:t>Common</a:t>
                      </a:r>
                      <a:r>
                        <a:rPr lang="en-US" sz="700" spc="200">
                          <a:effectLst/>
                        </a:rPr>
                        <a:t> </a:t>
                      </a:r>
                      <a:r>
                        <a:rPr lang="en-US" sz="700" spc="-10">
                          <a:effectLst/>
                        </a:rPr>
                        <a:t>(4.2%)</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spc="-10">
                          <a:effectLst/>
                        </a:rPr>
                        <a:t>Common</a:t>
                      </a:r>
                      <a:r>
                        <a:rPr lang="en-US" sz="700" spc="200">
                          <a:effectLst/>
                        </a:rPr>
                        <a:t> </a:t>
                      </a:r>
                      <a:r>
                        <a:rPr lang="en-US" sz="700" spc="-10">
                          <a:effectLst/>
                        </a:rPr>
                        <a:t>(5.6%)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0795889"/>
                  </a:ext>
                </a:extLst>
              </a:tr>
              <a:tr h="153061">
                <a:tc vMerge="1">
                  <a:txBody>
                    <a:bodyPr/>
                    <a:lstStyle/>
                    <a:p>
                      <a:endParaRPr lang="en-GB"/>
                    </a:p>
                  </a:txBody>
                  <a:tcPr/>
                </a:tc>
                <a:tc>
                  <a:txBody>
                    <a:bodyPr/>
                    <a:lstStyle/>
                    <a:p>
                      <a:pPr marL="36195">
                        <a:spcBef>
                          <a:spcPts val="95"/>
                        </a:spcBef>
                      </a:pPr>
                      <a:r>
                        <a:rPr lang="en-US" sz="700">
                          <a:effectLst/>
                        </a:rPr>
                        <a:t>Joint </a:t>
                      </a:r>
                      <a:r>
                        <a:rPr lang="en-US" sz="700" spc="-10">
                          <a:effectLst/>
                        </a:rPr>
                        <a:t>stiffness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spc="-10">
                          <a:effectLst/>
                        </a:rPr>
                        <a:t>Common</a:t>
                      </a:r>
                      <a:r>
                        <a:rPr lang="en-US" sz="700" spc="200">
                          <a:effectLst/>
                        </a:rPr>
                        <a:t> </a:t>
                      </a:r>
                      <a:r>
                        <a:rPr lang="en-US" sz="700" spc="-10">
                          <a:effectLst/>
                        </a:rPr>
                        <a:t>(6.3%)</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00965">
                        <a:spcBef>
                          <a:spcPts val="95"/>
                        </a:spcBef>
                        <a:spcAft>
                          <a:spcPts val="0"/>
                        </a:spcAft>
                      </a:pPr>
                      <a:r>
                        <a:rPr lang="en-US" sz="700" spc="-10" dirty="0">
                          <a:effectLst/>
                        </a:rPr>
                        <a:t>Common</a:t>
                      </a:r>
                      <a:r>
                        <a:rPr lang="en-US" sz="700" spc="200" dirty="0">
                          <a:effectLst/>
                        </a:rPr>
                        <a:t> </a:t>
                      </a:r>
                      <a:r>
                        <a:rPr lang="en-US" sz="700" spc="-10" dirty="0">
                          <a:effectLst/>
                        </a:rPr>
                        <a:t>(2.2%)</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06616582"/>
                  </a:ext>
                </a:extLst>
              </a:tr>
              <a:tr h="159324">
                <a:tc rowSpan="2">
                  <a:txBody>
                    <a:bodyPr/>
                    <a:lstStyle/>
                    <a:p>
                      <a:pPr marL="36195" marR="130175" algn="just">
                        <a:spcBef>
                          <a:spcPts val="95"/>
                        </a:spcBef>
                        <a:spcAft>
                          <a:spcPts val="0"/>
                        </a:spcAft>
                      </a:pPr>
                      <a:r>
                        <a:rPr lang="en-US" sz="700">
                          <a:effectLst/>
                        </a:rPr>
                        <a:t>General</a:t>
                      </a:r>
                      <a:r>
                        <a:rPr lang="en-US" sz="700" spc="-30">
                          <a:effectLst/>
                        </a:rPr>
                        <a:t> </a:t>
                      </a:r>
                      <a:r>
                        <a:rPr lang="en-US" sz="700">
                          <a:effectLst/>
                        </a:rPr>
                        <a:t>disorders</a:t>
                      </a:r>
                      <a:r>
                        <a:rPr lang="en-US" sz="700" spc="200">
                          <a:effectLst/>
                        </a:rPr>
                        <a:t> </a:t>
                      </a:r>
                      <a:r>
                        <a:rPr lang="en-US" sz="700">
                          <a:effectLst/>
                        </a:rPr>
                        <a:t>and</a:t>
                      </a:r>
                      <a:r>
                        <a:rPr lang="en-US" sz="700" spc="-50">
                          <a:effectLst/>
                        </a:rPr>
                        <a:t> </a:t>
                      </a:r>
                      <a:r>
                        <a:rPr lang="en-US" sz="700">
                          <a:effectLst/>
                        </a:rPr>
                        <a:t>administration</a:t>
                      </a:r>
                      <a:r>
                        <a:rPr lang="en-US" sz="700" spc="200">
                          <a:effectLst/>
                        </a:rPr>
                        <a:t> </a:t>
                      </a:r>
                      <a:r>
                        <a:rPr lang="en-US" sz="700">
                          <a:effectLst/>
                        </a:rPr>
                        <a:t>site</a:t>
                      </a:r>
                      <a:r>
                        <a:rPr lang="en-US" sz="700" spc="-10">
                          <a:effectLst/>
                        </a:rPr>
                        <a:t> </a:t>
                      </a:r>
                      <a:r>
                        <a:rPr lang="en-US" sz="700">
                          <a:effectLst/>
                        </a:rPr>
                        <a:t>conditions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95"/>
                        </a:spcBef>
                      </a:pPr>
                      <a:r>
                        <a:rPr lang="en-US" sz="700">
                          <a:effectLst/>
                        </a:rPr>
                        <a:t>Injection</a:t>
                      </a:r>
                      <a:r>
                        <a:rPr lang="en-US" sz="700" spc="-50">
                          <a:effectLst/>
                        </a:rPr>
                        <a:t> </a:t>
                      </a:r>
                      <a:r>
                        <a:rPr lang="en-US" sz="700">
                          <a:effectLst/>
                        </a:rPr>
                        <a:t>site</a:t>
                      </a:r>
                      <a:r>
                        <a:rPr lang="en-US" sz="700" spc="-45">
                          <a:effectLst/>
                        </a:rPr>
                        <a:t> </a:t>
                      </a:r>
                      <a:r>
                        <a:rPr lang="en-US" sz="700" spc="-10">
                          <a:effectLst/>
                        </a:rPr>
                        <a:t>reaction</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(90%)</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33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(66%)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488814209"/>
                  </a:ext>
                </a:extLst>
              </a:tr>
              <a:tr h="159324">
                <a:tc vMerge="1">
                  <a:txBody>
                    <a:bodyPr/>
                    <a:lstStyle/>
                    <a:p>
                      <a:endParaRPr lang="en-GB"/>
                    </a:p>
                  </a:txBody>
                  <a:tcPr/>
                </a:tc>
                <a:tc>
                  <a:txBody>
                    <a:bodyPr/>
                    <a:lstStyle/>
                    <a:p>
                      <a:pPr marL="36195">
                        <a:spcBef>
                          <a:spcPts val="95"/>
                        </a:spcBef>
                      </a:pPr>
                      <a:r>
                        <a:rPr lang="en-US" sz="700" spc="-10" dirty="0">
                          <a:effectLst/>
                        </a:rPr>
                        <a:t>Fatigue</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(16%)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330">
                        <a:spcBef>
                          <a:spcPts val="95"/>
                        </a:spcBef>
                        <a:spcAft>
                          <a:spcPts val="0"/>
                        </a:spcAft>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(24%)</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95903914"/>
                  </a:ext>
                </a:extLst>
              </a:tr>
              <a:tr h="153061">
                <a:tc rowSpan="4">
                  <a:txBody>
                    <a:bodyPr/>
                    <a:lstStyle/>
                    <a:p>
                      <a:pPr marL="36195">
                        <a:spcBef>
                          <a:spcPts val="95"/>
                        </a:spcBef>
                      </a:pPr>
                      <a:r>
                        <a:rPr lang="en-US" sz="700" spc="-10">
                          <a:effectLst/>
                        </a:rPr>
                        <a:t>Investigations</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a:spcBef>
                          <a:spcPts val="95"/>
                        </a:spcBef>
                      </a:pPr>
                      <a:r>
                        <a:rPr lang="en-US" sz="700" spc="-10">
                          <a:effectLst/>
                        </a:rPr>
                        <a:t>Hypophenylalaninae-</a:t>
                      </a:r>
                      <a:r>
                        <a:rPr lang="en-US" sz="700" spc="200">
                          <a:effectLst/>
                        </a:rPr>
                        <a:t> </a:t>
                      </a:r>
                      <a:r>
                        <a:rPr lang="en-US" sz="700" spc="-20">
                          <a:effectLst/>
                        </a:rPr>
                        <a:t>mia</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(15%)</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330">
                        <a:spcBef>
                          <a:spcPts val="95"/>
                        </a:spcBef>
                        <a:spcAft>
                          <a:spcPts val="0"/>
                        </a:spcAft>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(65%)</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9038119"/>
                  </a:ext>
                </a:extLst>
              </a:tr>
              <a:tr h="153061">
                <a:tc vMerge="1">
                  <a:txBody>
                    <a:bodyPr/>
                    <a:lstStyle/>
                    <a:p>
                      <a:endParaRPr lang="en-GB"/>
                    </a:p>
                  </a:txBody>
                  <a:tcPr/>
                </a:tc>
                <a:tc>
                  <a:txBody>
                    <a:bodyPr/>
                    <a:lstStyle/>
                    <a:p>
                      <a:pPr marL="36195" marR="94615">
                        <a:spcBef>
                          <a:spcPts val="95"/>
                        </a:spcBef>
                        <a:spcAft>
                          <a:spcPts val="0"/>
                        </a:spcAft>
                      </a:pPr>
                      <a:r>
                        <a:rPr lang="en-US" sz="700">
                          <a:effectLst/>
                        </a:rPr>
                        <a:t>Complement</a:t>
                      </a:r>
                      <a:r>
                        <a:rPr lang="en-US" sz="700" spc="-50">
                          <a:effectLst/>
                        </a:rPr>
                        <a:t> </a:t>
                      </a:r>
                      <a:r>
                        <a:rPr lang="en-US" sz="700">
                          <a:effectLst/>
                        </a:rPr>
                        <a:t>factor</a:t>
                      </a:r>
                      <a:r>
                        <a:rPr lang="en-US" sz="700" spc="200">
                          <a:effectLst/>
                        </a:rPr>
                        <a:t> </a:t>
                      </a:r>
                      <a:r>
                        <a:rPr lang="en-US" sz="700">
                          <a:effectLst/>
                        </a:rPr>
                        <a:t>C3</a:t>
                      </a:r>
                      <a:r>
                        <a:rPr lang="en-US" sz="700" spc="-10">
                          <a:effectLst/>
                        </a:rPr>
                        <a:t> </a:t>
                      </a:r>
                      <a:r>
                        <a:rPr lang="en-US" sz="700">
                          <a:effectLst/>
                        </a:rPr>
                        <a:t>decreased</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(66%)</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330">
                        <a:spcBef>
                          <a:spcPts val="95"/>
                        </a:spcBef>
                        <a:spcAft>
                          <a:spcPts val="0"/>
                        </a:spcAft>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(73%)</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45857657"/>
                  </a:ext>
                </a:extLst>
              </a:tr>
              <a:tr h="153061">
                <a:tc vMerge="1">
                  <a:txBody>
                    <a:bodyPr/>
                    <a:lstStyle/>
                    <a:p>
                      <a:endParaRPr lang="en-GB"/>
                    </a:p>
                  </a:txBody>
                  <a:tcPr/>
                </a:tc>
                <a:tc>
                  <a:txBody>
                    <a:bodyPr/>
                    <a:lstStyle/>
                    <a:p>
                      <a:pPr marL="36195" marR="94615">
                        <a:spcBef>
                          <a:spcPts val="95"/>
                        </a:spcBef>
                        <a:spcAft>
                          <a:spcPts val="0"/>
                        </a:spcAft>
                      </a:pPr>
                      <a:r>
                        <a:rPr lang="en-US" sz="700">
                          <a:effectLst/>
                        </a:rPr>
                        <a:t>Complement</a:t>
                      </a:r>
                      <a:r>
                        <a:rPr lang="en-US" sz="700" spc="-50">
                          <a:effectLst/>
                        </a:rPr>
                        <a:t> </a:t>
                      </a:r>
                      <a:r>
                        <a:rPr lang="en-US" sz="700">
                          <a:effectLst/>
                        </a:rPr>
                        <a:t>factor</a:t>
                      </a:r>
                      <a:r>
                        <a:rPr lang="en-US" sz="700" spc="200">
                          <a:effectLst/>
                        </a:rPr>
                        <a:t> </a:t>
                      </a:r>
                      <a:r>
                        <a:rPr lang="en-US" sz="700">
                          <a:effectLst/>
                        </a:rPr>
                        <a:t>C4</a:t>
                      </a:r>
                      <a:r>
                        <a:rPr lang="en-US" sz="700" spc="-10">
                          <a:effectLst/>
                        </a:rPr>
                        <a:t> </a:t>
                      </a:r>
                      <a:r>
                        <a:rPr lang="en-US" sz="700">
                          <a:effectLst/>
                        </a:rPr>
                        <a:t>decreased</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(64%)</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330">
                        <a:spcBef>
                          <a:spcPts val="95"/>
                        </a:spcBef>
                        <a:spcAft>
                          <a:spcPts val="0"/>
                        </a:spcAft>
                      </a:pPr>
                      <a:r>
                        <a:rPr lang="en-US" sz="700" dirty="0">
                          <a:effectLst/>
                        </a:rPr>
                        <a:t>Very</a:t>
                      </a:r>
                      <a:r>
                        <a:rPr lang="en-US" sz="700" spc="-50" dirty="0">
                          <a:effectLst/>
                        </a:rPr>
                        <a:t> </a:t>
                      </a:r>
                      <a:r>
                        <a:rPr lang="en-US" sz="700" dirty="0">
                          <a:effectLst/>
                        </a:rPr>
                        <a:t>common</a:t>
                      </a:r>
                      <a:r>
                        <a:rPr lang="en-US" sz="700" spc="200" dirty="0">
                          <a:effectLst/>
                        </a:rPr>
                        <a:t> </a:t>
                      </a:r>
                      <a:r>
                        <a:rPr lang="en-US" sz="700" spc="-10" dirty="0">
                          <a:effectLst/>
                        </a:rPr>
                        <a:t>(39%)</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78760410"/>
                  </a:ext>
                </a:extLst>
              </a:tr>
              <a:tr h="153061">
                <a:tc vMerge="1">
                  <a:txBody>
                    <a:bodyPr/>
                    <a:lstStyle/>
                    <a:p>
                      <a:endParaRPr lang="en-GB"/>
                    </a:p>
                  </a:txBody>
                  <a:tcPr/>
                </a:tc>
                <a:tc>
                  <a:txBody>
                    <a:bodyPr/>
                    <a:lstStyle/>
                    <a:p>
                      <a:pPr marL="36195">
                        <a:spcBef>
                          <a:spcPts val="95"/>
                        </a:spcBef>
                      </a:pPr>
                      <a:r>
                        <a:rPr lang="en-US" sz="700" spc="-10" dirty="0">
                          <a:effectLst/>
                        </a:rPr>
                        <a:t>High</a:t>
                      </a:r>
                      <a:r>
                        <a:rPr lang="en-US" sz="700" spc="-40" dirty="0">
                          <a:effectLst/>
                        </a:rPr>
                        <a:t> </a:t>
                      </a:r>
                      <a:r>
                        <a:rPr lang="en-US" sz="700" spc="-10" dirty="0">
                          <a:effectLst/>
                        </a:rPr>
                        <a:t>sensitivity</a:t>
                      </a:r>
                      <a:r>
                        <a:rPr lang="en-US" sz="700" spc="-40" dirty="0">
                          <a:effectLst/>
                        </a:rPr>
                        <a:t> </a:t>
                      </a:r>
                      <a:r>
                        <a:rPr lang="en-US" sz="700" spc="-10" dirty="0">
                          <a:effectLst/>
                        </a:rPr>
                        <a:t>CRP</a:t>
                      </a:r>
                      <a:r>
                        <a:rPr lang="en-US" sz="700" spc="200" dirty="0">
                          <a:effectLst/>
                        </a:rPr>
                        <a:t> </a:t>
                      </a:r>
                      <a:r>
                        <a:rPr lang="en-US" sz="700" dirty="0">
                          <a:effectLst/>
                        </a:rPr>
                        <a:t>levels</a:t>
                      </a:r>
                      <a:r>
                        <a:rPr lang="en-US" sz="700" spc="-10" dirty="0">
                          <a:effectLst/>
                        </a:rPr>
                        <a:t> </a:t>
                      </a:r>
                      <a:r>
                        <a:rPr lang="en-US" sz="700" dirty="0">
                          <a:effectLst/>
                        </a:rPr>
                        <a:t>increased</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195" marR="135890">
                        <a:spcBef>
                          <a:spcPts val="95"/>
                        </a:spcBef>
                        <a:spcAft>
                          <a:spcPts val="0"/>
                        </a:spcAft>
                      </a:pPr>
                      <a:r>
                        <a:rPr lang="en-US" sz="700">
                          <a:effectLst/>
                        </a:rPr>
                        <a:t>Very</a:t>
                      </a:r>
                      <a:r>
                        <a:rPr lang="en-US" sz="700" spc="-50">
                          <a:effectLst/>
                        </a:rPr>
                        <a:t> </a:t>
                      </a:r>
                      <a:r>
                        <a:rPr lang="en-US" sz="700">
                          <a:effectLst/>
                        </a:rPr>
                        <a:t>common</a:t>
                      </a:r>
                      <a:r>
                        <a:rPr lang="en-US" sz="700" spc="200">
                          <a:effectLst/>
                        </a:rPr>
                        <a:t> </a:t>
                      </a:r>
                      <a:r>
                        <a:rPr lang="en-US" sz="700" spc="-10">
                          <a:effectLst/>
                        </a:rPr>
                        <a:t>(17%)</a:t>
                      </a:r>
                      <a:endParaRPr lang="en-GB" sz="90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6830" marR="100965">
                        <a:spcBef>
                          <a:spcPts val="95"/>
                        </a:spcBef>
                        <a:spcAft>
                          <a:spcPts val="0"/>
                        </a:spcAft>
                      </a:pPr>
                      <a:r>
                        <a:rPr lang="en-US" sz="700" spc="-10" dirty="0">
                          <a:effectLst/>
                        </a:rPr>
                        <a:t>Common</a:t>
                      </a:r>
                      <a:r>
                        <a:rPr lang="en-US" sz="700" spc="200" dirty="0">
                          <a:effectLst/>
                        </a:rPr>
                        <a:t> </a:t>
                      </a:r>
                      <a:r>
                        <a:rPr lang="en-US" sz="700" spc="-10" dirty="0">
                          <a:effectLst/>
                        </a:rPr>
                        <a:t>(13%)</a:t>
                      </a:r>
                      <a:endParaRPr lang="en-GB" sz="900" dirty="0">
                        <a:effectLst/>
                        <a:latin typeface="Arial" panose="020B0604020202020204" pitchFamily="34" charset="0"/>
                        <a:ea typeface="Arial" panose="020B0604020202020204" pitchFamily="34" charset="0"/>
                        <a:cs typeface="Times New Roman" panose="02020603050405020304" pitchFamily="18"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36303035"/>
                  </a:ext>
                </a:extLst>
              </a:tr>
            </a:tbl>
          </a:graphicData>
        </a:graphic>
      </p:graphicFrame>
      <p:sp>
        <p:nvSpPr>
          <p:cNvPr id="3" name="Content Placeholder 9">
            <a:extLst>
              <a:ext uri="{FF2B5EF4-FFF2-40B4-BE49-F238E27FC236}">
                <a16:creationId xmlns:a16="http://schemas.microsoft.com/office/drawing/2014/main" id="{BABC28F8-0DE7-173A-FB32-BDBDAF6B487B}"/>
              </a:ext>
            </a:extLst>
          </p:cNvPr>
          <p:cNvSpPr txBox="1">
            <a:spLocks/>
          </p:cNvSpPr>
          <p:nvPr/>
        </p:nvSpPr>
        <p:spPr>
          <a:xfrm>
            <a:off x="704117" y="262444"/>
            <a:ext cx="5220000" cy="5814505"/>
          </a:xfrm>
          <a:prstGeom prst="rect">
            <a:avLst/>
          </a:prstGeom>
        </p:spPr>
        <p:txBody>
          <a:bodyPr wrap="square">
            <a:noAutofit/>
          </a:bodyPr>
          <a:lstStyle>
            <a:lvl1pPr marL="228600" indent="-228600" algn="l" defTabSz="914400" rtl="0" eaLnBrk="1" latinLnBrk="0" hangingPunct="1">
              <a:lnSpc>
                <a:spcPct val="110000"/>
              </a:lnSpc>
              <a:spcBef>
                <a:spcPts val="10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110000"/>
              </a:lnSpc>
              <a:spcBef>
                <a:spcPts val="500"/>
              </a:spcBef>
              <a:buClr>
                <a:schemeClr val="tx2"/>
              </a:buClr>
              <a:buFont typeface="Arial" panose="020B0604020202020204" pitchFamily="34" charset="0"/>
              <a:buChar char="•"/>
              <a:defRPr sz="1800" b="0" i="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The majority of patients (67%) reached a response by 18 months of total treatment. An additional 8% of patients responded to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after 18 months of treatment. If a patient does not reach a clinically relevant blood phenylalanine reduction after 18 months of treatment, continuation should be reconsidered. The physician may decide, with the patient, to continue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treatment in those patients who show other beneficial effects (e.g. ability to increase protein intake from intact food or improvement of neurocognitive symptoms). Hypophenylalaninaemia: in clinical trials, 46% of the patients developed hypophenylalaninaemia (blood phenylalanine levels below 30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on two consecutive measurements). The risk of hypophenylalaninaemia occurring is 2.1 fold higher in the maintenance phase compared to the induction/titration phase (see section 4.8). Monitoring of blood phenylalanine level is recommended once a month. If a patient has a confirmed phenylalanine level below 30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dietary protein intake should be increased to appropriate levels, and then, if needed, the dose of 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should be reduced. In patients experiencing hypophenylalaninaemia despite appropriate levels of protein intake, dose reductions are expected to be most effective in managing hypophenylalaninaemia. Patients who develop hypophenylalaninaemia should be monitored every 2 weeks until blood phenylalanine level is within a clinically acceptable range. The long term clinical consequences of chronic hypophenylalaninaemia are unknown. Blood phenylalanine levels should be monitored more frequently prior to and during pregnancy</a:t>
            </a: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Interaction with other medicinal products: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PEGylated proteins have the potential to elicit an immune response. Because antibodies bind to the PEG portion of pegvaliase, there may be potential for binding with other PEGylated therapeutics and increased hypersensitivity to other PEGylated injectables.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Pregnancy and lactation: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is not recommended during pregnancy, unless the clinical condition of the woman requires treatment with pegvaliase and alternative strategies to control phenylalanine levels have been exhausted should only be administered to breast-feeding women if the potential benefit is considered to outweigh the potential risk to the infant.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Effects on ability to drive and use machines: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Palynziq</a:t>
            </a:r>
            <a:r>
              <a:rPr kumimoji="0" lang="en-GB" sz="700" b="0" i="0" u="none" strike="noStrike" kern="1200" cap="none" spc="0" normalizeH="0" baseline="30000" noProof="0" dirty="0">
                <a:ln>
                  <a:noFill/>
                </a:ln>
                <a:solidFill>
                  <a:srgbClr val="505050"/>
                </a:solidFill>
                <a:effectLst/>
                <a:uLnTx/>
                <a:uFillTx/>
                <a:latin typeface="Arial" panose="020B0604020202020204" pitchFamily="34" charset="0"/>
                <a:ea typeface="+mn-ea"/>
                <a:cs typeface="Arial" panose="020B0604020202020204" pitchFamily="34" charset="0"/>
              </a:rPr>
              <a:t>®</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has a minor influence on the ability to drive and use machines. Hypersensitivity reactions that include symptoms such as dizziness or syncope may affect the ability to drive and use machines.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Overdose:</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 In clinical trials, doses of pegvaliase were explored up to 150 mg/ day and no specific signs or symptoms were identified following these higher doses. No differences in the safety profile were observed.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Summary of the safety profile: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In clinical trials, the majority of patients experienced injection site reactions (90%), arthralgia (86%), and hypersensitivity reactions (75%). The most clinically significant hypersensitivity reactions include acute systemic hypersensitivity reaction (6%), angioedema (7%), and serum sickness (2%) In clinical trials, adverse reaction rates were highest in induction and titration phases (time prior to reaching blood phenylalanine levels less than 600 </a:t>
            </a:r>
            <a:r>
              <a:rPr kumimoji="0" lang="en-GB" sz="700" b="0" i="0" u="none" strike="noStrike" kern="1200" cap="none" spc="0" normalizeH="0" baseline="0" noProof="0" dirty="0" err="1">
                <a:ln>
                  <a:noFill/>
                </a:ln>
                <a:solidFill>
                  <a:srgbClr val="505050"/>
                </a:solidFill>
                <a:effectLst/>
                <a:uLnTx/>
                <a:uFillTx/>
                <a:latin typeface="Arial" panose="020B0604020202020204" pitchFamily="34" charset="0"/>
                <a:ea typeface="+mn-ea"/>
                <a:cs typeface="Arial" panose="020B0604020202020204" pitchFamily="34" charset="0"/>
              </a:rPr>
              <a:t>micromol</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/l while on a stable dose) coinciding with the period when titres of IgM and anti-PEG antibodies were highest. Rates decreased over time as the immune response matured </a:t>
            </a:r>
            <a:r>
              <a:rPr kumimoji="0" lang="en-GB" sz="700" b="1"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Tabulated list of adverse reactions: </a:t>
            </a:r>
            <a:r>
              <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rPr>
              <a:t>Frequencies are defined as: very common (≥ 1/10), common (≥ 1/100 to &lt; 1/10), uncommon (≥ 1/1000 to &lt; 1/100), rare (≥ 1/10,000 to &lt; 1/1,000), very rare (&lt; 1/10,000) and not known (cannot be estimated from the available data). Within each frequency grouping, adverse reactions are presented in order of decreasing seriousness.</a:t>
            </a:r>
          </a:p>
          <a:p>
            <a:pPr marL="0" marR="0" lvl="0" indent="0" algn="l" defTabSz="914400" rtl="0" eaLnBrk="1" fontAlgn="auto" latinLnBrk="0" hangingPunct="1">
              <a:lnSpc>
                <a:spcPct val="110000"/>
              </a:lnSpc>
              <a:spcBef>
                <a:spcPts val="1000"/>
              </a:spcBef>
              <a:spcAft>
                <a:spcPts val="0"/>
              </a:spcAft>
              <a:buClr>
                <a:srgbClr val="28509C"/>
              </a:buClr>
              <a:buSzTx/>
              <a:buFont typeface="Arial" panose="020B0604020202020204" pitchFamily="34" charset="0"/>
              <a:buNone/>
              <a:tabLst/>
              <a:defRPr/>
            </a:pPr>
            <a:endParaRPr kumimoji="0" lang="en-GB" sz="700" b="0" i="0" u="none" strike="noStrike" kern="1200" cap="none" spc="0" normalizeH="0" baseline="0" noProof="0" dirty="0">
              <a:ln>
                <a:noFill/>
              </a:ln>
              <a:solidFill>
                <a:srgbClr val="505050"/>
              </a:solidFill>
              <a:effectLst/>
              <a:uLnTx/>
              <a:uFillTx/>
              <a:latin typeface="Arial" panose="020B0604020202020204" pitchFamily="34" charset="0"/>
              <a:ea typeface="+mn-ea"/>
              <a:cs typeface="Arial" panose="020B0604020202020204" pitchFamily="34" charset="0"/>
            </a:endParaRPr>
          </a:p>
        </p:txBody>
      </p:sp>
      <p:sp>
        <p:nvSpPr>
          <p:cNvPr id="4" name="Textbox 1">
            <a:extLst>
              <a:ext uri="{FF2B5EF4-FFF2-40B4-BE49-F238E27FC236}">
                <a16:creationId xmlns:a16="http://schemas.microsoft.com/office/drawing/2014/main" id="{683273DE-E522-BF94-930A-82FAA9FC89B7}"/>
              </a:ext>
            </a:extLst>
          </p:cNvPr>
          <p:cNvSpPr txBox="1">
            <a:spLocks/>
          </p:cNvSpPr>
          <p:nvPr/>
        </p:nvSpPr>
        <p:spPr>
          <a:xfrm>
            <a:off x="7233972" y="6192838"/>
            <a:ext cx="3247390" cy="625475"/>
          </a:xfrm>
          <a:prstGeom prst="rect">
            <a:avLst/>
          </a:prstGeom>
          <a:ln w="6350">
            <a:solidFill>
              <a:srgbClr val="000000"/>
            </a:solidFill>
            <a:prstDash val="solid"/>
          </a:ln>
        </p:spPr>
        <p:txBody>
          <a:bodyPr wrap="square" lIns="0" tIns="0" rIns="0" bIns="0" rtlCol="0">
            <a:noAutofit/>
          </a:bodyPr>
          <a:lstStyle/>
          <a:p>
            <a:pPr marL="189865" marR="188595" lvl="0" indent="0" algn="ctr" defTabSz="914400" rtl="0" eaLnBrk="1" fontAlgn="auto" latinLnBrk="0" hangingPunct="1">
              <a:lnSpc>
                <a:spcPct val="96000"/>
              </a:lnSpc>
              <a:spcBef>
                <a:spcPts val="400"/>
              </a:spcBef>
              <a:spcAft>
                <a:spcPts val="0"/>
              </a:spcAft>
              <a:buClrTx/>
              <a:buSzTx/>
              <a:buFontTx/>
              <a:buNone/>
              <a:tabLst/>
              <a:defRPr/>
            </a:pP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Healthcare</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professionals</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should</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report</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adverse</a:t>
            </a:r>
            <a:r>
              <a:rPr kumimoji="0" lang="en-US" sz="850" b="1" i="0" u="none" strike="noStrike" kern="1200" cap="none" spc="-4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events in accordance with their local requirements.</a:t>
            </a:r>
            <a:endPar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Arial" panose="020B0604020202020204" pitchFamily="34" charset="0"/>
              <a:cs typeface="+mn-cs"/>
            </a:endParaRPr>
          </a:p>
          <a:p>
            <a:pPr marL="245745" marR="244475" lvl="0" indent="0" algn="ctr" defTabSz="914400" rtl="0" eaLnBrk="1" fontAlgn="auto" latinLnBrk="0" hangingPunct="1">
              <a:lnSpc>
                <a:spcPct val="96000"/>
              </a:lnSpc>
              <a:spcBef>
                <a:spcPts val="285"/>
              </a:spcBef>
              <a:spcAft>
                <a:spcPts val="0"/>
              </a:spcAft>
              <a:buClrTx/>
              <a:buSzTx/>
              <a:buFontTx/>
              <a:buNone/>
              <a:tabLst/>
              <a:defRPr/>
            </a:pP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Adverse</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events</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should</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also</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be</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reported</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to</a:t>
            </a:r>
            <a:r>
              <a:rPr kumimoji="0" lang="en-US" sz="850" b="1" i="0" u="none" strike="noStrike" kern="1200" cap="none" spc="-35"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rPr>
              <a:t>BioMarin on + 1 415 506 6179 or </a:t>
            </a:r>
            <a:r>
              <a:rPr kumimoji="0" lang="en-US" sz="850" b="1" i="0" u="none" strike="noStrike" kern="1200" cap="none" spc="0" normalizeH="0" baseline="0" noProof="0" dirty="0">
                <a:ln>
                  <a:noFill/>
                </a:ln>
                <a:solidFill>
                  <a:srgbClr val="3C3C3B"/>
                </a:solidFill>
                <a:effectLst/>
                <a:uLnTx/>
                <a:uFillTx/>
                <a:latin typeface="Arial" panose="020B0604020202020204" pitchFamily="34" charset="0"/>
                <a:ea typeface="Arial" panose="020B0604020202020204" pitchFamily="34" charset="0"/>
                <a:cs typeface="+mn-cs"/>
                <a:hlinkClick r:id="rId2"/>
              </a:rPr>
              <a:t>drugsafety@bmrn.com</a:t>
            </a:r>
            <a:endParaRPr kumimoji="0" lang="en-GB" sz="1100" b="0" i="0" u="none" strike="noStrike" kern="1200" cap="none" spc="0" normalizeH="0" baseline="0" noProof="0" dirty="0">
              <a:ln>
                <a:noFill/>
              </a:ln>
              <a:solidFill>
                <a:srgbClr val="505050"/>
              </a:solidFill>
              <a:effectLst/>
              <a:uLnTx/>
              <a:uFillTx/>
              <a:latin typeface="Arial" panose="020B0604020202020204" pitchFamily="34" charset="0"/>
              <a:ea typeface="Arial" panose="020B0604020202020204" pitchFamily="34" charset="0"/>
              <a:cs typeface="+mn-cs"/>
            </a:endParaRPr>
          </a:p>
        </p:txBody>
      </p:sp>
    </p:spTree>
    <p:extLst>
      <p:ext uri="{BB962C8B-B14F-4D97-AF65-F5344CB8AC3E}">
        <p14:creationId xmlns:p14="http://schemas.microsoft.com/office/powerpoint/2010/main" val="2797301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6748D76-EC36-E897-1D9C-0DF2D23188A1}"/>
              </a:ext>
            </a:extLst>
          </p:cNvPr>
          <p:cNvSpPr>
            <a:spLocks noGrp="1"/>
          </p:cNvSpPr>
          <p:nvPr>
            <p:ph type="body" sz="quarter" idx="15"/>
          </p:nvPr>
        </p:nvSpPr>
        <p:spPr/>
        <p:txBody>
          <a:bodyPr/>
          <a:lstStyle/>
          <a:p>
            <a:r>
              <a:rPr lang="en-GB" dirty="0"/>
              <a:t>Objective was to assess the impact of pegvaliase on dietary intake using data from Phase 3 clinical trials </a:t>
            </a:r>
          </a:p>
        </p:txBody>
      </p:sp>
      <p:sp>
        <p:nvSpPr>
          <p:cNvPr id="3" name="Text Placeholder 2">
            <a:extLst>
              <a:ext uri="{FF2B5EF4-FFF2-40B4-BE49-F238E27FC236}">
                <a16:creationId xmlns:a16="http://schemas.microsoft.com/office/drawing/2014/main" id="{C0B29A93-DCC2-6128-EF86-99F47EE41FD8}"/>
              </a:ext>
            </a:extLst>
          </p:cNvPr>
          <p:cNvSpPr>
            <a:spLocks noGrp="1"/>
          </p:cNvSpPr>
          <p:nvPr>
            <p:ph type="body" sz="quarter" idx="16"/>
          </p:nvPr>
        </p:nvSpPr>
        <p:spPr>
          <a:xfrm>
            <a:off x="694590" y="6268470"/>
            <a:ext cx="8982069" cy="365125"/>
          </a:xfrm>
        </p:spPr>
        <p:txBody>
          <a:bodyPr>
            <a:noAutofit/>
          </a:bodyPr>
          <a:lstStyle/>
          <a:p>
            <a:r>
              <a:rPr lang="en-GB" sz="900" dirty="0"/>
              <a:t>PAL, phenylalanine ammonia lyase; PAH, phenylalanine hydroxylase; Phe, phenylalanine; PKU, phenylketonuria.</a:t>
            </a:r>
          </a:p>
          <a:p>
            <a:pPr>
              <a:spcBef>
                <a:spcPts val="0"/>
              </a:spcBef>
            </a:pPr>
            <a:r>
              <a:rPr lang="en-GB" sz="900" dirty="0"/>
              <a:t>1. Harding CO, et al. Mol. Genet. Metab. 2018;124:20–6; 2. Thomas J, et al. Mol. Genet. </a:t>
            </a:r>
            <a:r>
              <a:rPr lang="en-GB" sz="900" dirty="0" err="1"/>
              <a:t>Metab</a:t>
            </a:r>
            <a:r>
              <a:rPr lang="en-GB" sz="900" dirty="0"/>
              <a:t>. 2018;124:27–38.</a:t>
            </a:r>
          </a:p>
          <a:p>
            <a:pPr>
              <a:spcBef>
                <a:spcPts val="0"/>
              </a:spcBef>
            </a:pPr>
            <a:r>
              <a:rPr lang="en-GB" sz="900" dirty="0"/>
              <a:t>Rohr F, et al. Mol. Genet. and Metab. 2024;141:108122.</a:t>
            </a:r>
          </a:p>
        </p:txBody>
      </p:sp>
      <p:sp>
        <p:nvSpPr>
          <p:cNvPr id="4" name="Title 3">
            <a:extLst>
              <a:ext uri="{FF2B5EF4-FFF2-40B4-BE49-F238E27FC236}">
                <a16:creationId xmlns:a16="http://schemas.microsoft.com/office/drawing/2014/main" id="{01D5910E-7B4C-5A2A-935F-3B1E77A1991E}"/>
              </a:ext>
            </a:extLst>
          </p:cNvPr>
          <p:cNvSpPr>
            <a:spLocks noGrp="1"/>
          </p:cNvSpPr>
          <p:nvPr>
            <p:ph type="title"/>
          </p:nvPr>
        </p:nvSpPr>
        <p:spPr/>
        <p:txBody>
          <a:bodyPr/>
          <a:lstStyle/>
          <a:p>
            <a:r>
              <a:rPr lang="en-GB" dirty="0"/>
              <a:t>Background</a:t>
            </a:r>
          </a:p>
        </p:txBody>
      </p:sp>
      <p:sp>
        <p:nvSpPr>
          <p:cNvPr id="5" name="Content Placeholder 4">
            <a:extLst>
              <a:ext uri="{FF2B5EF4-FFF2-40B4-BE49-F238E27FC236}">
                <a16:creationId xmlns:a16="http://schemas.microsoft.com/office/drawing/2014/main" id="{718C3E3B-5B06-CFD8-A167-5D11FA721CE7}"/>
              </a:ext>
            </a:extLst>
          </p:cNvPr>
          <p:cNvSpPr>
            <a:spLocks noGrp="1"/>
          </p:cNvSpPr>
          <p:nvPr>
            <p:ph idx="1"/>
          </p:nvPr>
        </p:nvSpPr>
        <p:spPr/>
        <p:txBody>
          <a:bodyPr/>
          <a:lstStyle/>
          <a:p>
            <a:r>
              <a:rPr lang="en-GB" dirty="0"/>
              <a:t>PKU is an </a:t>
            </a:r>
            <a:r>
              <a:rPr lang="en-GB" b="1" dirty="0">
                <a:solidFill>
                  <a:schemeClr val="tx2"/>
                </a:solidFill>
              </a:rPr>
              <a:t>autosomal recessive metabolic disorder </a:t>
            </a:r>
            <a:r>
              <a:rPr lang="en-GB" dirty="0"/>
              <a:t>characterised by a </a:t>
            </a:r>
            <a:r>
              <a:rPr lang="en-GB" b="1" dirty="0">
                <a:solidFill>
                  <a:schemeClr val="tx2"/>
                </a:solidFill>
              </a:rPr>
              <a:t>deficiency of PAH</a:t>
            </a:r>
            <a:r>
              <a:rPr lang="en-GB" dirty="0"/>
              <a:t>, leading to </a:t>
            </a:r>
            <a:r>
              <a:rPr lang="en-GB" b="1" dirty="0">
                <a:solidFill>
                  <a:schemeClr val="tx2"/>
                </a:solidFill>
              </a:rPr>
              <a:t>elevated levels of Phe </a:t>
            </a:r>
            <a:r>
              <a:rPr lang="en-GB" dirty="0"/>
              <a:t>in the blood and brain – often resulting in </a:t>
            </a:r>
            <a:r>
              <a:rPr lang="en-GB" b="1" dirty="0">
                <a:solidFill>
                  <a:schemeClr val="tx2"/>
                </a:solidFill>
              </a:rPr>
              <a:t>neurological impairment </a:t>
            </a:r>
            <a:r>
              <a:rPr lang="en-GB" dirty="0"/>
              <a:t>if untreated </a:t>
            </a:r>
          </a:p>
          <a:p>
            <a:r>
              <a:rPr lang="en-GB" dirty="0"/>
              <a:t>Despite improved screening programmes and dietary management in the 1960s and 70s, </a:t>
            </a:r>
            <a:r>
              <a:rPr lang="en-GB" b="1" dirty="0">
                <a:solidFill>
                  <a:schemeClr val="tx2"/>
                </a:solidFill>
              </a:rPr>
              <a:t>long-term neurological outcomes </a:t>
            </a:r>
            <a:r>
              <a:rPr lang="en-GB" dirty="0"/>
              <a:t>for individuals with PKU are often </a:t>
            </a:r>
            <a:r>
              <a:rPr lang="en-GB" b="1" dirty="0">
                <a:solidFill>
                  <a:schemeClr val="tx2"/>
                </a:solidFill>
              </a:rPr>
              <a:t>suboptimal</a:t>
            </a:r>
          </a:p>
          <a:p>
            <a:r>
              <a:rPr lang="en-GB" b="1" dirty="0">
                <a:solidFill>
                  <a:schemeClr val="tx2"/>
                </a:solidFill>
              </a:rPr>
              <a:t>Pegvaliase</a:t>
            </a:r>
            <a:r>
              <a:rPr lang="en-GB" dirty="0"/>
              <a:t> is a once daily injectable PAL that converts Phe to ammonia and trans-cinnamic acid, </a:t>
            </a:r>
            <a:r>
              <a:rPr lang="en-GB" b="1" dirty="0">
                <a:solidFill>
                  <a:schemeClr val="tx2"/>
                </a:solidFill>
              </a:rPr>
              <a:t>lowering blood Phe levels </a:t>
            </a:r>
          </a:p>
          <a:p>
            <a:pPr lvl="1"/>
            <a:r>
              <a:rPr lang="en-GB" dirty="0"/>
              <a:t>Efficacy and safety were established in Phase 3 PRISM-1/2 trials and Study 165–304</a:t>
            </a:r>
            <a:r>
              <a:rPr lang="en-GB" baseline="30000" dirty="0"/>
              <a:t>1,2</a:t>
            </a:r>
            <a:endParaRPr lang="en-GB" dirty="0"/>
          </a:p>
          <a:p>
            <a:r>
              <a:rPr lang="en-GB" dirty="0"/>
              <a:t>This study evaluates the </a:t>
            </a:r>
            <a:r>
              <a:rPr lang="en-GB" b="1" dirty="0">
                <a:solidFill>
                  <a:schemeClr val="tx2"/>
                </a:solidFill>
              </a:rPr>
              <a:t>impact of pegvaliase </a:t>
            </a:r>
            <a:r>
              <a:rPr lang="en-GB" dirty="0"/>
              <a:t>on </a:t>
            </a:r>
            <a:r>
              <a:rPr lang="en-GB" b="1" dirty="0">
                <a:solidFill>
                  <a:schemeClr val="tx2"/>
                </a:solidFill>
              </a:rPr>
              <a:t>dietary intake </a:t>
            </a:r>
            <a:r>
              <a:rPr lang="en-GB" dirty="0"/>
              <a:t>using data from Phase 3 trials </a:t>
            </a:r>
          </a:p>
          <a:p>
            <a:endParaRPr lang="en-GB" dirty="0"/>
          </a:p>
        </p:txBody>
      </p:sp>
    </p:spTree>
    <p:extLst>
      <p:ext uri="{BB962C8B-B14F-4D97-AF65-F5344CB8AC3E}">
        <p14:creationId xmlns:p14="http://schemas.microsoft.com/office/powerpoint/2010/main" val="5661541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CF9F49D-0784-DC27-D2E4-829DB77AD122}"/>
              </a:ext>
            </a:extLst>
          </p:cNvPr>
          <p:cNvSpPr>
            <a:spLocks noGrp="1"/>
          </p:cNvSpPr>
          <p:nvPr>
            <p:ph type="body" sz="quarter" idx="16"/>
          </p:nvPr>
        </p:nvSpPr>
        <p:spPr/>
        <p:txBody>
          <a:bodyP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0000">
                    <a:tint val="75000"/>
                  </a:srgbClr>
                </a:solidFill>
                <a:effectLst/>
                <a:uLnTx/>
                <a:uFillTx/>
                <a:latin typeface="+mn-lt"/>
                <a:ea typeface="+mn-ea"/>
                <a:cs typeface="+mn-cs"/>
              </a:rPr>
              <a:t>*Indication is &gt;600 </a:t>
            </a:r>
            <a:r>
              <a:rPr kumimoji="0" lang="el-GR" b="0" i="0" u="none" strike="noStrike" kern="1200" cap="none" spc="0" normalizeH="0" baseline="0" noProof="0" dirty="0">
                <a:ln>
                  <a:noFill/>
                </a:ln>
                <a:solidFill>
                  <a:srgbClr val="000000">
                    <a:tint val="75000"/>
                  </a:srgbClr>
                </a:solidFill>
                <a:effectLst/>
                <a:uLnTx/>
                <a:uFillTx/>
                <a:latin typeface="+mn-lt"/>
                <a:ea typeface="+mn-ea"/>
                <a:cs typeface="+mn-cs"/>
              </a:rPr>
              <a:t>μ</a:t>
            </a:r>
            <a:r>
              <a:rPr kumimoji="0" lang="en-GB" b="0" i="0" u="none" strike="noStrike" kern="1200" cap="none" spc="0" normalizeH="0" baseline="0" noProof="0" dirty="0">
                <a:ln>
                  <a:noFill/>
                </a:ln>
                <a:solidFill>
                  <a:srgbClr val="000000">
                    <a:tint val="75000"/>
                  </a:srgbClr>
                </a:solidFill>
                <a:effectLst/>
                <a:uLnTx/>
                <a:uFillTx/>
                <a:latin typeface="+mn-lt"/>
                <a:ea typeface="+mn-ea"/>
                <a:cs typeface="+mn-cs"/>
              </a:rPr>
              <a:t>mol/L</a:t>
            </a:r>
            <a:r>
              <a:rPr kumimoji="0" lang="en-GB" b="0" i="0" u="none" strike="noStrike" kern="1200" cap="none" spc="0" normalizeH="0" baseline="30000" noProof="0" dirty="0">
                <a:ln>
                  <a:noFill/>
                </a:ln>
                <a:solidFill>
                  <a:srgbClr val="000000">
                    <a:tint val="75000"/>
                  </a:srgbClr>
                </a:solidFill>
                <a:effectLst/>
                <a:uLnTx/>
                <a:uFillTx/>
                <a:latin typeface="+mn-lt"/>
                <a:ea typeface="+mn-ea"/>
                <a:cs typeface="+mn-cs"/>
              </a:rPr>
              <a:t>1</a:t>
            </a:r>
            <a:r>
              <a:rPr kumimoji="0" lang="en-GB" b="0" i="0" u="none" strike="noStrike" kern="1200" cap="none" spc="0" normalizeH="0" baseline="0" noProof="0" dirty="0">
                <a:ln>
                  <a:noFill/>
                </a:ln>
                <a:solidFill>
                  <a:srgbClr val="000000">
                    <a:tint val="75000"/>
                  </a:srgbClr>
                </a:solidFill>
                <a:effectLst/>
                <a:uLnTx/>
                <a:uFillTx/>
                <a:latin typeface="+mn-lt"/>
                <a:ea typeface="+mn-ea"/>
                <a:cs typeface="+mn-cs"/>
              </a:rPr>
              <a:t> †Pegvaliase initiated at 2.5 mg once weekly in PRISM-1, gradually increased through titration to the randomized maintenance dose of 20 or 40 mg/day. </a:t>
            </a:r>
            <a:r>
              <a:rPr lang="en-GB" dirty="0">
                <a:solidFill>
                  <a:srgbClr val="000000">
                    <a:tint val="75000"/>
                  </a:srgbClr>
                </a:solidFill>
                <a:latin typeface="+mn-lt"/>
                <a:cs typeface="+mn-cs"/>
              </a:rPr>
              <a:t>Participants continuing pegvaliase could enter PRISM-2 (4-part trial) where dose could be adjusted between 5–60 mg/day. Participants on pegvaliase dose &gt;40 mg/day were eligible to continue into Study 165-304. Throughout the Phase 3 programme participants were instructed to maintain dietary protein intake within 10% of their baseline levels. ‡Protein and Phe intake were monitored using data from their 3-day diet diaries and analysed using a nutrient analysis software program. Weight and height were collected to calculate BMI (evaluated at 6-month intervals for safety). Average daily intact and total protein intake per person was calculated as mean intake (g/day) from all measurements taken each month for each participant. 1. Pegvaliase SmPC (https://www.ema.europa.eu/en/documents/product-information/palynziq-epar-product-information_en.pdf). BMI, body mass index; </a:t>
            </a:r>
            <a:r>
              <a:rPr kumimoji="0" lang="en-GB" b="0" i="0" u="none" strike="noStrike" kern="1200" cap="none" spc="0" normalizeH="0" baseline="0" noProof="0" dirty="0">
                <a:ln>
                  <a:noFill/>
                </a:ln>
                <a:solidFill>
                  <a:srgbClr val="000000">
                    <a:tint val="75000"/>
                  </a:srgbClr>
                </a:solidFill>
                <a:effectLst/>
                <a:uLnTx/>
                <a:uFillTx/>
                <a:latin typeface="+mn-lt"/>
                <a:ea typeface="+mn-ea"/>
                <a:cs typeface="+mn-cs"/>
              </a:rPr>
              <a:t>Phe, phenylalanine; PKU, phenylketonuria.</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b="0" i="0" u="none" strike="noStrike" kern="1200" cap="none" spc="0" normalizeH="0" baseline="0" noProof="0" dirty="0">
                <a:ln>
                  <a:noFill/>
                </a:ln>
                <a:solidFill>
                  <a:srgbClr val="000000">
                    <a:tint val="75000"/>
                  </a:srgbClr>
                </a:solidFill>
                <a:effectLst/>
                <a:uLnTx/>
                <a:uFillTx/>
                <a:latin typeface="+mn-lt"/>
                <a:ea typeface="+mn-ea"/>
                <a:cs typeface="+mn-cs"/>
              </a:rPr>
              <a:t>Rohr F, et al. </a:t>
            </a:r>
            <a:r>
              <a:rPr lang="en-GB" dirty="0">
                <a:latin typeface="+mn-lt"/>
              </a:rPr>
              <a:t>Mol. Genet. and Metab</a:t>
            </a:r>
            <a:r>
              <a:rPr kumimoji="0" lang="en-GB" b="0" i="0" u="none" strike="noStrike" kern="1200" cap="none" spc="0" normalizeH="0" baseline="0" noProof="0" dirty="0">
                <a:ln>
                  <a:noFill/>
                </a:ln>
                <a:solidFill>
                  <a:srgbClr val="000000">
                    <a:tint val="75000"/>
                  </a:srgbClr>
                </a:solidFill>
                <a:effectLst/>
                <a:uLnTx/>
                <a:uFillTx/>
                <a:latin typeface="+mn-lt"/>
                <a:ea typeface="+mn-ea"/>
                <a:cs typeface="+mn-cs"/>
              </a:rPr>
              <a:t>. 2024;141:108122.</a:t>
            </a:r>
          </a:p>
        </p:txBody>
      </p:sp>
      <p:sp>
        <p:nvSpPr>
          <p:cNvPr id="4" name="Title 3">
            <a:extLst>
              <a:ext uri="{FF2B5EF4-FFF2-40B4-BE49-F238E27FC236}">
                <a16:creationId xmlns:a16="http://schemas.microsoft.com/office/drawing/2014/main" id="{B4BE0672-AD73-302A-1562-F258554A6C45}"/>
              </a:ext>
            </a:extLst>
          </p:cNvPr>
          <p:cNvSpPr>
            <a:spLocks noGrp="1"/>
          </p:cNvSpPr>
          <p:nvPr>
            <p:ph type="title"/>
          </p:nvPr>
        </p:nvSpPr>
        <p:spPr/>
        <p:txBody>
          <a:bodyPr/>
          <a:lstStyle/>
          <a:p>
            <a:r>
              <a:rPr lang="en-GB" dirty="0"/>
              <a:t>Method</a:t>
            </a:r>
          </a:p>
        </p:txBody>
      </p:sp>
      <p:sp>
        <p:nvSpPr>
          <p:cNvPr id="5" name="Rectangle 4">
            <a:extLst>
              <a:ext uri="{FF2B5EF4-FFF2-40B4-BE49-F238E27FC236}">
                <a16:creationId xmlns:a16="http://schemas.microsoft.com/office/drawing/2014/main" id="{D7A38806-06E8-00E6-D5A8-179AAAEF50D8}"/>
              </a:ext>
            </a:extLst>
          </p:cNvPr>
          <p:cNvSpPr/>
          <p:nvPr/>
        </p:nvSpPr>
        <p:spPr>
          <a:xfrm>
            <a:off x="1348033" y="1519217"/>
            <a:ext cx="10147907" cy="793791"/>
          </a:xfrm>
          <a:prstGeom prst="rect">
            <a:avLst/>
          </a:prstGeom>
          <a:solidFill>
            <a:schemeClr val="accent3"/>
          </a:solidFill>
          <a:ln>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t>Data were analysed from Phase 3 PRISM-1, PRISM-2, and 165-304 clinical trials (n=250), in individuals with PKU who had blood Phe levels of ≥600 μmol/L* at baseline and had discontinued sapropterin</a:t>
            </a:r>
            <a:r>
              <a:rPr lang="en-GB" sz="1600" baseline="30000" dirty="0"/>
              <a:t>†</a:t>
            </a:r>
          </a:p>
        </p:txBody>
      </p:sp>
      <p:sp>
        <p:nvSpPr>
          <p:cNvPr id="6" name="Rectangle 5">
            <a:extLst>
              <a:ext uri="{FF2B5EF4-FFF2-40B4-BE49-F238E27FC236}">
                <a16:creationId xmlns:a16="http://schemas.microsoft.com/office/drawing/2014/main" id="{4449BA9C-36CC-4B3A-8246-129BD7850D35}"/>
              </a:ext>
            </a:extLst>
          </p:cNvPr>
          <p:cNvSpPr/>
          <p:nvPr/>
        </p:nvSpPr>
        <p:spPr>
          <a:xfrm>
            <a:off x="1348767" y="2538897"/>
            <a:ext cx="10147907" cy="793791"/>
          </a:xfrm>
          <a:prstGeom prst="rect">
            <a:avLst/>
          </a:prstGeom>
          <a:solidFill>
            <a:schemeClr val="accent4"/>
          </a:solidFill>
          <a:ln>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t>Changes in dietary patterns, specifically the intake of intact protein (from dietary food sources) and medical protein (from medical foods) were assessed</a:t>
            </a:r>
          </a:p>
        </p:txBody>
      </p:sp>
      <p:sp>
        <p:nvSpPr>
          <p:cNvPr id="9" name="Rectangle 8">
            <a:extLst>
              <a:ext uri="{FF2B5EF4-FFF2-40B4-BE49-F238E27FC236}">
                <a16:creationId xmlns:a16="http://schemas.microsoft.com/office/drawing/2014/main" id="{3B1D9C8B-E2D0-3224-E74F-033F6ACBE70F}"/>
              </a:ext>
            </a:extLst>
          </p:cNvPr>
          <p:cNvSpPr/>
          <p:nvPr/>
        </p:nvSpPr>
        <p:spPr>
          <a:xfrm>
            <a:off x="1348034" y="3558577"/>
            <a:ext cx="10147906" cy="793791"/>
          </a:xfrm>
          <a:prstGeom prst="rect">
            <a:avLst/>
          </a:prstGeom>
          <a:solidFill>
            <a:schemeClr val="accent5"/>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t>Participants were categorised into three groups based on their baseline intake from medical protein: </a:t>
            </a:r>
            <a:br>
              <a:rPr lang="en-GB" sz="1600" dirty="0"/>
            </a:br>
            <a:r>
              <a:rPr lang="en-GB" sz="1600" dirty="0"/>
              <a:t>&gt;75%, some (&gt;0% to ≤75%), or none</a:t>
            </a:r>
          </a:p>
        </p:txBody>
      </p:sp>
      <p:sp>
        <p:nvSpPr>
          <p:cNvPr id="10" name="Rectangle 9">
            <a:extLst>
              <a:ext uri="{FF2B5EF4-FFF2-40B4-BE49-F238E27FC236}">
                <a16:creationId xmlns:a16="http://schemas.microsoft.com/office/drawing/2014/main" id="{97231CA2-DBC4-663F-2BF6-D6774C098862}"/>
              </a:ext>
            </a:extLst>
          </p:cNvPr>
          <p:cNvSpPr/>
          <p:nvPr/>
        </p:nvSpPr>
        <p:spPr>
          <a:xfrm>
            <a:off x="1348034" y="4578257"/>
            <a:ext cx="10147906" cy="793791"/>
          </a:xfrm>
          <a:prstGeom prst="rect">
            <a:avLst/>
          </a:prstGeom>
          <a:solidFill>
            <a:schemeClr val="accent6"/>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600" dirty="0"/>
              <a:t>Dietary intake was monitored through 3-day diet records, and laboratory assessments were conducted to measure plasma Phe and tyrosine levels</a:t>
            </a:r>
            <a:r>
              <a:rPr lang="en-GB" sz="1600" baseline="30000" dirty="0"/>
              <a:t>‡</a:t>
            </a:r>
          </a:p>
        </p:txBody>
      </p:sp>
      <p:pic>
        <p:nvPicPr>
          <p:cNvPr id="14" name="Graphic 13" descr="Badge 1 with solid fill">
            <a:extLst>
              <a:ext uri="{FF2B5EF4-FFF2-40B4-BE49-F238E27FC236}">
                <a16:creationId xmlns:a16="http://schemas.microsoft.com/office/drawing/2014/main" id="{787B5984-8995-3659-B9B2-472E08C4702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33633" y="1458912"/>
            <a:ext cx="914400" cy="914400"/>
          </a:xfrm>
          <a:prstGeom prst="rect">
            <a:avLst/>
          </a:prstGeom>
        </p:spPr>
      </p:pic>
      <p:pic>
        <p:nvPicPr>
          <p:cNvPr id="16" name="Graphic 15" descr="Badge with solid fill">
            <a:extLst>
              <a:ext uri="{FF2B5EF4-FFF2-40B4-BE49-F238E27FC236}">
                <a16:creationId xmlns:a16="http://schemas.microsoft.com/office/drawing/2014/main" id="{AC3C0634-D996-2C65-2D49-63F894A8730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433633" y="2478592"/>
            <a:ext cx="914400" cy="914400"/>
          </a:xfrm>
          <a:prstGeom prst="rect">
            <a:avLst/>
          </a:prstGeom>
        </p:spPr>
      </p:pic>
      <p:pic>
        <p:nvPicPr>
          <p:cNvPr id="18" name="Graphic 17" descr="Badge 3 with solid fill">
            <a:extLst>
              <a:ext uri="{FF2B5EF4-FFF2-40B4-BE49-F238E27FC236}">
                <a16:creationId xmlns:a16="http://schemas.microsoft.com/office/drawing/2014/main" id="{7B054902-2F47-C9A3-E6B1-876732BAC5E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33633" y="3498272"/>
            <a:ext cx="914400" cy="914400"/>
          </a:xfrm>
          <a:prstGeom prst="rect">
            <a:avLst/>
          </a:prstGeom>
        </p:spPr>
      </p:pic>
      <p:pic>
        <p:nvPicPr>
          <p:cNvPr id="20" name="Graphic 19" descr="Badge 4 with solid fill">
            <a:extLst>
              <a:ext uri="{FF2B5EF4-FFF2-40B4-BE49-F238E27FC236}">
                <a16:creationId xmlns:a16="http://schemas.microsoft.com/office/drawing/2014/main" id="{5B822769-B751-C041-925A-B14F690F3BD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33633" y="4517952"/>
            <a:ext cx="914400" cy="914400"/>
          </a:xfrm>
          <a:prstGeom prst="rect">
            <a:avLst/>
          </a:prstGeom>
        </p:spPr>
      </p:pic>
    </p:spTree>
    <p:extLst>
      <p:ext uri="{BB962C8B-B14F-4D97-AF65-F5344CB8AC3E}">
        <p14:creationId xmlns:p14="http://schemas.microsoft.com/office/powerpoint/2010/main" val="34831850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95474FD-31AF-3AB8-A5B3-20045E6BCF0F}"/>
              </a:ext>
            </a:extLst>
          </p:cNvPr>
          <p:cNvSpPr>
            <a:spLocks noGrp="1"/>
          </p:cNvSpPr>
          <p:nvPr>
            <p:ph type="body" sz="quarter" idx="15"/>
          </p:nvPr>
        </p:nvSpPr>
        <p:spPr/>
        <p:txBody>
          <a:bodyPr>
            <a:normAutofit/>
          </a:bodyPr>
          <a:lstStyle/>
          <a:p>
            <a:r>
              <a:rPr lang="en-GB" dirty="0"/>
              <a:t>Participants who consumed &gt;75% medical protein were generally younger and had lower mean baseline Phe concentration compared with those consuming none or some</a:t>
            </a:r>
          </a:p>
        </p:txBody>
      </p:sp>
      <p:sp>
        <p:nvSpPr>
          <p:cNvPr id="3" name="Text Placeholder 2">
            <a:extLst>
              <a:ext uri="{FF2B5EF4-FFF2-40B4-BE49-F238E27FC236}">
                <a16:creationId xmlns:a16="http://schemas.microsoft.com/office/drawing/2014/main" id="{5CEDEFAD-F7C9-317B-82C4-3F4E949E74A8}"/>
              </a:ext>
            </a:extLst>
          </p:cNvPr>
          <p:cNvSpPr>
            <a:spLocks noGrp="1"/>
          </p:cNvSpPr>
          <p:nvPr>
            <p:ph type="body" sz="quarter" idx="16"/>
          </p:nvPr>
        </p:nvSpPr>
        <p:spPr/>
        <p:txBody>
          <a:bodyPr>
            <a:noAutofit/>
          </a:bodyPr>
          <a:lstStyle/>
          <a:p>
            <a:r>
              <a:rPr lang="en-GB" dirty="0"/>
              <a:t>*There was no attrition between groups. BMI, body mass index; Phe, phenylalanine.</a:t>
            </a:r>
          </a:p>
          <a:p>
            <a:pPr>
              <a:spcBef>
                <a:spcPts val="0"/>
              </a:spcBef>
            </a:pPr>
            <a:r>
              <a:rPr lang="da-DK" dirty="0"/>
              <a:t>Rohr F, et al. Mol. Genet. and Metab. 2024;141:108122.</a:t>
            </a:r>
            <a:endParaRPr lang="en-GB" dirty="0"/>
          </a:p>
        </p:txBody>
      </p:sp>
      <p:sp>
        <p:nvSpPr>
          <p:cNvPr id="4" name="Title 3">
            <a:extLst>
              <a:ext uri="{FF2B5EF4-FFF2-40B4-BE49-F238E27FC236}">
                <a16:creationId xmlns:a16="http://schemas.microsoft.com/office/drawing/2014/main" id="{7DED9D6F-4197-3CE3-BF8B-24197F3F8E66}"/>
              </a:ext>
            </a:extLst>
          </p:cNvPr>
          <p:cNvSpPr>
            <a:spLocks noGrp="1"/>
          </p:cNvSpPr>
          <p:nvPr>
            <p:ph type="title"/>
          </p:nvPr>
        </p:nvSpPr>
        <p:spPr/>
        <p:txBody>
          <a:bodyPr/>
          <a:lstStyle/>
          <a:p>
            <a:r>
              <a:rPr lang="en-GB" dirty="0"/>
              <a:t>Baseline demographics and characteristics </a:t>
            </a:r>
          </a:p>
        </p:txBody>
      </p:sp>
      <p:graphicFrame>
        <p:nvGraphicFramePr>
          <p:cNvPr id="6" name="Content Placeholder 16">
            <a:extLst>
              <a:ext uri="{FF2B5EF4-FFF2-40B4-BE49-F238E27FC236}">
                <a16:creationId xmlns:a16="http://schemas.microsoft.com/office/drawing/2014/main" id="{BD9726CD-9DD6-ED07-85B9-ADA1ADEFCEC7}"/>
              </a:ext>
            </a:extLst>
          </p:cNvPr>
          <p:cNvGraphicFramePr>
            <a:graphicFrameLocks/>
          </p:cNvGraphicFramePr>
          <p:nvPr>
            <p:extLst>
              <p:ext uri="{D42A27DB-BD31-4B8C-83A1-F6EECF244321}">
                <p14:modId xmlns:p14="http://schemas.microsoft.com/office/powerpoint/2010/main" val="3029818028"/>
              </p:ext>
            </p:extLst>
          </p:nvPr>
        </p:nvGraphicFramePr>
        <p:xfrm>
          <a:off x="485936" y="1105388"/>
          <a:ext cx="2805032" cy="33393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16">
            <a:extLst>
              <a:ext uri="{FF2B5EF4-FFF2-40B4-BE49-F238E27FC236}">
                <a16:creationId xmlns:a16="http://schemas.microsoft.com/office/drawing/2014/main" id="{0D60757B-E39D-AF23-2C7E-17647A7DFB7B}"/>
              </a:ext>
            </a:extLst>
          </p:cNvPr>
          <p:cNvGraphicFramePr>
            <a:graphicFrameLocks/>
          </p:cNvGraphicFramePr>
          <p:nvPr>
            <p:extLst>
              <p:ext uri="{D42A27DB-BD31-4B8C-83A1-F6EECF244321}">
                <p14:modId xmlns:p14="http://schemas.microsoft.com/office/powerpoint/2010/main" val="1216740847"/>
              </p:ext>
            </p:extLst>
          </p:nvPr>
        </p:nvGraphicFramePr>
        <p:xfrm>
          <a:off x="3290968" y="1105388"/>
          <a:ext cx="2805032" cy="333938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Content Placeholder 16">
            <a:extLst>
              <a:ext uri="{FF2B5EF4-FFF2-40B4-BE49-F238E27FC236}">
                <a16:creationId xmlns:a16="http://schemas.microsoft.com/office/drawing/2014/main" id="{BBE307B7-2A3C-0D93-5BC1-8C7B4532C1C8}"/>
              </a:ext>
            </a:extLst>
          </p:cNvPr>
          <p:cNvGraphicFramePr>
            <a:graphicFrameLocks/>
          </p:cNvGraphicFramePr>
          <p:nvPr>
            <p:extLst>
              <p:ext uri="{D42A27DB-BD31-4B8C-83A1-F6EECF244321}">
                <p14:modId xmlns:p14="http://schemas.microsoft.com/office/powerpoint/2010/main" val="1797033012"/>
              </p:ext>
            </p:extLst>
          </p:nvPr>
        </p:nvGraphicFramePr>
        <p:xfrm>
          <a:off x="6096000" y="1105387"/>
          <a:ext cx="2805032" cy="333938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9" name="Content Placeholder 16">
            <a:extLst>
              <a:ext uri="{FF2B5EF4-FFF2-40B4-BE49-F238E27FC236}">
                <a16:creationId xmlns:a16="http://schemas.microsoft.com/office/drawing/2014/main" id="{8390A9C6-B56F-0D40-9EDD-D534A02272D0}"/>
              </a:ext>
            </a:extLst>
          </p:cNvPr>
          <p:cNvGraphicFramePr>
            <a:graphicFrameLocks/>
          </p:cNvGraphicFramePr>
          <p:nvPr>
            <p:extLst>
              <p:ext uri="{D42A27DB-BD31-4B8C-83A1-F6EECF244321}">
                <p14:modId xmlns:p14="http://schemas.microsoft.com/office/powerpoint/2010/main" val="1446450721"/>
              </p:ext>
            </p:extLst>
          </p:nvPr>
        </p:nvGraphicFramePr>
        <p:xfrm>
          <a:off x="8901032" y="1105386"/>
          <a:ext cx="2805032" cy="3339383"/>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
        <p:nvSpPr>
          <p:cNvPr id="5" name="Content Placeholder 4">
            <a:extLst>
              <a:ext uri="{FF2B5EF4-FFF2-40B4-BE49-F238E27FC236}">
                <a16:creationId xmlns:a16="http://schemas.microsoft.com/office/drawing/2014/main" id="{D2842C44-7D85-E95C-EB62-6071BE9F064D}"/>
              </a:ext>
            </a:extLst>
          </p:cNvPr>
          <p:cNvSpPr>
            <a:spLocks noGrp="1"/>
          </p:cNvSpPr>
          <p:nvPr>
            <p:ph idx="1"/>
          </p:nvPr>
        </p:nvSpPr>
        <p:spPr>
          <a:xfrm>
            <a:off x="694591" y="4432891"/>
            <a:ext cx="10800000" cy="788192"/>
          </a:xfrm>
        </p:spPr>
        <p:txBody>
          <a:bodyPr/>
          <a:lstStyle/>
          <a:p>
            <a:r>
              <a:rPr lang="en-GB" dirty="0"/>
              <a:t>Participants with available </a:t>
            </a:r>
            <a:r>
              <a:rPr lang="en-GB" b="1" dirty="0">
                <a:solidFill>
                  <a:schemeClr val="accent1"/>
                </a:solidFill>
              </a:rPr>
              <a:t>dietary assessment </a:t>
            </a:r>
            <a:r>
              <a:rPr lang="en-GB" dirty="0"/>
              <a:t>at yearly time-points </a:t>
            </a:r>
            <a:r>
              <a:rPr lang="en-GB" b="1" dirty="0">
                <a:solidFill>
                  <a:schemeClr val="accent1"/>
                </a:solidFill>
              </a:rPr>
              <a:t>decreased</a:t>
            </a:r>
            <a:r>
              <a:rPr lang="en-GB" dirty="0"/>
              <a:t> over time*</a:t>
            </a:r>
          </a:p>
          <a:p>
            <a:pPr lvl="1"/>
            <a:r>
              <a:rPr lang="en-GB" dirty="0"/>
              <a:t>Baseline (n=250), Month 12 (n=154), Month 24 (n=80), Month 36 (n=76), Month 48 (n=43)</a:t>
            </a:r>
          </a:p>
        </p:txBody>
      </p:sp>
    </p:spTree>
    <p:extLst>
      <p:ext uri="{BB962C8B-B14F-4D97-AF65-F5344CB8AC3E}">
        <p14:creationId xmlns:p14="http://schemas.microsoft.com/office/powerpoint/2010/main" val="12006672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9B41F1D-1E0F-786A-8317-8B4A91DE9548}"/>
              </a:ext>
            </a:extLst>
          </p:cNvPr>
          <p:cNvSpPr>
            <a:spLocks noGrp="1"/>
          </p:cNvSpPr>
          <p:nvPr>
            <p:ph type="body" sz="quarter" idx="15"/>
          </p:nvPr>
        </p:nvSpPr>
        <p:spPr>
          <a:xfrm>
            <a:off x="694590" y="5365468"/>
            <a:ext cx="8982069" cy="788191"/>
          </a:xfrm>
        </p:spPr>
        <p:txBody>
          <a:bodyPr>
            <a:normAutofit/>
          </a:bodyPr>
          <a:lstStyle/>
          <a:p>
            <a:r>
              <a:rPr lang="en-GB" dirty="0">
                <a:latin typeface="Helvetica" pitchFamily="2" charset="0"/>
              </a:rPr>
              <a:t>P</a:t>
            </a:r>
            <a:r>
              <a:rPr lang="en-GB" dirty="0">
                <a:effectLst/>
                <a:latin typeface="Helvetica" pitchFamily="2" charset="0"/>
              </a:rPr>
              <a:t>articipants receiving pegvaliase were able to increase their consumption of intact protein and, where applicable, decrease their consumption of medical protein</a:t>
            </a:r>
          </a:p>
        </p:txBody>
      </p:sp>
      <p:sp>
        <p:nvSpPr>
          <p:cNvPr id="5" name="Text Placeholder 4">
            <a:extLst>
              <a:ext uri="{FF2B5EF4-FFF2-40B4-BE49-F238E27FC236}">
                <a16:creationId xmlns:a16="http://schemas.microsoft.com/office/drawing/2014/main" id="{E9A37CD2-2DC5-9A78-7F37-A6DF3135FFF4}"/>
              </a:ext>
            </a:extLst>
          </p:cNvPr>
          <p:cNvSpPr>
            <a:spLocks noGrp="1"/>
          </p:cNvSpPr>
          <p:nvPr>
            <p:ph type="body" sz="quarter" idx="16"/>
          </p:nvPr>
        </p:nvSpPr>
        <p:spPr>
          <a:xfrm>
            <a:off x="694590" y="6268470"/>
            <a:ext cx="9627579" cy="365125"/>
          </a:xfrm>
        </p:spPr>
        <p:txBody>
          <a:bodyPr>
            <a:noAutofit/>
          </a:bodyPr>
          <a:lstStyle/>
          <a:p>
            <a:pPr lvl="0">
              <a:lnSpc>
                <a:spcPct val="100000"/>
              </a:lnSpc>
              <a:spcBef>
                <a:spcPts val="0"/>
              </a:spcBef>
            </a:pPr>
            <a:r>
              <a:rPr lang="en-GB" noProof="0" dirty="0"/>
              <a:t>Phe, phenylalanine.</a:t>
            </a:r>
            <a:br>
              <a:rPr lang="en-GB" noProof="0" dirty="0"/>
            </a:br>
            <a:r>
              <a:rPr lang="en-GB" noProof="0" dirty="0"/>
              <a:t>Rohr F, et al. </a:t>
            </a:r>
            <a:r>
              <a:rPr lang="en-GB" dirty="0"/>
              <a:t>Mol. Genet. and Metab</a:t>
            </a:r>
            <a:r>
              <a:rPr lang="en-GB" noProof="0" dirty="0"/>
              <a:t>. 2024;141:108122.</a:t>
            </a:r>
          </a:p>
        </p:txBody>
      </p:sp>
      <p:sp>
        <p:nvSpPr>
          <p:cNvPr id="2" name="Title 1">
            <a:extLst>
              <a:ext uri="{FF2B5EF4-FFF2-40B4-BE49-F238E27FC236}">
                <a16:creationId xmlns:a16="http://schemas.microsoft.com/office/drawing/2014/main" id="{EA022A3D-7409-D36E-DAA0-E0325823BBF2}"/>
              </a:ext>
            </a:extLst>
          </p:cNvPr>
          <p:cNvSpPr>
            <a:spLocks noGrp="1"/>
          </p:cNvSpPr>
          <p:nvPr>
            <p:ph type="title"/>
          </p:nvPr>
        </p:nvSpPr>
        <p:spPr>
          <a:xfrm>
            <a:off x="694591" y="357812"/>
            <a:ext cx="10800000" cy="890545"/>
          </a:xfrm>
        </p:spPr>
        <p:txBody>
          <a:bodyPr/>
          <a:lstStyle/>
          <a:p>
            <a:r>
              <a:rPr lang="en-GB" dirty="0"/>
              <a:t>Results: Protein intake over time </a:t>
            </a:r>
          </a:p>
        </p:txBody>
      </p:sp>
      <p:sp>
        <p:nvSpPr>
          <p:cNvPr id="10" name="Content Placeholder 9">
            <a:extLst>
              <a:ext uri="{FF2B5EF4-FFF2-40B4-BE49-F238E27FC236}">
                <a16:creationId xmlns:a16="http://schemas.microsoft.com/office/drawing/2014/main" id="{9BC109C5-346D-510A-C617-4141F0B0FAC8}"/>
              </a:ext>
            </a:extLst>
          </p:cNvPr>
          <p:cNvSpPr>
            <a:spLocks noGrp="1"/>
          </p:cNvSpPr>
          <p:nvPr>
            <p:ph idx="1"/>
          </p:nvPr>
        </p:nvSpPr>
        <p:spPr/>
        <p:txBody>
          <a:bodyPr/>
          <a:lstStyle/>
          <a:p>
            <a:r>
              <a:rPr lang="en-GB" b="1" dirty="0">
                <a:solidFill>
                  <a:schemeClr val="accent1"/>
                </a:solidFill>
              </a:rPr>
              <a:t>Protein intake </a:t>
            </a:r>
            <a:r>
              <a:rPr lang="en-GB" dirty="0"/>
              <a:t>was relatively </a:t>
            </a:r>
            <a:r>
              <a:rPr lang="en-GB" b="1" dirty="0">
                <a:solidFill>
                  <a:schemeClr val="accent1"/>
                </a:solidFill>
              </a:rPr>
              <a:t>stable up to 48 months </a:t>
            </a:r>
            <a:r>
              <a:rPr lang="en-GB" dirty="0"/>
              <a:t>on pegvaliase across all three dietary groups </a:t>
            </a:r>
          </a:p>
          <a:p>
            <a:pPr lvl="1"/>
            <a:r>
              <a:rPr lang="en-GB" b="1" dirty="0">
                <a:solidFill>
                  <a:schemeClr val="accent1"/>
                </a:solidFill>
              </a:rPr>
              <a:t>Intact protein increased</a:t>
            </a:r>
            <a:r>
              <a:rPr lang="en-GB" dirty="0"/>
              <a:t> in all three groups over 48 months </a:t>
            </a:r>
          </a:p>
          <a:p>
            <a:pPr lvl="1"/>
            <a:r>
              <a:rPr lang="en-GB" b="1" dirty="0">
                <a:solidFill>
                  <a:schemeClr val="accent1"/>
                </a:solidFill>
              </a:rPr>
              <a:t>Medical protein intake decreased </a:t>
            </a:r>
            <a:r>
              <a:rPr lang="en-GB" dirty="0"/>
              <a:t>in those who consumed medical protein at baseline </a:t>
            </a:r>
          </a:p>
          <a:p>
            <a:pPr lvl="1"/>
            <a:r>
              <a:rPr lang="en-GB" dirty="0"/>
              <a:t>Data was </a:t>
            </a:r>
            <a:r>
              <a:rPr lang="en-GB" b="1" dirty="0">
                <a:solidFill>
                  <a:schemeClr val="accent1"/>
                </a:solidFill>
              </a:rPr>
              <a:t>less clear after Month 48 </a:t>
            </a:r>
            <a:r>
              <a:rPr lang="en-GB" dirty="0"/>
              <a:t>due to </a:t>
            </a:r>
            <a:r>
              <a:rPr lang="en-GB" b="1" dirty="0">
                <a:solidFill>
                  <a:schemeClr val="accent1"/>
                </a:solidFill>
              </a:rPr>
              <a:t>lower participant numbers</a:t>
            </a:r>
          </a:p>
          <a:p>
            <a:r>
              <a:rPr lang="en-GB" dirty="0">
                <a:latin typeface="Helvetica" pitchFamily="2" charset="0"/>
              </a:rPr>
              <a:t>At the last assessment, o</a:t>
            </a:r>
            <a:r>
              <a:rPr lang="en-GB" dirty="0">
                <a:effectLst/>
                <a:latin typeface="Helvetica" pitchFamily="2" charset="0"/>
              </a:rPr>
              <a:t>f the participants at baseline consuming </a:t>
            </a:r>
          </a:p>
          <a:p>
            <a:pPr lvl="1"/>
            <a:r>
              <a:rPr lang="en-GB" dirty="0">
                <a:latin typeface="Helvetica" pitchFamily="2" charset="0"/>
              </a:rPr>
              <a:t>No medical protein: </a:t>
            </a:r>
            <a:r>
              <a:rPr lang="en-GB" b="1" dirty="0">
                <a:solidFill>
                  <a:schemeClr val="accent1"/>
                </a:solidFill>
                <a:effectLst/>
                <a:latin typeface="Helvetica" pitchFamily="2" charset="0"/>
              </a:rPr>
              <a:t>91.1% were not consuming medical protein</a:t>
            </a:r>
          </a:p>
          <a:p>
            <a:pPr lvl="1"/>
            <a:r>
              <a:rPr lang="en-GB" dirty="0">
                <a:latin typeface="Helvetica" pitchFamily="2" charset="0"/>
              </a:rPr>
              <a:t>Some medical protein: </a:t>
            </a:r>
            <a:r>
              <a:rPr lang="en-GB" b="1" dirty="0">
                <a:solidFill>
                  <a:schemeClr val="accent1"/>
                </a:solidFill>
                <a:effectLst/>
                <a:latin typeface="Helvetica" pitchFamily="2" charset="0"/>
              </a:rPr>
              <a:t>49.1% were consuming no medical protein</a:t>
            </a:r>
          </a:p>
          <a:p>
            <a:pPr lvl="1"/>
            <a:r>
              <a:rPr lang="en-GB" i="1" dirty="0">
                <a:effectLst/>
                <a:latin typeface="Helvetica" pitchFamily="2" charset="0"/>
              </a:rPr>
              <a:t>&gt;</a:t>
            </a:r>
            <a:r>
              <a:rPr lang="en-GB" dirty="0">
                <a:effectLst/>
                <a:latin typeface="Helvetica" pitchFamily="2" charset="0"/>
              </a:rPr>
              <a:t>75% medical protein: </a:t>
            </a:r>
            <a:r>
              <a:rPr lang="en-GB" b="1" dirty="0">
                <a:solidFill>
                  <a:schemeClr val="accent1"/>
                </a:solidFill>
                <a:effectLst/>
                <a:latin typeface="Helvetica" pitchFamily="2" charset="0"/>
              </a:rPr>
              <a:t>34.1% were consuming no medical protein</a:t>
            </a:r>
          </a:p>
          <a:p>
            <a:pPr lvl="1"/>
            <a:endParaRPr lang="en-GB" b="1" dirty="0">
              <a:solidFill>
                <a:schemeClr val="accent1"/>
              </a:solidFill>
            </a:endParaRPr>
          </a:p>
          <a:p>
            <a:endParaRPr lang="en-GB" dirty="0"/>
          </a:p>
        </p:txBody>
      </p:sp>
    </p:spTree>
    <p:extLst>
      <p:ext uri="{BB962C8B-B14F-4D97-AF65-F5344CB8AC3E}">
        <p14:creationId xmlns:p14="http://schemas.microsoft.com/office/powerpoint/2010/main" val="25961951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9B41F1D-1E0F-786A-8317-8B4A91DE9548}"/>
              </a:ext>
            </a:extLst>
          </p:cNvPr>
          <p:cNvSpPr>
            <a:spLocks noGrp="1"/>
          </p:cNvSpPr>
          <p:nvPr>
            <p:ph type="body" sz="quarter" idx="15"/>
          </p:nvPr>
        </p:nvSpPr>
        <p:spPr/>
        <p:txBody>
          <a:bodyPr>
            <a:normAutofit fontScale="92500"/>
          </a:bodyPr>
          <a:lstStyle/>
          <a:p>
            <a:r>
              <a:rPr lang="en-GB" dirty="0">
                <a:effectLst/>
                <a:latin typeface="Helvetica" pitchFamily="2" charset="0"/>
              </a:rPr>
              <a:t>In participants eligible for diet changes due to protocol-defined HypoPhe, intact protein intake increased and medical protein intake decreased in both groups consuming medical protein </a:t>
            </a:r>
          </a:p>
        </p:txBody>
      </p:sp>
      <p:sp>
        <p:nvSpPr>
          <p:cNvPr id="5" name="Text Placeholder 4">
            <a:extLst>
              <a:ext uri="{FF2B5EF4-FFF2-40B4-BE49-F238E27FC236}">
                <a16:creationId xmlns:a16="http://schemas.microsoft.com/office/drawing/2014/main" id="{E9A37CD2-2DC5-9A78-7F37-A6DF3135FFF4}"/>
              </a:ext>
            </a:extLst>
          </p:cNvPr>
          <p:cNvSpPr>
            <a:spLocks noGrp="1"/>
          </p:cNvSpPr>
          <p:nvPr>
            <p:ph type="body" sz="quarter" idx="16"/>
          </p:nvPr>
        </p:nvSpPr>
        <p:spPr/>
        <p:txBody>
          <a:bodyPr>
            <a:noAutofit/>
          </a:bodyPr>
          <a:lstStyle/>
          <a:p>
            <a:pPr>
              <a:lnSpc>
                <a:spcPct val="100000"/>
              </a:lnSpc>
              <a:spcBef>
                <a:spcPts val="0"/>
              </a:spcBef>
              <a:buClrTx/>
              <a:defRPr/>
            </a:pPr>
            <a:r>
              <a:rPr lang="en-GB" noProof="0" dirty="0"/>
              <a:t>BL, baseline; </a:t>
            </a:r>
            <a:r>
              <a:rPr lang="en-GB" noProof="0" dirty="0" err="1"/>
              <a:t>Phe</a:t>
            </a:r>
            <a:r>
              <a:rPr lang="en-GB" noProof="0" dirty="0"/>
              <a:t>, phenylalanine.</a:t>
            </a:r>
            <a:br>
              <a:rPr lang="en-GB" noProof="0" dirty="0"/>
            </a:br>
            <a:r>
              <a:rPr lang="en-GB" noProof="0" dirty="0"/>
              <a:t>Rohr F, et al. </a:t>
            </a:r>
            <a:r>
              <a:rPr lang="en-GB" dirty="0"/>
              <a:t>Mol. Genet. and Metab</a:t>
            </a:r>
            <a:r>
              <a:rPr lang="en-GB" noProof="0" dirty="0"/>
              <a:t>. 2024;141:108122.</a:t>
            </a:r>
          </a:p>
        </p:txBody>
      </p:sp>
      <p:sp>
        <p:nvSpPr>
          <p:cNvPr id="2" name="Title 1">
            <a:extLst>
              <a:ext uri="{FF2B5EF4-FFF2-40B4-BE49-F238E27FC236}">
                <a16:creationId xmlns:a16="http://schemas.microsoft.com/office/drawing/2014/main" id="{EA022A3D-7409-D36E-DAA0-E0325823BBF2}"/>
              </a:ext>
            </a:extLst>
          </p:cNvPr>
          <p:cNvSpPr>
            <a:spLocks noGrp="1"/>
          </p:cNvSpPr>
          <p:nvPr>
            <p:ph type="title"/>
          </p:nvPr>
        </p:nvSpPr>
        <p:spPr/>
        <p:txBody>
          <a:bodyPr>
            <a:normAutofit/>
          </a:bodyPr>
          <a:lstStyle/>
          <a:p>
            <a:r>
              <a:rPr lang="en-GB" dirty="0">
                <a:latin typeface="+mn-lt"/>
                <a:cs typeface="Calibri" panose="020F0502020204030204" pitchFamily="34" charset="0"/>
              </a:rPr>
              <a:t>Results: Protein intake over time </a:t>
            </a:r>
            <a:r>
              <a:rPr lang="en-GB" dirty="0">
                <a:effectLst/>
                <a:latin typeface="Helvetica" pitchFamily="2" charset="0"/>
              </a:rPr>
              <a:t>in participants eligible for diet changes because of HypoPhe </a:t>
            </a:r>
            <a:r>
              <a:rPr lang="en-GB" dirty="0">
                <a:latin typeface="+mn-lt"/>
                <a:cs typeface="Calibri" panose="020F0502020204030204" pitchFamily="34" charset="0"/>
              </a:rPr>
              <a:t> </a:t>
            </a:r>
            <a:endParaRPr lang="en-GB" dirty="0">
              <a:latin typeface="+mn-lt"/>
            </a:endParaRPr>
          </a:p>
        </p:txBody>
      </p:sp>
      <p:graphicFrame>
        <p:nvGraphicFramePr>
          <p:cNvPr id="16" name="Content Placeholder 15">
            <a:extLst>
              <a:ext uri="{FF2B5EF4-FFF2-40B4-BE49-F238E27FC236}">
                <a16:creationId xmlns:a16="http://schemas.microsoft.com/office/drawing/2014/main" id="{FCC9C9FF-0593-FE25-3BC2-7C2CE41B1F96}"/>
              </a:ext>
            </a:extLst>
          </p:cNvPr>
          <p:cNvGraphicFramePr>
            <a:graphicFrameLocks noGrp="1"/>
          </p:cNvGraphicFramePr>
          <p:nvPr>
            <p:ph idx="1"/>
            <p:extLst>
              <p:ext uri="{D42A27DB-BD31-4B8C-83A1-F6EECF244321}">
                <p14:modId xmlns:p14="http://schemas.microsoft.com/office/powerpoint/2010/main" val="812420485"/>
              </p:ext>
            </p:extLst>
          </p:nvPr>
        </p:nvGraphicFramePr>
        <p:xfrm>
          <a:off x="694590" y="1646992"/>
          <a:ext cx="3638765" cy="3368892"/>
        </p:xfrm>
        <a:graphic>
          <a:graphicData uri="http://schemas.openxmlformats.org/drawingml/2006/chart">
            <c:chart xmlns:c="http://schemas.openxmlformats.org/drawingml/2006/chart" xmlns:r="http://schemas.openxmlformats.org/officeDocument/2006/relationships" r:id="rId2"/>
          </a:graphicData>
        </a:graphic>
      </p:graphicFrame>
      <p:sp>
        <p:nvSpPr>
          <p:cNvPr id="12" name="Rectangle 11">
            <a:extLst>
              <a:ext uri="{FF2B5EF4-FFF2-40B4-BE49-F238E27FC236}">
                <a16:creationId xmlns:a16="http://schemas.microsoft.com/office/drawing/2014/main" id="{A500297B-A906-D4B5-EE90-93FB3F3BC04D}"/>
              </a:ext>
            </a:extLst>
          </p:cNvPr>
          <p:cNvSpPr/>
          <p:nvPr/>
        </p:nvSpPr>
        <p:spPr>
          <a:xfrm>
            <a:off x="697409" y="1342796"/>
            <a:ext cx="3390090" cy="35910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1050" b="1" dirty="0"/>
              <a:t>Participants at baseline, diet at last assessment  </a:t>
            </a:r>
          </a:p>
        </p:txBody>
      </p:sp>
      <p:graphicFrame>
        <p:nvGraphicFramePr>
          <p:cNvPr id="17" name="Content Placeholder 15">
            <a:extLst>
              <a:ext uri="{FF2B5EF4-FFF2-40B4-BE49-F238E27FC236}">
                <a16:creationId xmlns:a16="http://schemas.microsoft.com/office/drawing/2014/main" id="{7FD39654-EB66-BF9B-893C-07D524489962}"/>
              </a:ext>
            </a:extLst>
          </p:cNvPr>
          <p:cNvGraphicFramePr>
            <a:graphicFrameLocks/>
          </p:cNvGraphicFramePr>
          <p:nvPr>
            <p:extLst>
              <p:ext uri="{D42A27DB-BD31-4B8C-83A1-F6EECF244321}">
                <p14:modId xmlns:p14="http://schemas.microsoft.com/office/powerpoint/2010/main" val="951093324"/>
              </p:ext>
            </p:extLst>
          </p:nvPr>
        </p:nvGraphicFramePr>
        <p:xfrm>
          <a:off x="4152280" y="1646992"/>
          <a:ext cx="3638765" cy="3368892"/>
        </p:xfrm>
        <a:graphic>
          <a:graphicData uri="http://schemas.openxmlformats.org/drawingml/2006/chart">
            <c:chart xmlns:c="http://schemas.openxmlformats.org/drawingml/2006/chart" xmlns:r="http://schemas.openxmlformats.org/officeDocument/2006/relationships" r:id="rId3"/>
          </a:graphicData>
        </a:graphic>
      </p:graphicFrame>
      <p:sp>
        <p:nvSpPr>
          <p:cNvPr id="18" name="Rectangle 17">
            <a:extLst>
              <a:ext uri="{FF2B5EF4-FFF2-40B4-BE49-F238E27FC236}">
                <a16:creationId xmlns:a16="http://schemas.microsoft.com/office/drawing/2014/main" id="{4D82251B-29A8-C8C6-77E4-3A4299765FFB}"/>
              </a:ext>
            </a:extLst>
          </p:cNvPr>
          <p:cNvSpPr/>
          <p:nvPr/>
        </p:nvSpPr>
        <p:spPr>
          <a:xfrm>
            <a:off x="4136752" y="1342796"/>
            <a:ext cx="3654293" cy="359106"/>
          </a:xfrm>
          <a:prstGeom prst="rect">
            <a:avLst/>
          </a:prstGeom>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sz="1050" b="1" dirty="0"/>
              <a:t>Participants with HypoPhe event, diet at first HypoPhe event</a:t>
            </a:r>
          </a:p>
        </p:txBody>
      </p:sp>
      <p:sp>
        <p:nvSpPr>
          <p:cNvPr id="19" name="Rectangle 18">
            <a:extLst>
              <a:ext uri="{FF2B5EF4-FFF2-40B4-BE49-F238E27FC236}">
                <a16:creationId xmlns:a16="http://schemas.microsoft.com/office/drawing/2014/main" id="{770B29AC-7CBB-6E97-C07D-6AE7DD5692A2}"/>
              </a:ext>
            </a:extLst>
          </p:cNvPr>
          <p:cNvSpPr/>
          <p:nvPr/>
        </p:nvSpPr>
        <p:spPr>
          <a:xfrm>
            <a:off x="7840298" y="1342796"/>
            <a:ext cx="3654293" cy="359106"/>
          </a:xfrm>
          <a:prstGeom prst="rect">
            <a:avLst/>
          </a:prstGeom>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GB" sz="1050" b="1" dirty="0"/>
              <a:t>Participants with HypoPhe event, diet at last assessment </a:t>
            </a:r>
          </a:p>
        </p:txBody>
      </p:sp>
      <p:graphicFrame>
        <p:nvGraphicFramePr>
          <p:cNvPr id="20" name="Content Placeholder 15">
            <a:extLst>
              <a:ext uri="{FF2B5EF4-FFF2-40B4-BE49-F238E27FC236}">
                <a16:creationId xmlns:a16="http://schemas.microsoft.com/office/drawing/2014/main" id="{3512729A-B042-57DE-5354-B33D68927277}"/>
              </a:ext>
            </a:extLst>
          </p:cNvPr>
          <p:cNvGraphicFramePr>
            <a:graphicFrameLocks/>
          </p:cNvGraphicFramePr>
          <p:nvPr>
            <p:extLst>
              <p:ext uri="{D42A27DB-BD31-4B8C-83A1-F6EECF244321}">
                <p14:modId xmlns:p14="http://schemas.microsoft.com/office/powerpoint/2010/main" val="525797377"/>
              </p:ext>
            </p:extLst>
          </p:nvPr>
        </p:nvGraphicFramePr>
        <p:xfrm>
          <a:off x="7840298" y="1646992"/>
          <a:ext cx="3669821" cy="3368892"/>
        </p:xfrm>
        <a:graphic>
          <a:graphicData uri="http://schemas.openxmlformats.org/drawingml/2006/chart">
            <c:chart xmlns:c="http://schemas.openxmlformats.org/drawingml/2006/chart" xmlns:r="http://schemas.openxmlformats.org/officeDocument/2006/relationships" r:id="rId4"/>
          </a:graphicData>
        </a:graphic>
      </p:graphicFrame>
      <p:grpSp>
        <p:nvGrpSpPr>
          <p:cNvPr id="28" name="Group 27">
            <a:extLst>
              <a:ext uri="{FF2B5EF4-FFF2-40B4-BE49-F238E27FC236}">
                <a16:creationId xmlns:a16="http://schemas.microsoft.com/office/drawing/2014/main" id="{986A8544-D63E-5645-65CA-EF833944E62D}"/>
              </a:ext>
            </a:extLst>
          </p:cNvPr>
          <p:cNvGrpSpPr/>
          <p:nvPr/>
        </p:nvGrpSpPr>
        <p:grpSpPr>
          <a:xfrm>
            <a:off x="1500336" y="5047694"/>
            <a:ext cx="9436965" cy="253916"/>
            <a:chOff x="1500336" y="5047694"/>
            <a:chExt cx="9436965" cy="253916"/>
          </a:xfrm>
        </p:grpSpPr>
        <p:sp>
          <p:nvSpPr>
            <p:cNvPr id="6" name="Rectangle 5">
              <a:extLst>
                <a:ext uri="{FF2B5EF4-FFF2-40B4-BE49-F238E27FC236}">
                  <a16:creationId xmlns:a16="http://schemas.microsoft.com/office/drawing/2014/main" id="{D6B3E579-9EE1-1DE7-C75E-4B1D556815E4}"/>
                </a:ext>
              </a:extLst>
            </p:cNvPr>
            <p:cNvSpPr/>
            <p:nvPr/>
          </p:nvSpPr>
          <p:spPr>
            <a:xfrm>
              <a:off x="1500336" y="5084652"/>
              <a:ext cx="180000" cy="180000"/>
            </a:xfrm>
            <a:prstGeom prst="rect">
              <a:avLst/>
            </a:prstGeom>
            <a:solidFill>
              <a:srgbClr val="28509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extBox 10">
              <a:extLst>
                <a:ext uri="{FF2B5EF4-FFF2-40B4-BE49-F238E27FC236}">
                  <a16:creationId xmlns:a16="http://schemas.microsoft.com/office/drawing/2014/main" id="{C4436FB9-C9BA-B3A4-23C5-39C97741DA0F}"/>
                </a:ext>
              </a:extLst>
            </p:cNvPr>
            <p:cNvSpPr txBox="1"/>
            <p:nvPr/>
          </p:nvSpPr>
          <p:spPr>
            <a:xfrm>
              <a:off x="1677889" y="5047694"/>
              <a:ext cx="1757779" cy="253916"/>
            </a:xfrm>
            <a:prstGeom prst="rect">
              <a:avLst/>
            </a:prstGeom>
            <a:noFill/>
          </p:spPr>
          <p:txBody>
            <a:bodyPr wrap="square" rtlCol="0">
              <a:spAutoFit/>
            </a:bodyPr>
            <a:lstStyle/>
            <a:p>
              <a:r>
                <a:rPr lang="en-GB" sz="1050" dirty="0"/>
                <a:t>No medical protein at BL</a:t>
              </a:r>
            </a:p>
          </p:txBody>
        </p:sp>
        <p:sp>
          <p:nvSpPr>
            <p:cNvPr id="7" name="Rectangle 6">
              <a:extLst>
                <a:ext uri="{FF2B5EF4-FFF2-40B4-BE49-F238E27FC236}">
                  <a16:creationId xmlns:a16="http://schemas.microsoft.com/office/drawing/2014/main" id="{01FCEB27-0065-4A15-E0BE-7742BCDE50C6}"/>
                </a:ext>
              </a:extLst>
            </p:cNvPr>
            <p:cNvSpPr/>
            <p:nvPr/>
          </p:nvSpPr>
          <p:spPr>
            <a:xfrm>
              <a:off x="3767102" y="5084652"/>
              <a:ext cx="180000" cy="180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2C48F102-7319-7704-C4AA-54C42DB59A9D}"/>
                </a:ext>
              </a:extLst>
            </p:cNvPr>
            <p:cNvSpPr txBox="1"/>
            <p:nvPr/>
          </p:nvSpPr>
          <p:spPr>
            <a:xfrm>
              <a:off x="3953533" y="5047694"/>
              <a:ext cx="1987119" cy="253916"/>
            </a:xfrm>
            <a:prstGeom prst="rect">
              <a:avLst/>
            </a:prstGeom>
            <a:noFill/>
          </p:spPr>
          <p:txBody>
            <a:bodyPr wrap="square" rtlCol="0">
              <a:spAutoFit/>
            </a:bodyPr>
            <a:lstStyle/>
            <a:p>
              <a:r>
                <a:rPr lang="en-GB" sz="1050" dirty="0"/>
                <a:t>Some medical protein at BL</a:t>
              </a:r>
            </a:p>
          </p:txBody>
        </p:sp>
        <p:sp>
          <p:nvSpPr>
            <p:cNvPr id="21" name="TextBox 20">
              <a:extLst>
                <a:ext uri="{FF2B5EF4-FFF2-40B4-BE49-F238E27FC236}">
                  <a16:creationId xmlns:a16="http://schemas.microsoft.com/office/drawing/2014/main" id="{E79285F5-DCF9-FD8B-DE77-8EB04CB3CFA7}"/>
                </a:ext>
              </a:extLst>
            </p:cNvPr>
            <p:cNvSpPr txBox="1"/>
            <p:nvPr/>
          </p:nvSpPr>
          <p:spPr>
            <a:xfrm>
              <a:off x="9021204" y="5047694"/>
              <a:ext cx="1916097" cy="253916"/>
            </a:xfrm>
            <a:prstGeom prst="rect">
              <a:avLst/>
            </a:prstGeom>
            <a:noFill/>
          </p:spPr>
          <p:txBody>
            <a:bodyPr wrap="square" rtlCol="0">
              <a:spAutoFit/>
            </a:bodyPr>
            <a:lstStyle/>
            <a:p>
              <a:r>
                <a:rPr lang="en-GB" sz="1050" dirty="0"/>
                <a:t>Overall </a:t>
              </a:r>
            </a:p>
          </p:txBody>
        </p:sp>
        <p:sp>
          <p:nvSpPr>
            <p:cNvPr id="22" name="Rectangle 21">
              <a:extLst>
                <a:ext uri="{FF2B5EF4-FFF2-40B4-BE49-F238E27FC236}">
                  <a16:creationId xmlns:a16="http://schemas.microsoft.com/office/drawing/2014/main" id="{CC86C874-78FB-06B6-2404-51CA186DB33E}"/>
                </a:ext>
              </a:extLst>
            </p:cNvPr>
            <p:cNvSpPr/>
            <p:nvPr/>
          </p:nvSpPr>
          <p:spPr>
            <a:xfrm>
              <a:off x="8837731" y="5084652"/>
              <a:ext cx="180000" cy="180000"/>
            </a:xfrm>
            <a:prstGeom prst="rect">
              <a:avLst/>
            </a:prstGeom>
            <a:solidFill>
              <a:srgbClr val="00627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13026078-A951-F04E-7BD1-DCEA9A513575}"/>
                </a:ext>
              </a:extLst>
            </p:cNvPr>
            <p:cNvSpPr/>
            <p:nvPr/>
          </p:nvSpPr>
          <p:spPr>
            <a:xfrm>
              <a:off x="6272086" y="5084652"/>
              <a:ext cx="180000" cy="180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TextBox 23">
              <a:extLst>
                <a:ext uri="{FF2B5EF4-FFF2-40B4-BE49-F238E27FC236}">
                  <a16:creationId xmlns:a16="http://schemas.microsoft.com/office/drawing/2014/main" id="{D5BCD559-8538-3F38-3089-79CC6FF7DF61}"/>
                </a:ext>
              </a:extLst>
            </p:cNvPr>
            <p:cNvSpPr txBox="1"/>
            <p:nvPr/>
          </p:nvSpPr>
          <p:spPr>
            <a:xfrm>
              <a:off x="6465913" y="5047694"/>
              <a:ext cx="2004873" cy="253916"/>
            </a:xfrm>
            <a:prstGeom prst="rect">
              <a:avLst/>
            </a:prstGeom>
            <a:noFill/>
          </p:spPr>
          <p:txBody>
            <a:bodyPr wrap="square" rtlCol="0">
              <a:spAutoFit/>
            </a:bodyPr>
            <a:lstStyle/>
            <a:p>
              <a:r>
                <a:rPr lang="en-GB" sz="1050" dirty="0"/>
                <a:t>&gt;75% medical protein at BL</a:t>
              </a:r>
            </a:p>
          </p:txBody>
        </p:sp>
      </p:grpSp>
    </p:spTree>
    <p:extLst>
      <p:ext uri="{BB962C8B-B14F-4D97-AF65-F5344CB8AC3E}">
        <p14:creationId xmlns:p14="http://schemas.microsoft.com/office/powerpoint/2010/main" val="67677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C59BC66-063A-A1F9-8B24-63A3983BE98A}"/>
              </a:ext>
            </a:extLst>
          </p:cNvPr>
          <p:cNvSpPr>
            <a:spLocks noGrp="1"/>
          </p:cNvSpPr>
          <p:nvPr>
            <p:ph type="body" sz="quarter" idx="15"/>
          </p:nvPr>
        </p:nvSpPr>
        <p:spPr/>
        <p:txBody>
          <a:bodyPr/>
          <a:lstStyle/>
          <a:p>
            <a:r>
              <a:rPr lang="en-GB" dirty="0">
                <a:effectLst/>
                <a:latin typeface="Helvetica" pitchFamily="2" charset="0"/>
              </a:rPr>
              <a:t>Substantial and sustained Phe reductions were achieved in all three baseline groups </a:t>
            </a:r>
          </a:p>
        </p:txBody>
      </p:sp>
      <p:sp>
        <p:nvSpPr>
          <p:cNvPr id="3" name="Text Placeholder 2">
            <a:extLst>
              <a:ext uri="{FF2B5EF4-FFF2-40B4-BE49-F238E27FC236}">
                <a16:creationId xmlns:a16="http://schemas.microsoft.com/office/drawing/2014/main" id="{B4791C2A-8A5F-161B-207A-5D8866CC0F6F}"/>
              </a:ext>
            </a:extLst>
          </p:cNvPr>
          <p:cNvSpPr>
            <a:spLocks noGrp="1"/>
          </p:cNvSpPr>
          <p:nvPr>
            <p:ph type="body" sz="quarter" idx="16"/>
          </p:nvPr>
        </p:nvSpPr>
        <p:spPr/>
        <p:txBody>
          <a:bodyPr>
            <a:noAutofit/>
          </a:bodyPr>
          <a:lstStyle/>
          <a:p>
            <a:r>
              <a:rPr lang="en-GB" sz="900" dirty="0"/>
              <a:t>*This finding was statistically significant in the unadjusted analysis (P=0.0021), but not statistically significant after adjustment for age, sex, race, baseline Phe, and baseline BMI (P=0.13). </a:t>
            </a:r>
            <a:r>
              <a:rPr kumimoji="0" lang="en-GB" sz="900" b="0" i="0" u="none" strike="noStrike" kern="1200" cap="none" spc="0" normalizeH="0" baseline="0" noProof="0" dirty="0">
                <a:ln>
                  <a:noFill/>
                </a:ln>
                <a:solidFill>
                  <a:srgbClr val="000000">
                    <a:tint val="75000"/>
                  </a:srgbClr>
                </a:solidFill>
                <a:effectLst/>
                <a:uLnTx/>
                <a:uFillTx/>
                <a:latin typeface="+mn-lt"/>
                <a:ea typeface="+mn-ea"/>
                <a:cs typeface="+mn-cs"/>
              </a:rPr>
              <a:t>Phe, phenylalanine; SPR, sustained Phe response; SPRp, time spent in SPR &lt;360 </a:t>
            </a:r>
            <a:r>
              <a:rPr kumimoji="0" lang="el-GR" sz="900" b="0" i="0" u="none" strike="noStrike" kern="1200" cap="none" spc="0" normalizeH="0" baseline="0" noProof="0" dirty="0">
                <a:ln>
                  <a:noFill/>
                </a:ln>
                <a:solidFill>
                  <a:srgbClr val="000000">
                    <a:tint val="75000"/>
                  </a:srgbClr>
                </a:solidFill>
                <a:effectLst/>
                <a:uLnTx/>
                <a:uFillTx/>
                <a:latin typeface="+mn-lt"/>
                <a:ea typeface="+mn-ea"/>
                <a:cs typeface="+mn-cs"/>
              </a:rPr>
              <a:t>μ</a:t>
            </a:r>
            <a:r>
              <a:rPr kumimoji="0" lang="en-GB" sz="900" b="0" i="0" u="none" strike="noStrike" kern="1200" cap="none" spc="0" normalizeH="0" baseline="0" noProof="0" dirty="0">
                <a:ln>
                  <a:noFill/>
                </a:ln>
                <a:solidFill>
                  <a:srgbClr val="000000">
                    <a:tint val="75000"/>
                  </a:srgbClr>
                </a:solidFill>
                <a:effectLst/>
                <a:uLnTx/>
                <a:uFillTx/>
                <a:latin typeface="+mn-lt"/>
                <a:ea typeface="+mn-ea"/>
                <a:cs typeface="+mn-cs"/>
              </a:rPr>
              <a:t>mol/L.</a:t>
            </a:r>
          </a:p>
          <a:p>
            <a:pPr>
              <a:spcBef>
                <a:spcPts val="0"/>
              </a:spcBef>
            </a:pPr>
            <a:r>
              <a:rPr lang="da-DK" sz="900" dirty="0"/>
              <a:t>Rohr F, et al. Mol. Genet. and Metab. 2024;141:108122.</a:t>
            </a:r>
          </a:p>
        </p:txBody>
      </p:sp>
      <p:sp>
        <p:nvSpPr>
          <p:cNvPr id="4" name="Title 3">
            <a:extLst>
              <a:ext uri="{FF2B5EF4-FFF2-40B4-BE49-F238E27FC236}">
                <a16:creationId xmlns:a16="http://schemas.microsoft.com/office/drawing/2014/main" id="{C0A895C2-5FB3-23AA-58F6-DDAF2AD2858D}"/>
              </a:ext>
            </a:extLst>
          </p:cNvPr>
          <p:cNvSpPr>
            <a:spLocks noGrp="1"/>
          </p:cNvSpPr>
          <p:nvPr>
            <p:ph type="title"/>
          </p:nvPr>
        </p:nvSpPr>
        <p:spPr/>
        <p:txBody>
          <a:bodyPr/>
          <a:lstStyle/>
          <a:p>
            <a:r>
              <a:rPr lang="en-GB" dirty="0"/>
              <a:t>Results: Diet and Phe response </a:t>
            </a:r>
          </a:p>
        </p:txBody>
      </p:sp>
      <p:sp>
        <p:nvSpPr>
          <p:cNvPr id="5" name="Content Placeholder 4">
            <a:extLst>
              <a:ext uri="{FF2B5EF4-FFF2-40B4-BE49-F238E27FC236}">
                <a16:creationId xmlns:a16="http://schemas.microsoft.com/office/drawing/2014/main" id="{C8454501-26B9-C694-7373-953CED704BCA}"/>
              </a:ext>
            </a:extLst>
          </p:cNvPr>
          <p:cNvSpPr>
            <a:spLocks noGrp="1"/>
          </p:cNvSpPr>
          <p:nvPr>
            <p:ph idx="1"/>
          </p:nvPr>
        </p:nvSpPr>
        <p:spPr>
          <a:xfrm>
            <a:off x="694591" y="3640490"/>
            <a:ext cx="10800000" cy="1724977"/>
          </a:xfrm>
        </p:spPr>
        <p:txBody>
          <a:bodyPr>
            <a:normAutofit lnSpcReduction="10000"/>
          </a:bodyPr>
          <a:lstStyle/>
          <a:p>
            <a:r>
              <a:rPr lang="en-GB" dirty="0"/>
              <a:t>The probability of achieving </a:t>
            </a:r>
            <a:r>
              <a:rPr lang="en-GB" b="1" dirty="0">
                <a:solidFill>
                  <a:schemeClr val="accent1"/>
                </a:solidFill>
              </a:rPr>
              <a:t>SPR </a:t>
            </a:r>
            <a:r>
              <a:rPr lang="el-GR" b="1" dirty="0">
                <a:solidFill>
                  <a:schemeClr val="accent1"/>
                </a:solidFill>
              </a:rPr>
              <a:t>≤</a:t>
            </a:r>
            <a:r>
              <a:rPr lang="en-GB" b="1" dirty="0">
                <a:solidFill>
                  <a:schemeClr val="accent1"/>
                </a:solidFill>
              </a:rPr>
              <a:t>600</a:t>
            </a:r>
            <a:r>
              <a:rPr lang="el-GR" b="1" dirty="0">
                <a:solidFill>
                  <a:schemeClr val="accent1"/>
                </a:solidFill>
              </a:rPr>
              <a:t> μ</a:t>
            </a:r>
            <a:r>
              <a:rPr lang="en-GB" b="1" dirty="0">
                <a:solidFill>
                  <a:schemeClr val="accent1"/>
                </a:solidFill>
              </a:rPr>
              <a:t>mol/L </a:t>
            </a:r>
            <a:r>
              <a:rPr lang="en-GB" dirty="0"/>
              <a:t>was significantly </a:t>
            </a:r>
            <a:r>
              <a:rPr lang="en-GB" b="1" dirty="0">
                <a:solidFill>
                  <a:schemeClr val="accent1"/>
                </a:solidFill>
              </a:rPr>
              <a:t>greater</a:t>
            </a:r>
            <a:r>
              <a:rPr lang="en-GB" dirty="0"/>
              <a:t> for those consuming </a:t>
            </a:r>
            <a:r>
              <a:rPr lang="en-GB" b="1" dirty="0">
                <a:solidFill>
                  <a:schemeClr val="accent1"/>
                </a:solidFill>
              </a:rPr>
              <a:t>medical protein</a:t>
            </a:r>
            <a:r>
              <a:rPr lang="en-GB" dirty="0"/>
              <a:t> compared with no medical protein*</a:t>
            </a:r>
          </a:p>
          <a:p>
            <a:r>
              <a:rPr lang="en-GB" b="1" dirty="0">
                <a:solidFill>
                  <a:schemeClr val="accent1"/>
                </a:solidFill>
              </a:rPr>
              <a:t>No significant difference </a:t>
            </a:r>
            <a:r>
              <a:rPr lang="en-GB" dirty="0"/>
              <a:t>between the three baseline groups for probability of achieving </a:t>
            </a:r>
            <a:r>
              <a:rPr lang="en-GB" b="1" dirty="0">
                <a:solidFill>
                  <a:schemeClr val="accent1"/>
                </a:solidFill>
              </a:rPr>
              <a:t>SPR </a:t>
            </a:r>
            <a:r>
              <a:rPr lang="el-GR" b="1" dirty="0">
                <a:solidFill>
                  <a:schemeClr val="accent1"/>
                </a:solidFill>
              </a:rPr>
              <a:t>≤</a:t>
            </a:r>
            <a:r>
              <a:rPr lang="en-GB" b="1" dirty="0">
                <a:solidFill>
                  <a:schemeClr val="accent1"/>
                </a:solidFill>
              </a:rPr>
              <a:t>360 or ≤</a:t>
            </a:r>
            <a:r>
              <a:rPr lang="el-GR" b="1" dirty="0">
                <a:solidFill>
                  <a:schemeClr val="accent1"/>
                </a:solidFill>
              </a:rPr>
              <a:t>120 μ</a:t>
            </a:r>
            <a:r>
              <a:rPr lang="en-GB" b="1" dirty="0">
                <a:solidFill>
                  <a:schemeClr val="accent1"/>
                </a:solidFill>
              </a:rPr>
              <a:t>mol/L </a:t>
            </a:r>
          </a:p>
          <a:p>
            <a:r>
              <a:rPr lang="en-GB" b="1" dirty="0">
                <a:solidFill>
                  <a:schemeClr val="accent1"/>
                </a:solidFill>
              </a:rPr>
              <a:t>SPRp </a:t>
            </a:r>
            <a:r>
              <a:rPr lang="el-GR" b="1" dirty="0">
                <a:solidFill>
                  <a:schemeClr val="accent1"/>
                </a:solidFill>
              </a:rPr>
              <a:t>≤</a:t>
            </a:r>
            <a:r>
              <a:rPr lang="en-GB" b="1" dirty="0">
                <a:solidFill>
                  <a:schemeClr val="accent1"/>
                </a:solidFill>
              </a:rPr>
              <a:t>360 </a:t>
            </a:r>
            <a:r>
              <a:rPr lang="el-GR" b="1" dirty="0">
                <a:solidFill>
                  <a:schemeClr val="accent1"/>
                </a:solidFill>
              </a:rPr>
              <a:t>μ</a:t>
            </a:r>
            <a:r>
              <a:rPr lang="en-GB" b="1" dirty="0">
                <a:solidFill>
                  <a:schemeClr val="accent1"/>
                </a:solidFill>
              </a:rPr>
              <a:t>mol/L </a:t>
            </a:r>
            <a:r>
              <a:rPr lang="en-GB" dirty="0"/>
              <a:t>was </a:t>
            </a:r>
            <a:r>
              <a:rPr lang="en-GB" b="1" dirty="0">
                <a:solidFill>
                  <a:schemeClr val="accent1"/>
                </a:solidFill>
              </a:rPr>
              <a:t>not significantly different </a:t>
            </a:r>
            <a:r>
              <a:rPr lang="en-GB" dirty="0"/>
              <a:t>between the baseline groups</a:t>
            </a:r>
          </a:p>
        </p:txBody>
      </p:sp>
      <p:sp>
        <p:nvSpPr>
          <p:cNvPr id="7" name="Rectangle 6">
            <a:extLst>
              <a:ext uri="{FF2B5EF4-FFF2-40B4-BE49-F238E27FC236}">
                <a16:creationId xmlns:a16="http://schemas.microsoft.com/office/drawing/2014/main" id="{95A640A5-3F0A-017D-302F-52792417076E}"/>
              </a:ext>
            </a:extLst>
          </p:cNvPr>
          <p:cNvSpPr/>
          <p:nvPr/>
        </p:nvSpPr>
        <p:spPr>
          <a:xfrm>
            <a:off x="3431290" y="1324011"/>
            <a:ext cx="5326602" cy="553421"/>
          </a:xfrm>
          <a:prstGeom prst="rect">
            <a:avLst/>
          </a:prstGeom>
          <a:ln>
            <a:solidFill>
              <a:schemeClr val="accent3"/>
            </a:solid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r>
              <a:rPr lang="en-GB" dirty="0"/>
              <a:t>50% of the cohort achieved blood Phe …</a:t>
            </a:r>
          </a:p>
        </p:txBody>
      </p:sp>
      <p:sp>
        <p:nvSpPr>
          <p:cNvPr id="8" name="Oval 7">
            <a:extLst>
              <a:ext uri="{FF2B5EF4-FFF2-40B4-BE49-F238E27FC236}">
                <a16:creationId xmlns:a16="http://schemas.microsoft.com/office/drawing/2014/main" id="{9A705EE8-40FF-3069-F1B7-514600781140}"/>
              </a:ext>
            </a:extLst>
          </p:cNvPr>
          <p:cNvSpPr/>
          <p:nvPr/>
        </p:nvSpPr>
        <p:spPr>
          <a:xfrm>
            <a:off x="2148397" y="2119477"/>
            <a:ext cx="1411549" cy="1411549"/>
          </a:xfrm>
          <a:prstGeom prst="ellipse">
            <a:avLst/>
          </a:prstGeom>
          <a:ln>
            <a:solidFill>
              <a:schemeClr val="accent6"/>
            </a:solidFill>
          </a:ln>
        </p:spPr>
        <p:style>
          <a:lnRef idx="2">
            <a:schemeClr val="accent6">
              <a:shade val="15000"/>
            </a:schemeClr>
          </a:lnRef>
          <a:fillRef idx="1">
            <a:schemeClr val="accent6"/>
          </a:fillRef>
          <a:effectRef idx="0">
            <a:schemeClr val="accent6"/>
          </a:effectRef>
          <a:fontRef idx="minor">
            <a:schemeClr val="lt1"/>
          </a:fontRef>
        </p:style>
        <p:txBody>
          <a:bodyPr rtlCol="0" anchor="ctr"/>
          <a:lstStyle/>
          <a:p>
            <a:pPr algn="ctr"/>
            <a:r>
              <a:rPr lang="en-GB" sz="1400" dirty="0"/>
              <a:t>≤600 </a:t>
            </a:r>
            <a:r>
              <a:rPr lang="el-GR" sz="1400" dirty="0"/>
              <a:t>μ</a:t>
            </a:r>
            <a:r>
              <a:rPr lang="en-GB" sz="1400" dirty="0"/>
              <a:t>mol/L by month 8</a:t>
            </a:r>
          </a:p>
        </p:txBody>
      </p:sp>
      <p:sp>
        <p:nvSpPr>
          <p:cNvPr id="9" name="Oval 8">
            <a:extLst>
              <a:ext uri="{FF2B5EF4-FFF2-40B4-BE49-F238E27FC236}">
                <a16:creationId xmlns:a16="http://schemas.microsoft.com/office/drawing/2014/main" id="{004D0ACB-067B-9CD7-FA60-4EC36A761AB3}"/>
              </a:ext>
            </a:extLst>
          </p:cNvPr>
          <p:cNvSpPr/>
          <p:nvPr/>
        </p:nvSpPr>
        <p:spPr>
          <a:xfrm>
            <a:off x="5388816" y="2114130"/>
            <a:ext cx="1411549" cy="1411549"/>
          </a:xfrm>
          <a:prstGeom prst="ellipse">
            <a:avLst/>
          </a:prstGeom>
          <a:ln>
            <a:solidFill>
              <a:schemeClr val="accent2"/>
            </a:solid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r>
              <a:rPr lang="en-GB" sz="1400" dirty="0"/>
              <a:t>≤360 </a:t>
            </a:r>
            <a:r>
              <a:rPr lang="el-GR" sz="1400" dirty="0"/>
              <a:t>μ</a:t>
            </a:r>
            <a:r>
              <a:rPr lang="en-GB" sz="1400" dirty="0"/>
              <a:t>mol/L by month 11</a:t>
            </a:r>
          </a:p>
        </p:txBody>
      </p:sp>
      <p:sp>
        <p:nvSpPr>
          <p:cNvPr id="10" name="Oval 9">
            <a:extLst>
              <a:ext uri="{FF2B5EF4-FFF2-40B4-BE49-F238E27FC236}">
                <a16:creationId xmlns:a16="http://schemas.microsoft.com/office/drawing/2014/main" id="{51729626-689A-B004-1EC6-9CDF15DD797A}"/>
              </a:ext>
            </a:extLst>
          </p:cNvPr>
          <p:cNvSpPr/>
          <p:nvPr/>
        </p:nvSpPr>
        <p:spPr>
          <a:xfrm>
            <a:off x="8629235" y="2151360"/>
            <a:ext cx="1411549" cy="1411549"/>
          </a:xfrm>
          <a:prstGeom prst="ellipse">
            <a:avLst/>
          </a:prstGeom>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en-GB" sz="1400" dirty="0"/>
              <a:t>≤120 </a:t>
            </a:r>
            <a:r>
              <a:rPr lang="el-GR" sz="1400" dirty="0"/>
              <a:t>μ</a:t>
            </a:r>
            <a:r>
              <a:rPr lang="en-GB" sz="1400" dirty="0"/>
              <a:t>mol/L by month 15</a:t>
            </a:r>
          </a:p>
        </p:txBody>
      </p:sp>
      <p:cxnSp>
        <p:nvCxnSpPr>
          <p:cNvPr id="12" name="Straight Arrow Connector 11">
            <a:extLst>
              <a:ext uri="{FF2B5EF4-FFF2-40B4-BE49-F238E27FC236}">
                <a16:creationId xmlns:a16="http://schemas.microsoft.com/office/drawing/2014/main" id="{DA374C23-1B96-97C9-1E60-D1B3DC762E2C}"/>
              </a:ext>
            </a:extLst>
          </p:cNvPr>
          <p:cNvCxnSpPr>
            <a:stCxn id="7" idx="2"/>
            <a:endCxn id="9" idx="0"/>
          </p:cNvCxnSpPr>
          <p:nvPr/>
        </p:nvCxnSpPr>
        <p:spPr>
          <a:xfrm>
            <a:off x="6094591" y="1877432"/>
            <a:ext cx="0" cy="23669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3" name="Straight Arrow Connector 12">
            <a:extLst>
              <a:ext uri="{FF2B5EF4-FFF2-40B4-BE49-F238E27FC236}">
                <a16:creationId xmlns:a16="http://schemas.microsoft.com/office/drawing/2014/main" id="{618A7277-7A24-8029-ECFD-7DB7244EE770}"/>
              </a:ext>
            </a:extLst>
          </p:cNvPr>
          <p:cNvCxnSpPr>
            <a:cxnSpLocks/>
            <a:endCxn id="8" idx="0"/>
          </p:cNvCxnSpPr>
          <p:nvPr/>
        </p:nvCxnSpPr>
        <p:spPr>
          <a:xfrm flipH="1">
            <a:off x="2854172" y="1877432"/>
            <a:ext cx="577118" cy="24204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15" name="Straight Arrow Connector 14">
            <a:extLst>
              <a:ext uri="{FF2B5EF4-FFF2-40B4-BE49-F238E27FC236}">
                <a16:creationId xmlns:a16="http://schemas.microsoft.com/office/drawing/2014/main" id="{D49AAD47-895E-22D8-9473-2E465D6B7F04}"/>
              </a:ext>
            </a:extLst>
          </p:cNvPr>
          <p:cNvCxnSpPr>
            <a:cxnSpLocks/>
            <a:endCxn id="10" idx="0"/>
          </p:cNvCxnSpPr>
          <p:nvPr/>
        </p:nvCxnSpPr>
        <p:spPr>
          <a:xfrm>
            <a:off x="8757892" y="1877432"/>
            <a:ext cx="577118" cy="273928"/>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0178537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93FF274-E5DB-E21F-48F3-6AFD76F1AC9A}"/>
              </a:ext>
            </a:extLst>
          </p:cNvPr>
          <p:cNvSpPr>
            <a:spLocks noGrp="1"/>
          </p:cNvSpPr>
          <p:nvPr>
            <p:ph type="body" sz="quarter" idx="15"/>
          </p:nvPr>
        </p:nvSpPr>
        <p:spPr/>
        <p:txBody>
          <a:bodyPr>
            <a:normAutofit/>
          </a:bodyPr>
          <a:lstStyle/>
          <a:p>
            <a:r>
              <a:rPr lang="en-GB" dirty="0">
                <a:effectLst/>
                <a:latin typeface="Helvetica" pitchFamily="2" charset="0"/>
              </a:rPr>
              <a:t>Pegvaliase treatment reduced reliance on medical protein and allowed participants to increase both intact protein and total protein intake while lowering blood Phe</a:t>
            </a:r>
          </a:p>
        </p:txBody>
      </p:sp>
      <p:sp>
        <p:nvSpPr>
          <p:cNvPr id="3" name="Text Placeholder 2">
            <a:extLst>
              <a:ext uri="{FF2B5EF4-FFF2-40B4-BE49-F238E27FC236}">
                <a16:creationId xmlns:a16="http://schemas.microsoft.com/office/drawing/2014/main" id="{499BD3AC-1874-D33C-774B-D4AEC48DA857}"/>
              </a:ext>
            </a:extLst>
          </p:cNvPr>
          <p:cNvSpPr>
            <a:spLocks noGrp="1"/>
          </p:cNvSpPr>
          <p:nvPr>
            <p:ph type="body" sz="quarter" idx="16"/>
          </p:nvPr>
        </p:nvSpPr>
        <p:spPr/>
        <p:txBody>
          <a:bodyPr>
            <a:normAutofit/>
          </a:bodyPr>
          <a:lstStyle/>
          <a:p>
            <a:r>
              <a:rPr lang="en-GB" dirty="0"/>
              <a:t>Phe, phenylalanine; PKU, phenylketonuria; SPR, sustained Phe response.</a:t>
            </a:r>
          </a:p>
          <a:p>
            <a:pPr>
              <a:spcBef>
                <a:spcPts val="0"/>
              </a:spcBef>
            </a:pPr>
            <a:r>
              <a:rPr lang="en-GB" dirty="0"/>
              <a:t>Rohr F, et al. Mol. Genet. and Metab. 2024;141:108122.</a:t>
            </a:r>
          </a:p>
        </p:txBody>
      </p:sp>
      <p:sp>
        <p:nvSpPr>
          <p:cNvPr id="4" name="Title 3">
            <a:extLst>
              <a:ext uri="{FF2B5EF4-FFF2-40B4-BE49-F238E27FC236}">
                <a16:creationId xmlns:a16="http://schemas.microsoft.com/office/drawing/2014/main" id="{7D4085D2-9CF1-296E-F936-F6EFDEBF0CDA}"/>
              </a:ext>
            </a:extLst>
          </p:cNvPr>
          <p:cNvSpPr>
            <a:spLocks noGrp="1"/>
          </p:cNvSpPr>
          <p:nvPr>
            <p:ph type="title"/>
          </p:nvPr>
        </p:nvSpPr>
        <p:spPr/>
        <p:txBody>
          <a:bodyPr/>
          <a:lstStyle/>
          <a:p>
            <a:r>
              <a:rPr lang="en-GB" dirty="0"/>
              <a:t>Conclusion </a:t>
            </a:r>
          </a:p>
        </p:txBody>
      </p:sp>
      <p:sp>
        <p:nvSpPr>
          <p:cNvPr id="5" name="Content Placeholder 4">
            <a:extLst>
              <a:ext uri="{FF2B5EF4-FFF2-40B4-BE49-F238E27FC236}">
                <a16:creationId xmlns:a16="http://schemas.microsoft.com/office/drawing/2014/main" id="{AA602938-0298-8001-63B4-B84E8779E29F}"/>
              </a:ext>
            </a:extLst>
          </p:cNvPr>
          <p:cNvSpPr>
            <a:spLocks noGrp="1"/>
          </p:cNvSpPr>
          <p:nvPr>
            <p:ph idx="1"/>
          </p:nvPr>
        </p:nvSpPr>
        <p:spPr/>
        <p:txBody>
          <a:bodyPr>
            <a:normAutofit/>
          </a:bodyPr>
          <a:lstStyle/>
          <a:p>
            <a:r>
              <a:rPr lang="en-GB" b="1" dirty="0">
                <a:solidFill>
                  <a:schemeClr val="accent1"/>
                </a:solidFill>
              </a:rPr>
              <a:t>Protein intake </a:t>
            </a:r>
            <a:r>
              <a:rPr lang="en-GB" dirty="0"/>
              <a:t>was relatively </a:t>
            </a:r>
            <a:r>
              <a:rPr lang="en-GB" b="1" dirty="0">
                <a:solidFill>
                  <a:schemeClr val="accent1"/>
                </a:solidFill>
              </a:rPr>
              <a:t>stable up to 48 months </a:t>
            </a:r>
            <a:r>
              <a:rPr lang="en-GB" dirty="0"/>
              <a:t>on pegvaliase across all three dietary groups </a:t>
            </a:r>
          </a:p>
          <a:p>
            <a:pPr lvl="1"/>
            <a:r>
              <a:rPr lang="en-GB" dirty="0">
                <a:latin typeface="Helvetica" pitchFamily="2" charset="0"/>
              </a:rPr>
              <a:t>P</a:t>
            </a:r>
            <a:r>
              <a:rPr lang="en-GB" dirty="0">
                <a:effectLst/>
                <a:latin typeface="Helvetica" pitchFamily="2" charset="0"/>
              </a:rPr>
              <a:t>articipants receiving pegvaliase were able to increase their consumption of intact protein and, where applicable, decrease their consumption of medical protein. </a:t>
            </a:r>
          </a:p>
          <a:p>
            <a:r>
              <a:rPr lang="en-GB" dirty="0"/>
              <a:t>Of participants consuming some or &gt;75% medical protein at baseline, </a:t>
            </a:r>
            <a:r>
              <a:rPr lang="en-GB" b="1" dirty="0">
                <a:solidFill>
                  <a:schemeClr val="accent1"/>
                </a:solidFill>
              </a:rPr>
              <a:t>49.1% and 34.1% were consuming no medical protein at last assessment</a:t>
            </a:r>
            <a:r>
              <a:rPr lang="en-GB" dirty="0"/>
              <a:t>, respectively </a:t>
            </a:r>
            <a:endParaRPr lang="en-GB" dirty="0">
              <a:effectLst/>
              <a:latin typeface="Helvetica" pitchFamily="2" charset="0"/>
            </a:endParaRPr>
          </a:p>
          <a:p>
            <a:r>
              <a:rPr lang="en-GB" dirty="0">
                <a:effectLst/>
                <a:latin typeface="Helvetica" pitchFamily="2" charset="0"/>
              </a:rPr>
              <a:t>The probability of achieving </a:t>
            </a:r>
            <a:r>
              <a:rPr lang="en-GB" b="1" dirty="0">
                <a:solidFill>
                  <a:schemeClr val="accent1"/>
                </a:solidFill>
                <a:effectLst/>
                <a:latin typeface="Helvetica" pitchFamily="2" charset="0"/>
              </a:rPr>
              <a:t>SPR ≤600 </a:t>
            </a:r>
            <a:r>
              <a:rPr lang="el-GR" b="1" dirty="0">
                <a:solidFill>
                  <a:schemeClr val="accent1"/>
                </a:solidFill>
                <a:effectLst/>
                <a:latin typeface="Helvetica" pitchFamily="2" charset="0"/>
              </a:rPr>
              <a:t>μ</a:t>
            </a:r>
            <a:r>
              <a:rPr lang="en-GB" b="1" dirty="0">
                <a:solidFill>
                  <a:schemeClr val="accent1"/>
                </a:solidFill>
                <a:effectLst/>
                <a:latin typeface="Helvetica" pitchFamily="2" charset="0"/>
              </a:rPr>
              <a:t>mol/L was significantly greater for participants consuming medical protein </a:t>
            </a:r>
            <a:r>
              <a:rPr lang="en-GB" dirty="0">
                <a:effectLst/>
                <a:latin typeface="Helvetica" pitchFamily="2" charset="0"/>
              </a:rPr>
              <a:t>versus no medical protein </a:t>
            </a:r>
          </a:p>
          <a:p>
            <a:endParaRPr lang="en-GB" dirty="0"/>
          </a:p>
          <a:p>
            <a:endParaRPr lang="en-GB" dirty="0"/>
          </a:p>
          <a:p>
            <a:endParaRPr lang="en-GB" dirty="0"/>
          </a:p>
        </p:txBody>
      </p:sp>
    </p:spTree>
    <p:extLst>
      <p:ext uri="{BB962C8B-B14F-4D97-AF65-F5344CB8AC3E}">
        <p14:creationId xmlns:p14="http://schemas.microsoft.com/office/powerpoint/2010/main" val="2650074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2046C8B-0DAC-2A20-2666-F01FF28C2AE5}"/>
              </a:ext>
            </a:extLst>
          </p:cNvPr>
          <p:cNvSpPr>
            <a:spLocks noGrp="1"/>
          </p:cNvSpPr>
          <p:nvPr>
            <p:ph type="title"/>
          </p:nvPr>
        </p:nvSpPr>
        <p:spPr>
          <a:xfrm>
            <a:off x="819150" y="1996112"/>
            <a:ext cx="10801350" cy="1509088"/>
          </a:xfrm>
        </p:spPr>
        <p:txBody>
          <a:bodyPr>
            <a:normAutofit/>
          </a:bodyPr>
          <a:lstStyle/>
          <a:p>
            <a:r>
              <a:rPr lang="en-GB" sz="3200" dirty="0"/>
              <a:t>PKU.expert PALYNZIQ</a:t>
            </a:r>
            <a:r>
              <a:rPr lang="en-GB" sz="3200" baseline="30000" dirty="0"/>
              <a:t>®</a:t>
            </a:r>
            <a:r>
              <a:rPr lang="en-GB" sz="3200" baseline="30000" dirty="0">
                <a:solidFill>
                  <a:srgbClr val="000000"/>
                </a:solidFill>
              </a:rPr>
              <a:t> </a:t>
            </a:r>
            <a:r>
              <a:rPr lang="en-GB" sz="3200" dirty="0"/>
              <a:t>(pegvaliase)</a:t>
            </a:r>
            <a:br>
              <a:rPr lang="en-GB" sz="3200" dirty="0"/>
            </a:br>
            <a:r>
              <a:rPr lang="en-GB" sz="3200" dirty="0"/>
              <a:t>Prescribing Information Slide </a:t>
            </a:r>
          </a:p>
        </p:txBody>
      </p:sp>
      <p:sp>
        <p:nvSpPr>
          <p:cNvPr id="7" name="Subtitle 6">
            <a:extLst>
              <a:ext uri="{FF2B5EF4-FFF2-40B4-BE49-F238E27FC236}">
                <a16:creationId xmlns:a16="http://schemas.microsoft.com/office/drawing/2014/main" id="{AED68EDA-ACCE-0EE7-2918-E95FB0373466}"/>
              </a:ext>
            </a:extLst>
          </p:cNvPr>
          <p:cNvSpPr>
            <a:spLocks noGrp="1"/>
          </p:cNvSpPr>
          <p:nvPr>
            <p:ph type="body" sz="quarter" idx="16"/>
          </p:nvPr>
        </p:nvSpPr>
        <p:spPr/>
        <p:txBody>
          <a:bodyPr/>
          <a:lstStyle/>
          <a:p>
            <a:endParaRPr lang="en-GB" dirty="0"/>
          </a:p>
        </p:txBody>
      </p:sp>
    </p:spTree>
    <p:extLst>
      <p:ext uri="{BB962C8B-B14F-4D97-AF65-F5344CB8AC3E}">
        <p14:creationId xmlns:p14="http://schemas.microsoft.com/office/powerpoint/2010/main" val="988427431"/>
      </p:ext>
    </p:extLst>
  </p:cSld>
  <p:clrMapOvr>
    <a:masterClrMapping/>
  </p:clrMapOvr>
</p:sld>
</file>

<file path=ppt/theme/theme1.xml><?xml version="1.0" encoding="utf-8"?>
<a:theme xmlns:a="http://schemas.openxmlformats.org/drawingml/2006/main" name="1_Office Theme">
  <a:themeElements>
    <a:clrScheme name="PKU Expert">
      <a:dk1>
        <a:srgbClr val="505050"/>
      </a:dk1>
      <a:lt1>
        <a:srgbClr val="FFFFFF"/>
      </a:lt1>
      <a:dk2>
        <a:srgbClr val="28509C"/>
      </a:dk2>
      <a:lt2>
        <a:srgbClr val="ECECF6"/>
      </a:lt2>
      <a:accent1>
        <a:srgbClr val="28509C"/>
      </a:accent1>
      <a:accent2>
        <a:srgbClr val="33B3A7"/>
      </a:accent2>
      <a:accent3>
        <a:srgbClr val="F6AB70"/>
      </a:accent3>
      <a:accent4>
        <a:srgbClr val="006274"/>
      </a:accent4>
      <a:accent5>
        <a:srgbClr val="001A71"/>
      </a:accent5>
      <a:accent6>
        <a:srgbClr val="B6B8DC"/>
      </a:accent6>
      <a:hlink>
        <a:srgbClr val="33B3A7"/>
      </a:hlink>
      <a:folHlink>
        <a:srgbClr val="0062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LM179 PKU slides_AW2" id="{043100AB-5ABE-A042-A103-52839482BA17}" vid="{C2B439B2-1A17-6642-B7CB-6180DB371087}"/>
    </a:ext>
  </a:extLst>
</a:theme>
</file>

<file path=ppt/theme/theme2.xml><?xml version="1.0" encoding="utf-8"?>
<a:theme xmlns:a="http://schemas.openxmlformats.org/drawingml/2006/main" name="2_Office Theme">
  <a:themeElements>
    <a:clrScheme name="PKU Expert">
      <a:dk1>
        <a:srgbClr val="505050"/>
      </a:dk1>
      <a:lt1>
        <a:srgbClr val="FFFFFF"/>
      </a:lt1>
      <a:dk2>
        <a:srgbClr val="28509C"/>
      </a:dk2>
      <a:lt2>
        <a:srgbClr val="ECECF6"/>
      </a:lt2>
      <a:accent1>
        <a:srgbClr val="28509C"/>
      </a:accent1>
      <a:accent2>
        <a:srgbClr val="33B3A7"/>
      </a:accent2>
      <a:accent3>
        <a:srgbClr val="F6AB70"/>
      </a:accent3>
      <a:accent4>
        <a:srgbClr val="006274"/>
      </a:accent4>
      <a:accent5>
        <a:srgbClr val="001A71"/>
      </a:accent5>
      <a:accent6>
        <a:srgbClr val="B6B8DC"/>
      </a:accent6>
      <a:hlink>
        <a:srgbClr val="33B3A7"/>
      </a:hlink>
      <a:folHlink>
        <a:srgbClr val="00627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ELM179 PKU slides_AW2" id="{043100AB-5ABE-A042-A103-52839482BA17}" vid="{C2B439B2-1A17-6642-B7CB-6180DB37108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3708</TotalTime>
  <Words>4546</Words>
  <Application>Microsoft Office PowerPoint</Application>
  <PresentationFormat>Widescreen</PresentationFormat>
  <Paragraphs>255</Paragraphs>
  <Slides>12</Slides>
  <Notes>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12</vt:i4>
      </vt:variant>
    </vt:vector>
  </HeadingPairs>
  <TitlesOfParts>
    <vt:vector size="17" baseType="lpstr">
      <vt:lpstr>Aptos</vt:lpstr>
      <vt:lpstr>Arial</vt:lpstr>
      <vt:lpstr>Helvetica</vt:lpstr>
      <vt:lpstr>1_Office Theme</vt:lpstr>
      <vt:lpstr>2_Office Theme</vt:lpstr>
      <vt:lpstr>Evaluating change in diet with pegvaliase treatment in adults with phenylketonuria: Analysis of phase 3 clinical trial data</vt:lpstr>
      <vt:lpstr>Background</vt:lpstr>
      <vt:lpstr>Method</vt:lpstr>
      <vt:lpstr>Baseline demographics and characteristics </vt:lpstr>
      <vt:lpstr>Results: Protein intake over time </vt:lpstr>
      <vt:lpstr>Results: Protein intake over time in participants eligible for diet changes because of HypoPhe  </vt:lpstr>
      <vt:lpstr>Results: Diet and Phe response </vt:lpstr>
      <vt:lpstr>Conclusion </vt:lpstr>
      <vt:lpstr>PKU.expert PALYNZIQ® (pegvaliase) Prescribing Information Slide </vt:lpstr>
      <vt:lpstr>PALYNZIQ® (pegvaliase) Prescribing Information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Alex Reddington</dc:creator>
  <cp:lastModifiedBy>Emily Corns</cp:lastModifiedBy>
  <cp:revision>18</cp:revision>
  <dcterms:created xsi:type="dcterms:W3CDTF">2024-06-28T13:23:02Z</dcterms:created>
  <dcterms:modified xsi:type="dcterms:W3CDTF">2025-07-18T08:43:48Z</dcterms:modified>
</cp:coreProperties>
</file>