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72" r:id="rId2"/>
    <p:sldId id="273" r:id="rId3"/>
    <p:sldId id="275" r:id="rId4"/>
    <p:sldId id="276" r:id="rId5"/>
    <p:sldId id="277" r:id="rId6"/>
    <p:sldId id="279" r:id="rId7"/>
    <p:sldId id="280" r:id="rId8"/>
    <p:sldId id="281" r:id="rId9"/>
    <p:sldId id="274" r:id="rId10"/>
    <p:sldId id="268" r:id="rId11"/>
    <p:sldId id="31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35" userDrawn="1">
          <p15:clr>
            <a:srgbClr val="A4A3A4"/>
          </p15:clr>
        </p15:guide>
        <p15:guide id="2" pos="565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 id="{FE39542D-12FE-344E-6B79-E0A0C5D60B9C}" name="Joseph Mole" initials="JM" userId="S::Joseph.Mole@elmgroupltd.com::00f8df04-0b04-4ace-a9d2-b1a0e51e833a" providerId="AD"/>
  <p188:author id="{D49824B8-C00F-5861-E6C6-EDE78474F7F9}" name="Alex Hutchings" initials="AH" userId="S::alex.hutchings@elmgroupltd.com::874b0824-c527-4ba1-95a2-1b05436ce1e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392C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04" autoAdjust="0"/>
    <p:restoredTop sz="94661"/>
  </p:normalViewPr>
  <p:slideViewPr>
    <p:cSldViewPr snapToGrid="0" showGuides="1">
      <p:cViewPr varScale="1">
        <p:scale>
          <a:sx n="101" d="100"/>
          <a:sy n="101" d="100"/>
        </p:scale>
        <p:origin x="948" y="108"/>
      </p:cViewPr>
      <p:guideLst>
        <p:guide orient="horz" pos="3135"/>
        <p:guide pos="5654"/>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Mean</a:t>
            </a:r>
            <a:r>
              <a:rPr lang="en-GB" baseline="0" dirty="0"/>
              <a:t> change in ACH height z-score</a:t>
            </a:r>
            <a:endParaRPr lang="en-GB"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0.11630669620480825"/>
          <c:y val="0.13343464076336253"/>
          <c:w val="0.85913288172864588"/>
          <c:h val="0.73040719209164273"/>
        </c:manualLayout>
      </c:layout>
      <c:barChart>
        <c:barDir val="col"/>
        <c:grouping val="clustered"/>
        <c:varyColors val="0"/>
        <c:ser>
          <c:idx val="0"/>
          <c:order val="0"/>
          <c:tx>
            <c:strRef>
              <c:f>Sheet1!$B$1</c:f>
              <c:strCache>
                <c:ptCount val="1"/>
                <c:pt idx="0">
                  <c:v>Baseline–Month 6 (n=36*)</c:v>
                </c:pt>
              </c:strCache>
            </c:strRef>
          </c:tx>
          <c:spPr>
            <a:solidFill>
              <a:schemeClr val="accent4"/>
            </a:solidFill>
            <a:ln>
              <a:noFill/>
            </a:ln>
            <a:effectLst/>
          </c:spPr>
          <c:invertIfNegative val="0"/>
          <c:dLbls>
            <c:dLbl>
              <c:idx val="0"/>
              <c:layout>
                <c:manualLayout>
                  <c:x val="-2.2327656424132664E-2"/>
                  <c:y val="9.3457943925233638E-3"/>
                </c:manualLayout>
              </c:layout>
              <c:tx>
                <c:rich>
                  <a:bodyPr/>
                  <a:lstStyle/>
                  <a:p>
                    <a:fld id="{43CF5BC3-8196-427D-B564-3E38FA3E457D}" type="VALUE">
                      <a:rPr lang="en-US" smtClean="0"/>
                      <a:pPr/>
                      <a:t>[VALUE]</a:t>
                    </a:fld>
                    <a:r>
                      <a:rPr lang="en-US" dirty="0"/>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F667-4E2D-BD95-0CF6E6FDC6BD}"/>
                </c:ext>
              </c:extLst>
            </c:dLbl>
            <c:dLbl>
              <c:idx val="1"/>
              <c:layout>
                <c:manualLayout>
                  <c:x val="-2.0094890781719464E-2"/>
                  <c:y val="6.230529595015576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667-4E2D-BD95-0CF6E6FDC6BD}"/>
                </c:ext>
              </c:extLst>
            </c:dLbl>
            <c:dLbl>
              <c:idx val="2"/>
              <c:layout>
                <c:manualLayout>
                  <c:x val="-2.4560422066545993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667-4E2D-BD95-0CF6E6FDC6B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Sheet1!$E$2:$E$4</c:f>
                <c:numCache>
                  <c:formatCode>General</c:formatCode>
                  <c:ptCount val="3"/>
                  <c:pt idx="0">
                    <c:v>0.19</c:v>
                  </c:pt>
                  <c:pt idx="1">
                    <c:v>0.16</c:v>
                  </c:pt>
                  <c:pt idx="2">
                    <c:v>0.23</c:v>
                  </c:pt>
                </c:numCache>
              </c:numRef>
            </c:plus>
            <c:minus>
              <c:numRef>
                <c:f>Sheet1!$F$2:$F$4</c:f>
                <c:numCache>
                  <c:formatCode>General</c:formatCode>
                  <c:ptCount val="3"/>
                  <c:pt idx="0">
                    <c:v>0.19</c:v>
                  </c:pt>
                  <c:pt idx="1">
                    <c:v>0.16</c:v>
                  </c:pt>
                  <c:pt idx="2">
                    <c:v>0.23</c:v>
                  </c:pt>
                </c:numCache>
              </c:numRef>
            </c:minus>
            <c:spPr>
              <a:noFill/>
              <a:ln w="9525" cap="flat" cmpd="sng" algn="ctr">
                <a:solidFill>
                  <a:srgbClr val="0070C0"/>
                </a:solidFill>
                <a:round/>
              </a:ln>
              <a:effectLst/>
            </c:spPr>
          </c:errBars>
          <c:cat>
            <c:strRef>
              <c:f>Sheet1!$A$2:$A$4</c:f>
              <c:strCache>
                <c:ptCount val="3"/>
                <c:pt idx="0">
                  <c:v>Overall</c:v>
                </c:pt>
                <c:pt idx="1">
                  <c:v>Males</c:v>
                </c:pt>
                <c:pt idx="2">
                  <c:v>Females</c:v>
                </c:pt>
              </c:strCache>
            </c:strRef>
          </c:cat>
          <c:val>
            <c:numRef>
              <c:f>Sheet1!$B$2:$B$4</c:f>
              <c:numCache>
                <c:formatCode>General</c:formatCode>
                <c:ptCount val="3"/>
                <c:pt idx="0">
                  <c:v>0.2</c:v>
                </c:pt>
                <c:pt idx="1">
                  <c:v>0.17</c:v>
                </c:pt>
                <c:pt idx="2">
                  <c:v>0.24</c:v>
                </c:pt>
              </c:numCache>
            </c:numRef>
          </c:val>
          <c:extLst>
            <c:ext xmlns:c16="http://schemas.microsoft.com/office/drawing/2014/chart" uri="{C3380CC4-5D6E-409C-BE32-E72D297353CC}">
              <c16:uniqueId val="{00000000-A036-4D77-90D1-B515B2D8F50A}"/>
            </c:ext>
          </c:extLst>
        </c:ser>
        <c:ser>
          <c:idx val="1"/>
          <c:order val="1"/>
          <c:tx>
            <c:strRef>
              <c:f>Sheet1!$C$1</c:f>
              <c:strCache>
                <c:ptCount val="1"/>
                <c:pt idx="0">
                  <c:v>Baseline–Month 12 (n=22)</c:v>
                </c:pt>
              </c:strCache>
            </c:strRef>
          </c:tx>
          <c:spPr>
            <a:solidFill>
              <a:schemeClr val="accent3"/>
            </a:solidFill>
            <a:ln>
              <a:noFill/>
            </a:ln>
            <a:effectLst/>
          </c:spPr>
          <c:invertIfNegative val="0"/>
          <c:dLbls>
            <c:dLbl>
              <c:idx val="0"/>
              <c:layout>
                <c:manualLayout>
                  <c:x val="-2.456042206654591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667-4E2D-BD95-0CF6E6FDC6BD}"/>
                </c:ext>
              </c:extLst>
            </c:dLbl>
            <c:dLbl>
              <c:idx val="1"/>
              <c:layout>
                <c:manualLayout>
                  <c:x val="-2.4560422066545993E-2"/>
                  <c:y val="6.2305295950155761E-3"/>
                </c:manualLayout>
              </c:layout>
              <c:tx>
                <c:rich>
                  <a:bodyPr/>
                  <a:lstStyle/>
                  <a:p>
                    <a:fld id="{CE651C06-BACC-47BE-BD82-855653AEC555}" type="VALUE">
                      <a:rPr lang="en-US" smtClean="0"/>
                      <a:pPr/>
                      <a:t>[VALUE]</a:t>
                    </a:fld>
                    <a:r>
                      <a:rPr lang="en-US" dirty="0"/>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F667-4E2D-BD95-0CF6E6FDC6BD}"/>
                </c:ext>
              </c:extLst>
            </c:dLbl>
            <c:dLbl>
              <c:idx val="2"/>
              <c:layout>
                <c:manualLayout>
                  <c:x val="-2.0094890781719544E-2"/>
                  <c:y val="1.246105919003109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667-4E2D-BD95-0CF6E6FDC6B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Sheet1!$G$2:$G$4</c:f>
                <c:numCache>
                  <c:formatCode>General</c:formatCode>
                  <c:ptCount val="3"/>
                  <c:pt idx="0">
                    <c:v>0.26</c:v>
                  </c:pt>
                  <c:pt idx="1">
                    <c:v>0.3</c:v>
                  </c:pt>
                  <c:pt idx="2">
                    <c:v>0.21</c:v>
                  </c:pt>
                </c:numCache>
              </c:numRef>
            </c:plus>
            <c:minus>
              <c:numRef>
                <c:f>Sheet1!$H$2:$H$4</c:f>
                <c:numCache>
                  <c:formatCode>General</c:formatCode>
                  <c:ptCount val="3"/>
                  <c:pt idx="0">
                    <c:v>0.26</c:v>
                  </c:pt>
                  <c:pt idx="1">
                    <c:v>0.3</c:v>
                  </c:pt>
                  <c:pt idx="2">
                    <c:v>0.21</c:v>
                  </c:pt>
                </c:numCache>
              </c:numRef>
            </c:minus>
            <c:spPr>
              <a:noFill/>
              <a:ln w="9525" cap="flat" cmpd="sng" algn="ctr">
                <a:solidFill>
                  <a:srgbClr val="0070C0"/>
                </a:solidFill>
                <a:round/>
              </a:ln>
              <a:effectLst/>
            </c:spPr>
          </c:errBars>
          <c:cat>
            <c:strRef>
              <c:f>Sheet1!$A$2:$A$4</c:f>
              <c:strCache>
                <c:ptCount val="3"/>
                <c:pt idx="0">
                  <c:v>Overall</c:v>
                </c:pt>
                <c:pt idx="1">
                  <c:v>Males</c:v>
                </c:pt>
                <c:pt idx="2">
                  <c:v>Females</c:v>
                </c:pt>
              </c:strCache>
            </c:strRef>
          </c:cat>
          <c:val>
            <c:numRef>
              <c:f>Sheet1!$C$2:$C$4</c:f>
              <c:numCache>
                <c:formatCode>General</c:formatCode>
                <c:ptCount val="3"/>
                <c:pt idx="0">
                  <c:v>0.39</c:v>
                </c:pt>
                <c:pt idx="1">
                  <c:v>0.3</c:v>
                </c:pt>
                <c:pt idx="2">
                  <c:v>0.46</c:v>
                </c:pt>
              </c:numCache>
            </c:numRef>
          </c:val>
          <c:extLst>
            <c:ext xmlns:c16="http://schemas.microsoft.com/office/drawing/2014/chart" uri="{C3380CC4-5D6E-409C-BE32-E72D297353CC}">
              <c16:uniqueId val="{00000001-A036-4D77-90D1-B515B2D8F50A}"/>
            </c:ext>
          </c:extLst>
        </c:ser>
        <c:ser>
          <c:idx val="2"/>
          <c:order val="2"/>
          <c:tx>
            <c:strRef>
              <c:f>Sheet1!$D$1</c:f>
              <c:strCache>
                <c:ptCount val="1"/>
                <c:pt idx="0">
                  <c:v>Basline–Month 18 (n=17)</c:v>
                </c:pt>
              </c:strCache>
            </c:strRef>
          </c:tx>
          <c:spPr>
            <a:solidFill>
              <a:schemeClr val="accent2"/>
            </a:solidFill>
            <a:ln>
              <a:noFill/>
            </a:ln>
            <a:effectLst/>
          </c:spPr>
          <c:invertIfNegative val="0"/>
          <c:dLbls>
            <c:dLbl>
              <c:idx val="0"/>
              <c:layout>
                <c:manualLayout>
                  <c:x val="-2.456042206654591E-2"/>
                  <c:y val="3.115264797507788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667-4E2D-BD95-0CF6E6FDC6BD}"/>
                </c:ext>
              </c:extLst>
            </c:dLbl>
            <c:dLbl>
              <c:idx val="1"/>
              <c:layout>
                <c:manualLayout>
                  <c:x val="-2.456042206654591E-2"/>
                  <c:y val="9.34579439252325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667-4E2D-BD95-0CF6E6FDC6BD}"/>
                </c:ext>
              </c:extLst>
            </c:dLbl>
            <c:dLbl>
              <c:idx val="2"/>
              <c:layout>
                <c:manualLayout>
                  <c:x val="-2.2327656424132647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F667-4E2D-BD95-0CF6E6FDC6B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Sheet1!$I$2:$I$4</c:f>
                <c:numCache>
                  <c:formatCode>General</c:formatCode>
                  <c:ptCount val="3"/>
                  <c:pt idx="0">
                    <c:v>0.27</c:v>
                  </c:pt>
                  <c:pt idx="1">
                    <c:v>0.28000000000000003</c:v>
                  </c:pt>
                  <c:pt idx="2">
                    <c:v>0.23</c:v>
                  </c:pt>
                </c:numCache>
              </c:numRef>
            </c:plus>
            <c:minus>
              <c:numRef>
                <c:f>Sheet1!$J$2:$J$4</c:f>
                <c:numCache>
                  <c:formatCode>General</c:formatCode>
                  <c:ptCount val="3"/>
                  <c:pt idx="0">
                    <c:v>0.27</c:v>
                  </c:pt>
                  <c:pt idx="1">
                    <c:v>0.28000000000000003</c:v>
                  </c:pt>
                  <c:pt idx="2">
                    <c:v>0.23</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Sheet1!$D$2:$D$4</c:f>
              <c:numCache>
                <c:formatCode>General</c:formatCode>
                <c:ptCount val="3"/>
                <c:pt idx="0">
                  <c:v>0.56000000000000005</c:v>
                </c:pt>
                <c:pt idx="1">
                  <c:v>0.35</c:v>
                </c:pt>
                <c:pt idx="2">
                  <c:v>0.64</c:v>
                </c:pt>
              </c:numCache>
            </c:numRef>
          </c:val>
          <c:extLst>
            <c:ext xmlns:c16="http://schemas.microsoft.com/office/drawing/2014/chart" uri="{C3380CC4-5D6E-409C-BE32-E72D297353CC}">
              <c16:uniqueId val="{00000003-A036-4D77-90D1-B515B2D8F50A}"/>
            </c:ext>
          </c:extLst>
        </c:ser>
        <c:dLbls>
          <c:dLblPos val="outEnd"/>
          <c:showLegendKey val="0"/>
          <c:showVal val="1"/>
          <c:showCatName val="0"/>
          <c:showSerName val="0"/>
          <c:showPercent val="0"/>
          <c:showBubbleSize val="0"/>
        </c:dLbls>
        <c:gapWidth val="219"/>
        <c:overlap val="-27"/>
        <c:axId val="1532332559"/>
        <c:axId val="1532333519"/>
      </c:barChart>
      <c:catAx>
        <c:axId val="15323325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32333519"/>
        <c:crosses val="autoZero"/>
        <c:auto val="1"/>
        <c:lblAlgn val="ctr"/>
        <c:lblOffset val="100"/>
        <c:noMultiLvlLbl val="0"/>
      </c:catAx>
      <c:valAx>
        <c:axId val="153233351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dirty="0"/>
                  <a:t>Mean</a:t>
                </a:r>
                <a:r>
                  <a:rPr lang="en-GB" sz="1200" baseline="0" dirty="0"/>
                  <a:t> change in ACH height z-score</a:t>
                </a:r>
                <a:endParaRPr lang="en-GB"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5323325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Mean</a:t>
            </a:r>
            <a:r>
              <a:rPr lang="en-GB" baseline="0" dirty="0"/>
              <a:t> change in CDC height z-score</a:t>
            </a:r>
            <a:endParaRPr lang="en-GB"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0.12313895907059284"/>
          <c:y val="0.13343464076336253"/>
          <c:w val="0.85230061886286124"/>
          <c:h val="0.73040719209164273"/>
        </c:manualLayout>
      </c:layout>
      <c:barChart>
        <c:barDir val="col"/>
        <c:grouping val="clustered"/>
        <c:varyColors val="0"/>
        <c:ser>
          <c:idx val="0"/>
          <c:order val="0"/>
          <c:tx>
            <c:strRef>
              <c:f>Sheet1!$B$1</c:f>
              <c:strCache>
                <c:ptCount val="1"/>
                <c:pt idx="0">
                  <c:v>≥6 months exposure (n=36*)</c:v>
                </c:pt>
              </c:strCache>
            </c:strRef>
          </c:tx>
          <c:spPr>
            <a:solidFill>
              <a:schemeClr val="accent4"/>
            </a:solidFill>
            <a:ln>
              <a:noFill/>
            </a:ln>
            <a:effectLst/>
          </c:spPr>
          <c:invertIfNegative val="0"/>
          <c:dLbls>
            <c:dLbl>
              <c:idx val="0"/>
              <c:layout>
                <c:manualLayout>
                  <c:x val="-2.456042206654593E-2"/>
                  <c:y val="6.230529595015462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F54-4172-A28F-BFFD3B646997}"/>
                </c:ext>
              </c:extLst>
            </c:dLbl>
            <c:dLbl>
              <c:idx val="1"/>
              <c:layout>
                <c:manualLayout>
                  <c:x val="-2.4560422066545993E-2"/>
                  <c:y val="1.2461059190031152E-2"/>
                </c:manualLayout>
              </c:layout>
              <c:tx>
                <c:rich>
                  <a:bodyPr/>
                  <a:lstStyle/>
                  <a:p>
                    <a:fld id="{4F1454BC-B82D-4C27-A2C9-CE2E7ADF9CE6}" type="VALUE">
                      <a:rPr lang="en-US" smtClean="0"/>
                      <a:pPr/>
                      <a:t>[VALUE]</a:t>
                    </a:fld>
                    <a:r>
                      <a:rPr lang="en-US" dirty="0"/>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F54-4172-A28F-BFFD3B646997}"/>
                </c:ext>
              </c:extLst>
            </c:dLbl>
            <c:dLbl>
              <c:idx val="2"/>
              <c:layout>
                <c:manualLayout>
                  <c:x val="-2.2327656424132727E-2"/>
                  <c:y val="9.34579439252342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F54-4172-A28F-BFFD3B646997}"/>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Sheet1!$E$2:$E$4</c:f>
                <c:numCache>
                  <c:formatCode>General</c:formatCode>
                  <c:ptCount val="3"/>
                  <c:pt idx="0">
                    <c:v>0.23</c:v>
                  </c:pt>
                  <c:pt idx="1">
                    <c:v>0.2</c:v>
                  </c:pt>
                  <c:pt idx="2">
                    <c:v>0.27</c:v>
                  </c:pt>
                </c:numCache>
              </c:numRef>
            </c:plus>
            <c:minus>
              <c:numRef>
                <c:f>Sheet1!$F$2:$F$4</c:f>
                <c:numCache>
                  <c:formatCode>General</c:formatCode>
                  <c:ptCount val="3"/>
                  <c:pt idx="0">
                    <c:v>0.23</c:v>
                  </c:pt>
                  <c:pt idx="1">
                    <c:v>0.2</c:v>
                  </c:pt>
                  <c:pt idx="2">
                    <c:v>0.27</c:v>
                  </c:pt>
                </c:numCache>
              </c:numRef>
            </c:minus>
            <c:spPr>
              <a:noFill/>
              <a:ln w="9525" cap="flat" cmpd="sng" algn="ctr">
                <a:solidFill>
                  <a:srgbClr val="0070C0"/>
                </a:solidFill>
                <a:round/>
              </a:ln>
              <a:effectLst/>
            </c:spPr>
          </c:errBars>
          <c:cat>
            <c:strRef>
              <c:f>Sheet1!$A$2:$A$4</c:f>
              <c:strCache>
                <c:ptCount val="3"/>
                <c:pt idx="0">
                  <c:v>Overall</c:v>
                </c:pt>
                <c:pt idx="1">
                  <c:v>Males</c:v>
                </c:pt>
                <c:pt idx="2">
                  <c:v>Females</c:v>
                </c:pt>
              </c:strCache>
            </c:strRef>
          </c:cat>
          <c:val>
            <c:numRef>
              <c:f>Sheet1!$B$2:$B$4</c:f>
              <c:numCache>
                <c:formatCode>General</c:formatCode>
                <c:ptCount val="3"/>
                <c:pt idx="0">
                  <c:v>0.23</c:v>
                </c:pt>
                <c:pt idx="1">
                  <c:v>0.2</c:v>
                </c:pt>
                <c:pt idx="2">
                  <c:v>0.27</c:v>
                </c:pt>
              </c:numCache>
            </c:numRef>
          </c:val>
          <c:extLst>
            <c:ext xmlns:c16="http://schemas.microsoft.com/office/drawing/2014/chart" uri="{C3380CC4-5D6E-409C-BE32-E72D297353CC}">
              <c16:uniqueId val="{00000000-E5D9-4516-B1A6-A5DBA54FEAA0}"/>
            </c:ext>
          </c:extLst>
        </c:ser>
        <c:ser>
          <c:idx val="1"/>
          <c:order val="1"/>
          <c:tx>
            <c:strRef>
              <c:f>Sheet1!$C$1</c:f>
              <c:strCache>
                <c:ptCount val="1"/>
                <c:pt idx="0">
                  <c:v>≥12 months exposure (n=22)</c:v>
                </c:pt>
              </c:strCache>
            </c:strRef>
          </c:tx>
          <c:spPr>
            <a:solidFill>
              <a:schemeClr val="accent3"/>
            </a:solidFill>
            <a:ln>
              <a:noFill/>
            </a:ln>
            <a:effectLst/>
          </c:spPr>
          <c:invertIfNegative val="0"/>
          <c:dLbls>
            <c:dLbl>
              <c:idx val="0"/>
              <c:layout>
                <c:manualLayout>
                  <c:x val="-2.6793187708959176E-2"/>
                  <c:y val="9.345794392523306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F54-4172-A28F-BFFD3B646997}"/>
                </c:ext>
              </c:extLst>
            </c:dLbl>
            <c:dLbl>
              <c:idx val="1"/>
              <c:layout>
                <c:manualLayout>
                  <c:x val="-2.456042206654591E-2"/>
                  <c:y val="9.34579439252342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F54-4172-A28F-BFFD3B646997}"/>
                </c:ext>
              </c:extLst>
            </c:dLbl>
            <c:dLbl>
              <c:idx val="2"/>
              <c:layout>
                <c:manualLayout>
                  <c:x val="-2.2327656424132647E-2"/>
                  <c:y val="1.246105919003109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F54-4172-A28F-BFFD3B646997}"/>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Sheet1!$G$2:$G$4</c:f>
                <c:numCache>
                  <c:formatCode>General</c:formatCode>
                  <c:ptCount val="3"/>
                  <c:pt idx="0">
                    <c:v>0.33</c:v>
                  </c:pt>
                  <c:pt idx="1">
                    <c:v>0.28000000000000003</c:v>
                  </c:pt>
                  <c:pt idx="2">
                    <c:v>0.37</c:v>
                  </c:pt>
                </c:numCache>
              </c:numRef>
            </c:plus>
            <c:minus>
              <c:numRef>
                <c:f>Sheet1!$H$2:$H$4</c:f>
                <c:numCache>
                  <c:formatCode>General</c:formatCode>
                  <c:ptCount val="3"/>
                  <c:pt idx="0">
                    <c:v>0.33</c:v>
                  </c:pt>
                  <c:pt idx="1">
                    <c:v>0.28000000000000003</c:v>
                  </c:pt>
                  <c:pt idx="2">
                    <c:v>0.37</c:v>
                  </c:pt>
                </c:numCache>
              </c:numRef>
            </c:minus>
            <c:spPr>
              <a:noFill/>
              <a:ln w="9525" cap="flat" cmpd="sng" algn="ctr">
                <a:solidFill>
                  <a:srgbClr val="0070C0"/>
                </a:solidFill>
                <a:round/>
              </a:ln>
              <a:effectLst/>
            </c:spPr>
          </c:errBars>
          <c:cat>
            <c:strRef>
              <c:f>Sheet1!$A$2:$A$4</c:f>
              <c:strCache>
                <c:ptCount val="3"/>
                <c:pt idx="0">
                  <c:v>Overall</c:v>
                </c:pt>
                <c:pt idx="1">
                  <c:v>Males</c:v>
                </c:pt>
                <c:pt idx="2">
                  <c:v>Females</c:v>
                </c:pt>
              </c:strCache>
            </c:strRef>
          </c:cat>
          <c:val>
            <c:numRef>
              <c:f>Sheet1!$C$2:$C$4</c:f>
              <c:numCache>
                <c:formatCode>General</c:formatCode>
                <c:ptCount val="3"/>
                <c:pt idx="0">
                  <c:v>0.38</c:v>
                </c:pt>
                <c:pt idx="1">
                  <c:v>0.33</c:v>
                </c:pt>
                <c:pt idx="2">
                  <c:v>0.42</c:v>
                </c:pt>
              </c:numCache>
            </c:numRef>
          </c:val>
          <c:extLst>
            <c:ext xmlns:c16="http://schemas.microsoft.com/office/drawing/2014/chart" uri="{C3380CC4-5D6E-409C-BE32-E72D297353CC}">
              <c16:uniqueId val="{00000001-E5D9-4516-B1A6-A5DBA54FEAA0}"/>
            </c:ext>
          </c:extLst>
        </c:ser>
        <c:ser>
          <c:idx val="2"/>
          <c:order val="2"/>
          <c:tx>
            <c:strRef>
              <c:f>Sheet1!$D$1</c:f>
              <c:strCache>
                <c:ptCount val="1"/>
                <c:pt idx="0">
                  <c:v>18 months exposure (n=17)</c:v>
                </c:pt>
              </c:strCache>
            </c:strRef>
          </c:tx>
          <c:spPr>
            <a:solidFill>
              <a:schemeClr val="accent2"/>
            </a:solidFill>
            <a:ln>
              <a:noFill/>
            </a:ln>
            <a:effectLst/>
          </c:spPr>
          <c:invertIfNegative val="0"/>
          <c:dLbls>
            <c:dLbl>
              <c:idx val="0"/>
              <c:layout>
                <c:manualLayout>
                  <c:x val="-2.2327656424132647E-2"/>
                  <c:y val="1.246105919003109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F54-4172-A28F-BFFD3B646997}"/>
                </c:ext>
              </c:extLst>
            </c:dLbl>
            <c:dLbl>
              <c:idx val="1"/>
              <c:layout>
                <c:manualLayout>
                  <c:x val="-2.2327656424132647E-2"/>
                  <c:y val="9.3457943925233065E-3"/>
                </c:manualLayout>
              </c:layout>
              <c:tx>
                <c:rich>
                  <a:bodyPr/>
                  <a:lstStyle/>
                  <a:p>
                    <a:fld id="{8B9616DE-DFE0-4653-A769-94C07CAD0072}" type="VALUE">
                      <a:rPr lang="en-US" smtClean="0"/>
                      <a:pPr/>
                      <a:t>[VALUE]</a:t>
                    </a:fld>
                    <a:r>
                      <a:rPr lang="en-US" dirty="0"/>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FF54-4172-A28F-BFFD3B646997}"/>
                </c:ext>
              </c:extLst>
            </c:dLbl>
            <c:dLbl>
              <c:idx val="2"/>
              <c:layout>
                <c:manualLayout>
                  <c:x val="-2.456042206654591E-2"/>
                  <c:y val="1.557632398753894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FF54-4172-A28F-BFFD3B646997}"/>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Sheet1!$I$2:$I$4</c:f>
                <c:numCache>
                  <c:formatCode>General</c:formatCode>
                  <c:ptCount val="3"/>
                  <c:pt idx="0">
                    <c:v>0.55000000000000004</c:v>
                  </c:pt>
                  <c:pt idx="1">
                    <c:v>0.3</c:v>
                  </c:pt>
                  <c:pt idx="2">
                    <c:v>0.63</c:v>
                  </c:pt>
                </c:numCache>
              </c:numRef>
            </c:plus>
            <c:minus>
              <c:numRef>
                <c:f>Sheet1!$J$2:$J$4</c:f>
                <c:numCache>
                  <c:formatCode>General</c:formatCode>
                  <c:ptCount val="3"/>
                  <c:pt idx="0">
                    <c:v>0.55000000000000004</c:v>
                  </c:pt>
                  <c:pt idx="1">
                    <c:v>0.3</c:v>
                  </c:pt>
                  <c:pt idx="2">
                    <c:v>0.63</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Sheet1!$D$2:$D$4</c:f>
              <c:numCache>
                <c:formatCode>General</c:formatCode>
                <c:ptCount val="3"/>
                <c:pt idx="0">
                  <c:v>0.44</c:v>
                </c:pt>
                <c:pt idx="1">
                  <c:v>0.4</c:v>
                </c:pt>
                <c:pt idx="2">
                  <c:v>0.45</c:v>
                </c:pt>
              </c:numCache>
            </c:numRef>
          </c:val>
          <c:extLst>
            <c:ext xmlns:c16="http://schemas.microsoft.com/office/drawing/2014/chart" uri="{C3380CC4-5D6E-409C-BE32-E72D297353CC}">
              <c16:uniqueId val="{00000002-E5D9-4516-B1A6-A5DBA54FEAA0}"/>
            </c:ext>
          </c:extLst>
        </c:ser>
        <c:dLbls>
          <c:dLblPos val="outEnd"/>
          <c:showLegendKey val="0"/>
          <c:showVal val="1"/>
          <c:showCatName val="0"/>
          <c:showSerName val="0"/>
          <c:showPercent val="0"/>
          <c:showBubbleSize val="0"/>
        </c:dLbls>
        <c:gapWidth val="219"/>
        <c:overlap val="-27"/>
        <c:axId val="1532332559"/>
        <c:axId val="1532333519"/>
      </c:barChart>
      <c:catAx>
        <c:axId val="1532332559"/>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32333519"/>
        <c:crosses val="autoZero"/>
        <c:auto val="1"/>
        <c:lblAlgn val="ctr"/>
        <c:lblOffset val="100"/>
        <c:noMultiLvlLbl val="0"/>
      </c:catAx>
      <c:valAx>
        <c:axId val="1532333519"/>
        <c:scaling>
          <c:orientation val="minMax"/>
          <c:max val="1.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dirty="0"/>
                  <a:t>Mean</a:t>
                </a:r>
                <a:r>
                  <a:rPr lang="en-GB" sz="1200" baseline="0" dirty="0"/>
                  <a:t> change in CDC height z-score</a:t>
                </a:r>
                <a:endParaRPr lang="en-GB"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5323325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Increase in mean height</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72945631453374"/>
          <c:y val="0.13439252336448598"/>
          <c:w val="0.86261054607294319"/>
          <c:h val="0.72944930949051945"/>
        </c:manualLayout>
      </c:layout>
      <c:barChart>
        <c:barDir val="col"/>
        <c:grouping val="clustered"/>
        <c:varyColors val="0"/>
        <c:ser>
          <c:idx val="0"/>
          <c:order val="0"/>
          <c:tx>
            <c:strRef>
              <c:f>Sheet1!$B$1</c:f>
              <c:strCache>
                <c:ptCount val="1"/>
                <c:pt idx="0">
                  <c:v>Baseline–Month 6 (n=36*)</c:v>
                </c:pt>
              </c:strCache>
            </c:strRef>
          </c:tx>
          <c:spPr>
            <a:solidFill>
              <a:schemeClr val="accent4"/>
            </a:solidFill>
            <a:ln>
              <a:noFill/>
            </a:ln>
            <a:effectLst/>
          </c:spPr>
          <c:invertIfNegative val="0"/>
          <c:dLbls>
            <c:dLbl>
              <c:idx val="0"/>
              <c:layout>
                <c:manualLayout>
                  <c:x val="-1.5629359496892873E-2"/>
                  <c:y val="9.34579439252325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EA5-42E3-BA06-3EB0B9A58FCD}"/>
                </c:ext>
              </c:extLst>
            </c:dLbl>
            <c:dLbl>
              <c:idx val="1"/>
              <c:layout>
                <c:manualLayout>
                  <c:x val="-2.456042206654591E-2"/>
                  <c:y val="9.3457943925233638E-3"/>
                </c:manualLayout>
              </c:layout>
              <c:tx>
                <c:rich>
                  <a:bodyPr/>
                  <a:lstStyle/>
                  <a:p>
                    <a:fld id="{6FF0B09D-1DDE-4086-BD9B-7BD77DA30F8B}" type="VALUE">
                      <a:rPr lang="en-US" smtClean="0"/>
                      <a:pPr/>
                      <a:t>[VALUE]</a:t>
                    </a:fld>
                    <a:r>
                      <a:rPr lang="en-US" dirty="0"/>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BEA5-42E3-BA06-3EB0B9A58FCD}"/>
                </c:ext>
              </c:extLst>
            </c:dLbl>
            <c:dLbl>
              <c:idx val="2"/>
              <c:layout>
                <c:manualLayout>
                  <c:x val="-1.5629359496892932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EA5-42E3-BA06-3EB0B9A58FC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Sheet1!$E$2:$E$4</c:f>
                <c:numCache>
                  <c:formatCode>General</c:formatCode>
                  <c:ptCount val="3"/>
                  <c:pt idx="0">
                    <c:v>1.19</c:v>
                  </c:pt>
                  <c:pt idx="1">
                    <c:v>0.89</c:v>
                  </c:pt>
                  <c:pt idx="2">
                    <c:v>1.46</c:v>
                  </c:pt>
                </c:numCache>
              </c:numRef>
            </c:plus>
            <c:minus>
              <c:numRef>
                <c:f>Sheet1!$F$2:$F$4</c:f>
                <c:numCache>
                  <c:formatCode>General</c:formatCode>
                  <c:ptCount val="3"/>
                  <c:pt idx="0">
                    <c:v>1.19</c:v>
                  </c:pt>
                  <c:pt idx="1">
                    <c:v>0.89</c:v>
                  </c:pt>
                  <c:pt idx="2">
                    <c:v>1.46</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Sheet1!$B$2:$B$4</c:f>
              <c:numCache>
                <c:formatCode>General</c:formatCode>
                <c:ptCount val="3"/>
                <c:pt idx="0">
                  <c:v>3.2</c:v>
                </c:pt>
                <c:pt idx="1">
                  <c:v>3</c:v>
                </c:pt>
                <c:pt idx="2">
                  <c:v>3.4</c:v>
                </c:pt>
              </c:numCache>
            </c:numRef>
          </c:val>
          <c:extLst>
            <c:ext xmlns:c16="http://schemas.microsoft.com/office/drawing/2014/chart" uri="{C3380CC4-5D6E-409C-BE32-E72D297353CC}">
              <c16:uniqueId val="{00000000-F53C-4C44-91EE-962A377EBBE5}"/>
            </c:ext>
          </c:extLst>
        </c:ser>
        <c:ser>
          <c:idx val="1"/>
          <c:order val="1"/>
          <c:tx>
            <c:strRef>
              <c:f>Sheet1!$C$1</c:f>
              <c:strCache>
                <c:ptCount val="1"/>
                <c:pt idx="0">
                  <c:v>Baseline–Month 12 (n=22)</c:v>
                </c:pt>
              </c:strCache>
            </c:strRef>
          </c:tx>
          <c:spPr>
            <a:solidFill>
              <a:schemeClr val="accent3"/>
            </a:solidFill>
            <a:ln>
              <a:noFill/>
            </a:ln>
            <a:effectLst/>
          </c:spPr>
          <c:invertIfNegative val="0"/>
          <c:dLbls>
            <c:dLbl>
              <c:idx val="0"/>
              <c:layout>
                <c:manualLayout>
                  <c:x val="-1.5629359496892852E-2"/>
                  <c:y val="1.5576323987538941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EA5-42E3-BA06-3EB0B9A58FCD}"/>
                </c:ext>
              </c:extLst>
            </c:dLbl>
            <c:dLbl>
              <c:idx val="1"/>
              <c:layout>
                <c:manualLayout>
                  <c:x val="-1.5629359496892932E-2"/>
                  <c:y val="6.230529595015518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EA5-42E3-BA06-3EB0B9A58FCD}"/>
                </c:ext>
              </c:extLst>
            </c:dLbl>
            <c:dLbl>
              <c:idx val="2"/>
              <c:layout>
                <c:manualLayout>
                  <c:x val="-2.0094890781719381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EA5-42E3-BA06-3EB0B9A58FC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Sheet1!$H$2:$H$4</c:f>
                <c:numCache>
                  <c:formatCode>General</c:formatCode>
                  <c:ptCount val="3"/>
                  <c:pt idx="0">
                    <c:v>1.5</c:v>
                  </c:pt>
                  <c:pt idx="1">
                    <c:v>1.71</c:v>
                  </c:pt>
                  <c:pt idx="2">
                    <c:v>1.28</c:v>
                  </c:pt>
                </c:numCache>
              </c:numRef>
            </c:plus>
            <c:minus>
              <c:numRef>
                <c:f>Sheet1!$I$2:$I$4</c:f>
                <c:numCache>
                  <c:formatCode>General</c:formatCode>
                  <c:ptCount val="3"/>
                  <c:pt idx="0">
                    <c:v>1.5</c:v>
                  </c:pt>
                  <c:pt idx="1">
                    <c:v>1.71</c:v>
                  </c:pt>
                  <c:pt idx="2">
                    <c:v>1.28</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Sheet1!$C$2:$C$4</c:f>
              <c:numCache>
                <c:formatCode>General</c:formatCode>
                <c:ptCount val="3"/>
                <c:pt idx="0">
                  <c:v>6.2</c:v>
                </c:pt>
                <c:pt idx="1">
                  <c:v>5.8</c:v>
                </c:pt>
                <c:pt idx="2">
                  <c:v>6.5</c:v>
                </c:pt>
              </c:numCache>
            </c:numRef>
          </c:val>
          <c:extLst>
            <c:ext xmlns:c16="http://schemas.microsoft.com/office/drawing/2014/chart" uri="{C3380CC4-5D6E-409C-BE32-E72D297353CC}">
              <c16:uniqueId val="{00000001-F53C-4C44-91EE-962A377EBBE5}"/>
            </c:ext>
          </c:extLst>
        </c:ser>
        <c:ser>
          <c:idx val="2"/>
          <c:order val="2"/>
          <c:tx>
            <c:strRef>
              <c:f>Sheet1!$D$1</c:f>
              <c:strCache>
                <c:ptCount val="1"/>
                <c:pt idx="0">
                  <c:v>Baseline–Month 18 (n=17)</c:v>
                </c:pt>
              </c:strCache>
            </c:strRef>
          </c:tx>
          <c:spPr>
            <a:solidFill>
              <a:schemeClr val="accent2"/>
            </a:solidFill>
            <a:ln>
              <a:noFill/>
            </a:ln>
            <a:effectLst/>
          </c:spPr>
          <c:invertIfNegative val="0"/>
          <c:dLbls>
            <c:dLbl>
              <c:idx val="0"/>
              <c:layout>
                <c:manualLayout>
                  <c:x val="-2.0094890781719381E-2"/>
                  <c:y val="1.246105919003109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EA5-42E3-BA06-3EB0B9A58FCD}"/>
                </c:ext>
              </c:extLst>
            </c:dLbl>
            <c:dLbl>
              <c:idx val="1"/>
              <c:layout>
                <c:manualLayout>
                  <c:x val="-1.7862125139306115E-2"/>
                  <c:y val="6.230529595015576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EA5-42E3-BA06-3EB0B9A58FCD}"/>
                </c:ext>
              </c:extLst>
            </c:dLbl>
            <c:dLbl>
              <c:idx val="2"/>
              <c:layout>
                <c:manualLayout>
                  <c:x val="-2.0094890781719381E-2"/>
                  <c:y val="9.345794392523393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EA5-42E3-BA06-3EB0B9A58FCD}"/>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Sheet1!$K$2:$K$4</c:f>
                <c:numCache>
                  <c:formatCode>General</c:formatCode>
                  <c:ptCount val="3"/>
                  <c:pt idx="0">
                    <c:v>1.51</c:v>
                  </c:pt>
                  <c:pt idx="1">
                    <c:v>1.19</c:v>
                  </c:pt>
                  <c:pt idx="2">
                    <c:v>1.33</c:v>
                  </c:pt>
                </c:numCache>
              </c:numRef>
            </c:plus>
            <c:minus>
              <c:numRef>
                <c:f>Sheet1!$L$2:$L$4</c:f>
                <c:numCache>
                  <c:formatCode>General</c:formatCode>
                  <c:ptCount val="3"/>
                  <c:pt idx="0">
                    <c:v>1.51</c:v>
                  </c:pt>
                  <c:pt idx="1">
                    <c:v>1.19</c:v>
                  </c:pt>
                  <c:pt idx="2">
                    <c:v>1.33</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Sheet1!$D$2:$D$4</c:f>
              <c:numCache>
                <c:formatCode>General</c:formatCode>
                <c:ptCount val="3"/>
                <c:pt idx="0">
                  <c:v>8.8000000000000007</c:v>
                </c:pt>
                <c:pt idx="1">
                  <c:v>7.5</c:v>
                </c:pt>
                <c:pt idx="2">
                  <c:v>9.3000000000000007</c:v>
                </c:pt>
              </c:numCache>
            </c:numRef>
          </c:val>
          <c:extLst>
            <c:ext xmlns:c16="http://schemas.microsoft.com/office/drawing/2014/chart" uri="{C3380CC4-5D6E-409C-BE32-E72D297353CC}">
              <c16:uniqueId val="{00000003-F53C-4C44-91EE-962A377EBBE5}"/>
            </c:ext>
          </c:extLst>
        </c:ser>
        <c:dLbls>
          <c:dLblPos val="outEnd"/>
          <c:showLegendKey val="0"/>
          <c:showVal val="1"/>
          <c:showCatName val="0"/>
          <c:showSerName val="0"/>
          <c:showPercent val="0"/>
          <c:showBubbleSize val="0"/>
        </c:dLbls>
        <c:gapWidth val="219"/>
        <c:overlap val="-27"/>
        <c:axId val="844753344"/>
        <c:axId val="844750464"/>
      </c:barChart>
      <c:catAx>
        <c:axId val="844753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44750464"/>
        <c:crosses val="autoZero"/>
        <c:auto val="1"/>
        <c:lblAlgn val="ctr"/>
        <c:lblOffset val="100"/>
        <c:noMultiLvlLbl val="0"/>
      </c:catAx>
      <c:valAx>
        <c:axId val="844750464"/>
        <c:scaling>
          <c:orientation val="minMax"/>
          <c:max val="1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dirty="0"/>
                  <a:t>Change in mean height</a:t>
                </a:r>
                <a:r>
                  <a:rPr lang="en-GB" sz="1200" baseline="0" dirty="0"/>
                  <a:t> (cm)</a:t>
                </a:r>
                <a:endParaRPr lang="en-GB"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8447533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Increase in mean AGV</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06688750535556"/>
          <c:y val="0.13343464076336253"/>
          <c:w val="0.86477070287989843"/>
          <c:h val="0.73040719209164273"/>
        </c:manualLayout>
      </c:layout>
      <c:barChart>
        <c:barDir val="col"/>
        <c:grouping val="clustered"/>
        <c:varyColors val="0"/>
        <c:ser>
          <c:idx val="0"/>
          <c:order val="0"/>
          <c:tx>
            <c:strRef>
              <c:f>Sheet1!$B$1</c:f>
              <c:strCache>
                <c:ptCount val="1"/>
                <c:pt idx="0">
                  <c:v>Baseline–Month 6 (n=36*)</c:v>
                </c:pt>
              </c:strCache>
            </c:strRef>
          </c:tx>
          <c:spPr>
            <a:solidFill>
              <a:schemeClr val="accent4"/>
            </a:solidFill>
            <a:ln>
              <a:noFill/>
            </a:ln>
            <a:effectLst/>
          </c:spPr>
          <c:invertIfNegative val="0"/>
          <c:dLbls>
            <c:dLbl>
              <c:idx val="0"/>
              <c:layout>
                <c:manualLayout>
                  <c:x val="-2.0094890781719381E-2"/>
                  <c:y val="9.345794392523306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041-400A-BB6C-16949D0601A6}"/>
                </c:ext>
              </c:extLst>
            </c:dLbl>
            <c:dLbl>
              <c:idx val="1"/>
              <c:layout>
                <c:manualLayout>
                  <c:x val="-2.2327656424132647E-2"/>
                  <c:y val="1.246105919003109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041-400A-BB6C-16949D0601A6}"/>
                </c:ext>
              </c:extLst>
            </c:dLbl>
            <c:dLbl>
              <c:idx val="2"/>
              <c:layout>
                <c:manualLayout>
                  <c:x val="-1.7862125139306198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041-400A-BB6C-16949D0601A6}"/>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Sheet1!$E$2:$E$4</c:f>
                <c:numCache>
                  <c:formatCode>General</c:formatCode>
                  <c:ptCount val="3"/>
                  <c:pt idx="0">
                    <c:v>2.13</c:v>
                  </c:pt>
                  <c:pt idx="1">
                    <c:v>1.65</c:v>
                  </c:pt>
                  <c:pt idx="2">
                    <c:v>2.64</c:v>
                  </c:pt>
                </c:numCache>
              </c:numRef>
            </c:plus>
            <c:minus>
              <c:numRef>
                <c:f>Sheet1!$F$2:$F$4</c:f>
                <c:numCache>
                  <c:formatCode>General</c:formatCode>
                  <c:ptCount val="3"/>
                  <c:pt idx="0">
                    <c:v>2.13</c:v>
                  </c:pt>
                  <c:pt idx="1">
                    <c:v>1.65</c:v>
                  </c:pt>
                  <c:pt idx="2">
                    <c:v>2.6</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Sheet1!$B$2:$B$4</c:f>
              <c:numCache>
                <c:formatCode>General</c:formatCode>
                <c:ptCount val="3"/>
                <c:pt idx="0">
                  <c:v>6.2</c:v>
                </c:pt>
                <c:pt idx="1">
                  <c:v>5.9</c:v>
                </c:pt>
                <c:pt idx="2">
                  <c:v>6.5</c:v>
                </c:pt>
              </c:numCache>
            </c:numRef>
          </c:val>
          <c:extLst>
            <c:ext xmlns:c16="http://schemas.microsoft.com/office/drawing/2014/chart" uri="{C3380CC4-5D6E-409C-BE32-E72D297353CC}">
              <c16:uniqueId val="{00000000-3661-4760-B844-A13F9125D8B6}"/>
            </c:ext>
          </c:extLst>
        </c:ser>
        <c:ser>
          <c:idx val="1"/>
          <c:order val="1"/>
          <c:tx>
            <c:strRef>
              <c:f>Sheet1!$C$1</c:f>
              <c:strCache>
                <c:ptCount val="1"/>
                <c:pt idx="0">
                  <c:v>Baseline–Month 12 (n=22)</c:v>
                </c:pt>
              </c:strCache>
            </c:strRef>
          </c:tx>
          <c:spPr>
            <a:solidFill>
              <a:schemeClr val="accent3"/>
            </a:solidFill>
            <a:ln>
              <a:noFill/>
            </a:ln>
            <a:effectLst/>
          </c:spPr>
          <c:invertIfNegative val="0"/>
          <c:dLbls>
            <c:dLbl>
              <c:idx val="0"/>
              <c:layout>
                <c:manualLayout>
                  <c:x val="-1.7862125139306115E-2"/>
                  <c:y val="9.3457943925233638E-3"/>
                </c:manualLayout>
              </c:layout>
              <c:tx>
                <c:rich>
                  <a:bodyPr/>
                  <a:lstStyle/>
                  <a:p>
                    <a:fld id="{FE05467C-461B-4C78-B3B0-BA5F1CF09E65}" type="VALUE">
                      <a:rPr lang="en-US" smtClean="0"/>
                      <a:pPr/>
                      <a:t>[VALUE]</a:t>
                    </a:fld>
                    <a:r>
                      <a:rPr lang="en-US" dirty="0"/>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041-400A-BB6C-16949D0601A6}"/>
                </c:ext>
              </c:extLst>
            </c:dLbl>
            <c:dLbl>
              <c:idx val="1"/>
              <c:layout>
                <c:manualLayout>
                  <c:x val="-1.5629359496892852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041-400A-BB6C-16949D0601A6}"/>
                </c:ext>
              </c:extLst>
            </c:dLbl>
            <c:dLbl>
              <c:idx val="2"/>
              <c:layout>
                <c:manualLayout>
                  <c:x val="-1.7862125139306115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041-400A-BB6C-16949D0601A6}"/>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Sheet1!$H$2:$H$4</c:f>
                <c:numCache>
                  <c:formatCode>General</c:formatCode>
                  <c:ptCount val="3"/>
                  <c:pt idx="0">
                    <c:v>1.44</c:v>
                  </c:pt>
                  <c:pt idx="1">
                    <c:v>1.72</c:v>
                  </c:pt>
                  <c:pt idx="2">
                    <c:v>1.17</c:v>
                  </c:pt>
                </c:numCache>
              </c:numRef>
            </c:plus>
            <c:minus>
              <c:numRef>
                <c:f>Sheet1!$I$2:$I$4</c:f>
                <c:numCache>
                  <c:formatCode>General</c:formatCode>
                  <c:ptCount val="3"/>
                  <c:pt idx="0">
                    <c:v>1.44</c:v>
                  </c:pt>
                  <c:pt idx="1">
                    <c:v>1.72</c:v>
                  </c:pt>
                  <c:pt idx="2">
                    <c:v>1.17</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Sheet1!$C$2:$C$4</c:f>
              <c:numCache>
                <c:formatCode>General</c:formatCode>
                <c:ptCount val="3"/>
                <c:pt idx="0">
                  <c:v>6</c:v>
                </c:pt>
                <c:pt idx="1">
                  <c:v>5.7</c:v>
                </c:pt>
                <c:pt idx="2">
                  <c:v>6.3</c:v>
                </c:pt>
              </c:numCache>
            </c:numRef>
          </c:val>
          <c:extLst>
            <c:ext xmlns:c16="http://schemas.microsoft.com/office/drawing/2014/chart" uri="{C3380CC4-5D6E-409C-BE32-E72D297353CC}">
              <c16:uniqueId val="{00000001-3661-4760-B844-A13F9125D8B6}"/>
            </c:ext>
          </c:extLst>
        </c:ser>
        <c:ser>
          <c:idx val="2"/>
          <c:order val="2"/>
          <c:tx>
            <c:strRef>
              <c:f>Sheet1!$D$1</c:f>
              <c:strCache>
                <c:ptCount val="1"/>
                <c:pt idx="0">
                  <c:v>Baseline–Month 18 (n=17)</c:v>
                </c:pt>
              </c:strCache>
            </c:strRef>
          </c:tx>
          <c:spPr>
            <a:solidFill>
              <a:schemeClr val="accent2"/>
            </a:solidFill>
            <a:ln>
              <a:noFill/>
            </a:ln>
            <a:effectLst/>
          </c:spPr>
          <c:invertIfNegative val="0"/>
          <c:dLbls>
            <c:dLbl>
              <c:idx val="0"/>
              <c:layout>
                <c:manualLayout>
                  <c:x val="-2.0094890781719423E-2"/>
                  <c:y val="1.2461059190031095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041-400A-BB6C-16949D0601A6}"/>
                </c:ext>
              </c:extLst>
            </c:dLbl>
            <c:dLbl>
              <c:idx val="1"/>
              <c:layout>
                <c:manualLayout>
                  <c:x val="-1.7862125139306115E-2"/>
                  <c:y val="9.345794392523363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041-400A-BB6C-16949D0601A6}"/>
                </c:ext>
              </c:extLst>
            </c:dLbl>
            <c:dLbl>
              <c:idx val="2"/>
              <c:layout>
                <c:manualLayout>
                  <c:x val="-1.7862125139306281E-2"/>
                  <c:y val="9.3457943925233638E-3"/>
                </c:manualLayout>
              </c:layout>
              <c:tx>
                <c:rich>
                  <a:bodyPr/>
                  <a:lstStyle/>
                  <a:p>
                    <a:fld id="{6051F94C-E2AF-44E1-97D1-1499F7501BF6}" type="VALUE">
                      <a:rPr lang="en-US" smtClean="0"/>
                      <a:pPr/>
                      <a:t>[VALUE]</a:t>
                    </a:fld>
                    <a:r>
                      <a:rPr lang="en-US" dirty="0"/>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D041-400A-BB6C-16949D0601A6}"/>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Sheet1!$K$2:$K$4</c:f>
                <c:numCache>
                  <c:formatCode>General</c:formatCode>
                  <c:ptCount val="3"/>
                  <c:pt idx="0">
                    <c:v>1.1000000000000001</c:v>
                  </c:pt>
                  <c:pt idx="1">
                    <c:v>1.31</c:v>
                  </c:pt>
                  <c:pt idx="2">
                    <c:v>1</c:v>
                  </c:pt>
                </c:numCache>
              </c:numRef>
            </c:plus>
            <c:minus>
              <c:numRef>
                <c:f>Sheet1!$L$2:$L$4</c:f>
                <c:numCache>
                  <c:formatCode>General</c:formatCode>
                  <c:ptCount val="3"/>
                  <c:pt idx="0">
                    <c:v>1.1000000000000001</c:v>
                  </c:pt>
                  <c:pt idx="1">
                    <c:v>1.31</c:v>
                  </c:pt>
                  <c:pt idx="2">
                    <c:v>1</c:v>
                  </c:pt>
                </c:numCache>
              </c:numRef>
            </c:minus>
            <c:spPr>
              <a:noFill/>
              <a:ln w="9525" cap="flat" cmpd="sng" algn="ctr">
                <a:solidFill>
                  <a:schemeClr val="tx1">
                    <a:lumMod val="65000"/>
                    <a:lumOff val="35000"/>
                  </a:schemeClr>
                </a:solidFill>
                <a:round/>
              </a:ln>
              <a:effectLst/>
            </c:spPr>
          </c:errBars>
          <c:cat>
            <c:strRef>
              <c:f>Sheet1!$A$2:$A$4</c:f>
              <c:strCache>
                <c:ptCount val="3"/>
                <c:pt idx="0">
                  <c:v>Overall</c:v>
                </c:pt>
                <c:pt idx="1">
                  <c:v>Males</c:v>
                </c:pt>
                <c:pt idx="2">
                  <c:v>Females</c:v>
                </c:pt>
              </c:strCache>
            </c:strRef>
          </c:cat>
          <c:val>
            <c:numRef>
              <c:f>Sheet1!$D$2:$D$4</c:f>
              <c:numCache>
                <c:formatCode>General</c:formatCode>
                <c:ptCount val="3"/>
                <c:pt idx="0">
                  <c:v>5.9</c:v>
                </c:pt>
                <c:pt idx="1">
                  <c:v>5.4</c:v>
                </c:pt>
                <c:pt idx="2">
                  <c:v>6</c:v>
                </c:pt>
              </c:numCache>
            </c:numRef>
          </c:val>
          <c:extLst>
            <c:ext xmlns:c16="http://schemas.microsoft.com/office/drawing/2014/chart" uri="{C3380CC4-5D6E-409C-BE32-E72D297353CC}">
              <c16:uniqueId val="{00000002-3661-4760-B844-A13F9125D8B6}"/>
            </c:ext>
          </c:extLst>
        </c:ser>
        <c:dLbls>
          <c:dLblPos val="outEnd"/>
          <c:showLegendKey val="0"/>
          <c:showVal val="1"/>
          <c:showCatName val="0"/>
          <c:showSerName val="0"/>
          <c:showPercent val="0"/>
          <c:showBubbleSize val="0"/>
        </c:dLbls>
        <c:gapWidth val="219"/>
        <c:overlap val="-27"/>
        <c:axId val="844753344"/>
        <c:axId val="844750464"/>
      </c:barChart>
      <c:catAx>
        <c:axId val="844753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44750464"/>
        <c:crosses val="autoZero"/>
        <c:auto val="1"/>
        <c:lblAlgn val="ctr"/>
        <c:lblOffset val="100"/>
        <c:noMultiLvlLbl val="0"/>
      </c:catAx>
      <c:valAx>
        <c:axId val="8447504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dirty="0"/>
                  <a:t>Change in mean AGV</a:t>
                </a:r>
                <a:r>
                  <a:rPr lang="en-GB" sz="1200" baseline="0" dirty="0"/>
                  <a:t> (cm/y)</a:t>
                </a:r>
                <a:endParaRPr lang="en-GB"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8447533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0A2CE9-C908-4F0D-8B8A-6F583C4410AB}"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D34BD9D2-F874-4CB3-A3AC-4303F649239F}">
      <dgm:prSet phldrT="[Text]" custT="1"/>
      <dgm:spPr>
        <a:solidFill>
          <a:schemeClr val="accent2"/>
        </a:solidFill>
      </dgm:spPr>
      <dgm:t>
        <a:bodyPr/>
        <a:lstStyle/>
        <a:p>
          <a:r>
            <a:rPr lang="en-GB" sz="1600" b="0" dirty="0">
              <a:solidFill>
                <a:schemeClr val="bg1"/>
              </a:solidFill>
            </a:rPr>
            <a:t>EAP: 6 centres </a:t>
          </a:r>
          <a:br>
            <a:rPr lang="en-GB" sz="1600" b="0" dirty="0">
              <a:solidFill>
                <a:schemeClr val="bg1"/>
              </a:solidFill>
            </a:rPr>
          </a:br>
          <a:r>
            <a:rPr lang="en-GB" sz="1600" b="0" dirty="0">
              <a:solidFill>
                <a:schemeClr val="bg1"/>
              </a:solidFill>
            </a:rPr>
            <a:t>24 June 2021–</a:t>
          </a:r>
          <a:br>
            <a:rPr lang="en-GB" sz="1600" b="0" dirty="0">
              <a:solidFill>
                <a:schemeClr val="bg1"/>
              </a:solidFill>
            </a:rPr>
          </a:br>
          <a:r>
            <a:rPr lang="en-GB" sz="1600" b="0" dirty="0">
              <a:solidFill>
                <a:schemeClr val="bg1"/>
              </a:solidFill>
            </a:rPr>
            <a:t>13 Dec 2022*</a:t>
          </a:r>
        </a:p>
      </dgm:t>
    </dgm:pt>
    <dgm:pt modelId="{420791BB-9F41-483F-A173-92659828FC22}" type="parTrans" cxnId="{7856E220-F4F4-40CD-9C86-B53F9121A9FC}">
      <dgm:prSet/>
      <dgm:spPr/>
      <dgm:t>
        <a:bodyPr/>
        <a:lstStyle/>
        <a:p>
          <a:endParaRPr lang="en-GB"/>
        </a:p>
      </dgm:t>
    </dgm:pt>
    <dgm:pt modelId="{0475941C-F325-4D14-A3F6-D55130A16CDE}" type="sibTrans" cxnId="{7856E220-F4F4-40CD-9C86-B53F9121A9FC}">
      <dgm:prSet/>
      <dgm:spPr/>
      <dgm:t>
        <a:bodyPr/>
        <a:lstStyle/>
        <a:p>
          <a:endParaRPr lang="en-GB"/>
        </a:p>
      </dgm:t>
    </dgm:pt>
    <dgm:pt modelId="{BA6CBE92-3997-4834-A0E6-F42AD3B3CB5B}">
      <dgm:prSet phldrT="[Text]" custT="1"/>
      <dgm:spPr>
        <a:solidFill>
          <a:schemeClr val="accent4"/>
        </a:solidFill>
      </dgm:spPr>
      <dgm:t>
        <a:bodyPr/>
        <a:lstStyle/>
        <a:p>
          <a:r>
            <a:rPr lang="en-GB" sz="1600" dirty="0">
              <a:solidFill>
                <a:schemeClr val="bg1"/>
              </a:solidFill>
            </a:rPr>
            <a:t>Experts review cases of ACH for eligibility</a:t>
          </a:r>
        </a:p>
      </dgm:t>
    </dgm:pt>
    <dgm:pt modelId="{A935961C-9330-4C76-AFA5-9943F2B6C4A8}" type="parTrans" cxnId="{63C7FBEE-9EC2-4B6D-BF57-447A88404264}">
      <dgm:prSet/>
      <dgm:spPr/>
      <dgm:t>
        <a:bodyPr/>
        <a:lstStyle/>
        <a:p>
          <a:endParaRPr lang="en-GB"/>
        </a:p>
      </dgm:t>
    </dgm:pt>
    <dgm:pt modelId="{DDB976D6-651F-4C50-B8EB-3BA07C8E0815}" type="sibTrans" cxnId="{63C7FBEE-9EC2-4B6D-BF57-447A88404264}">
      <dgm:prSet/>
      <dgm:spPr/>
      <dgm:t>
        <a:bodyPr/>
        <a:lstStyle/>
        <a:p>
          <a:endParaRPr lang="en-GB"/>
        </a:p>
      </dgm:t>
    </dgm:pt>
    <dgm:pt modelId="{8E6B64D8-3DEB-4BBC-8A90-DF3D49AE09FE}">
      <dgm:prSet phldrT="[Text]" custT="1"/>
      <dgm:spPr>
        <a:solidFill>
          <a:schemeClr val="accent4"/>
        </a:solidFill>
      </dgm:spPr>
      <dgm:t>
        <a:bodyPr/>
        <a:lstStyle/>
        <a:p>
          <a:r>
            <a:rPr lang="en-GB" sz="1400" dirty="0">
              <a:solidFill>
                <a:schemeClr val="bg1"/>
              </a:solidFill>
            </a:rPr>
            <a:t>Children ≥5 years old with open epiphyses were eligible</a:t>
          </a:r>
        </a:p>
      </dgm:t>
    </dgm:pt>
    <dgm:pt modelId="{D5B40ACD-237E-48D0-BA30-7E59FCBE882F}" type="parTrans" cxnId="{C652E610-4CE4-4AB6-9971-0ED2372D9A8F}">
      <dgm:prSet/>
      <dgm:spPr/>
      <dgm:t>
        <a:bodyPr/>
        <a:lstStyle/>
        <a:p>
          <a:endParaRPr lang="en-GB"/>
        </a:p>
      </dgm:t>
    </dgm:pt>
    <dgm:pt modelId="{C43BBC74-6C90-4A90-9304-DF2CB24ACFD5}" type="sibTrans" cxnId="{C652E610-4CE4-4AB6-9971-0ED2372D9A8F}">
      <dgm:prSet/>
      <dgm:spPr/>
      <dgm:t>
        <a:bodyPr/>
        <a:lstStyle/>
        <a:p>
          <a:endParaRPr lang="en-GB"/>
        </a:p>
      </dgm:t>
    </dgm:pt>
    <dgm:pt modelId="{DE38E35C-ECD0-42F1-85CB-D5F89A1CEC72}">
      <dgm:prSet phldrT="[Text]" custT="1"/>
      <dgm:spPr>
        <a:solidFill>
          <a:schemeClr val="accent4"/>
        </a:solidFill>
      </dgm:spPr>
      <dgm:t>
        <a:bodyPr/>
        <a:lstStyle/>
        <a:p>
          <a:r>
            <a:rPr lang="en-GB" sz="1400" dirty="0">
              <a:solidFill>
                <a:schemeClr val="bg1"/>
              </a:solidFill>
            </a:rPr>
            <a:t>Children &gt;7 years old initially prioritised for enrolment</a:t>
          </a:r>
        </a:p>
      </dgm:t>
    </dgm:pt>
    <dgm:pt modelId="{93307825-AA3C-4915-AD7F-5539BF4D56F5}" type="parTrans" cxnId="{178B45A4-E493-4EBD-ADBD-98027A33D965}">
      <dgm:prSet/>
      <dgm:spPr/>
      <dgm:t>
        <a:bodyPr/>
        <a:lstStyle/>
        <a:p>
          <a:endParaRPr lang="en-GB"/>
        </a:p>
      </dgm:t>
    </dgm:pt>
    <dgm:pt modelId="{E2E92839-CE1B-40A9-948A-F3E0E098C0DD}" type="sibTrans" cxnId="{178B45A4-E493-4EBD-ADBD-98027A33D965}">
      <dgm:prSet/>
      <dgm:spPr/>
      <dgm:t>
        <a:bodyPr/>
        <a:lstStyle/>
        <a:p>
          <a:endParaRPr lang="en-GB"/>
        </a:p>
      </dgm:t>
    </dgm:pt>
    <dgm:pt modelId="{9631B1B3-B8D8-4611-B628-DBFEC6D019F3}">
      <dgm:prSet phldrT="[Text]" custT="1"/>
      <dgm:spPr>
        <a:solidFill>
          <a:schemeClr val="accent3"/>
        </a:solidFill>
      </dgm:spPr>
      <dgm:t>
        <a:bodyPr/>
        <a:lstStyle/>
        <a:p>
          <a:r>
            <a:rPr lang="en-GB" sz="1600" dirty="0">
              <a:solidFill>
                <a:schemeClr val="bg1"/>
              </a:solidFill>
            </a:rPr>
            <a:t>Review test results. Remote consultation with child/caregivers</a:t>
          </a:r>
        </a:p>
      </dgm:t>
    </dgm:pt>
    <dgm:pt modelId="{155DD1B6-F410-4614-ACC8-537CDD0A1312}" type="parTrans" cxnId="{AE0D146E-5614-46E8-9411-682DCA5BF983}">
      <dgm:prSet/>
      <dgm:spPr/>
      <dgm:t>
        <a:bodyPr/>
        <a:lstStyle/>
        <a:p>
          <a:endParaRPr lang="en-GB"/>
        </a:p>
      </dgm:t>
    </dgm:pt>
    <dgm:pt modelId="{D02A656C-E1B2-4EB4-90AC-A7FEFB1941CD}" type="sibTrans" cxnId="{AE0D146E-5614-46E8-9411-682DCA5BF983}">
      <dgm:prSet/>
      <dgm:spPr/>
      <dgm:t>
        <a:bodyPr/>
        <a:lstStyle/>
        <a:p>
          <a:endParaRPr lang="en-GB"/>
        </a:p>
      </dgm:t>
    </dgm:pt>
    <dgm:pt modelId="{F19DAE98-336E-4729-9384-6EF7AA7BE94E}">
      <dgm:prSet phldrT="[Text]" custT="1"/>
      <dgm:spPr>
        <a:solidFill>
          <a:schemeClr val="accent3"/>
        </a:solidFill>
      </dgm:spPr>
      <dgm:t>
        <a:bodyPr/>
        <a:lstStyle/>
        <a:p>
          <a:r>
            <a:rPr lang="en-GB" sz="1400" dirty="0">
              <a:solidFill>
                <a:schemeClr val="bg1"/>
              </a:solidFill>
            </a:rPr>
            <a:t>Tests: ENT examination, sleep studies, X-rays including bone age, and spinal cord MRIs</a:t>
          </a:r>
        </a:p>
      </dgm:t>
    </dgm:pt>
    <dgm:pt modelId="{B2C0B053-2F4A-47C6-9AF5-BE5F58809126}" type="parTrans" cxnId="{1609963E-422D-4C51-A6DD-AE67BED03C1D}">
      <dgm:prSet/>
      <dgm:spPr/>
      <dgm:t>
        <a:bodyPr/>
        <a:lstStyle/>
        <a:p>
          <a:endParaRPr lang="en-GB"/>
        </a:p>
      </dgm:t>
    </dgm:pt>
    <dgm:pt modelId="{9AEFA72D-54DE-4D2F-B8D2-8B82F0A31A84}" type="sibTrans" cxnId="{1609963E-422D-4C51-A6DD-AE67BED03C1D}">
      <dgm:prSet/>
      <dgm:spPr/>
      <dgm:t>
        <a:bodyPr/>
        <a:lstStyle/>
        <a:p>
          <a:endParaRPr lang="en-GB"/>
        </a:p>
      </dgm:t>
    </dgm:pt>
    <dgm:pt modelId="{D82B8BEB-B100-419F-8341-4D43C0516116}">
      <dgm:prSet phldrT="[Text]" custT="1"/>
      <dgm:spPr>
        <a:solidFill>
          <a:schemeClr val="accent3"/>
        </a:solidFill>
      </dgm:spPr>
      <dgm:t>
        <a:bodyPr/>
        <a:lstStyle/>
        <a:p>
          <a:r>
            <a:rPr lang="en-GB" sz="1400" dirty="0">
              <a:solidFill>
                <a:schemeClr val="bg1"/>
              </a:solidFill>
            </a:rPr>
            <a:t>Consultation assessed: readiness for treatment, provided information and training, and ensured support from HCPs was available</a:t>
          </a:r>
        </a:p>
      </dgm:t>
    </dgm:pt>
    <dgm:pt modelId="{0DD0D5F4-BB11-466C-8C73-524EB7B1B6A1}" type="parTrans" cxnId="{F609B7C3-D162-4870-912A-EECD7E15470E}">
      <dgm:prSet/>
      <dgm:spPr/>
      <dgm:t>
        <a:bodyPr/>
        <a:lstStyle/>
        <a:p>
          <a:endParaRPr lang="en-GB"/>
        </a:p>
      </dgm:t>
    </dgm:pt>
    <dgm:pt modelId="{87827577-28D0-4DCF-92BF-439B89FA90E3}" type="sibTrans" cxnId="{F609B7C3-D162-4870-912A-EECD7E15470E}">
      <dgm:prSet/>
      <dgm:spPr/>
      <dgm:t>
        <a:bodyPr/>
        <a:lstStyle/>
        <a:p>
          <a:endParaRPr lang="en-GB"/>
        </a:p>
      </dgm:t>
    </dgm:pt>
    <dgm:pt modelId="{9EFFFADC-59A9-4D51-915F-D85D5147D105}">
      <dgm:prSet phldrT="[Text]" custT="1"/>
      <dgm:spPr>
        <a:solidFill>
          <a:schemeClr val="accent2"/>
        </a:solidFill>
      </dgm:spPr>
      <dgm:t>
        <a:bodyPr/>
        <a:lstStyle/>
        <a:p>
          <a:r>
            <a:rPr lang="en-GB" sz="1600" dirty="0">
              <a:solidFill>
                <a:schemeClr val="bg1"/>
              </a:solidFill>
            </a:rPr>
            <a:t>QD 15 µg/kg SC vosoritide initiated in hospital setting</a:t>
          </a:r>
        </a:p>
      </dgm:t>
    </dgm:pt>
    <dgm:pt modelId="{E198B03D-3644-4D68-A32C-57D4CDA67333}" type="parTrans" cxnId="{4718F5E4-CB58-4973-B057-426EBA467E5D}">
      <dgm:prSet/>
      <dgm:spPr/>
      <dgm:t>
        <a:bodyPr/>
        <a:lstStyle/>
        <a:p>
          <a:endParaRPr lang="en-GB"/>
        </a:p>
      </dgm:t>
    </dgm:pt>
    <dgm:pt modelId="{6D722010-DF00-45D5-969E-83A42C2DA369}" type="sibTrans" cxnId="{4718F5E4-CB58-4973-B057-426EBA467E5D}">
      <dgm:prSet/>
      <dgm:spPr/>
      <dgm:t>
        <a:bodyPr/>
        <a:lstStyle/>
        <a:p>
          <a:endParaRPr lang="en-GB"/>
        </a:p>
      </dgm:t>
    </dgm:pt>
    <dgm:pt modelId="{4F45ADAB-ECAA-41A8-BD6D-D82B3683DED3}">
      <dgm:prSet phldrT="[Text]" custT="1"/>
      <dgm:spPr>
        <a:solidFill>
          <a:schemeClr val="accent2"/>
        </a:solidFill>
      </dgm:spPr>
      <dgm:t>
        <a:bodyPr/>
        <a:lstStyle/>
        <a:p>
          <a:r>
            <a:rPr lang="en-GB" sz="1400" dirty="0">
              <a:solidFill>
                <a:schemeClr val="bg1"/>
              </a:solidFill>
            </a:rPr>
            <a:t>Subsequently self-administered at home by caregivers</a:t>
          </a:r>
        </a:p>
      </dgm:t>
    </dgm:pt>
    <dgm:pt modelId="{C2AD0B1A-73C1-4203-9E17-C05AAD2A1202}" type="parTrans" cxnId="{FCD1ED3A-B4B3-4102-9ACB-3932186B9326}">
      <dgm:prSet/>
      <dgm:spPr/>
      <dgm:t>
        <a:bodyPr/>
        <a:lstStyle/>
        <a:p>
          <a:endParaRPr lang="en-GB"/>
        </a:p>
      </dgm:t>
    </dgm:pt>
    <dgm:pt modelId="{4144A8D4-6F02-40B9-B7F5-47CB8ED337A3}" type="sibTrans" cxnId="{FCD1ED3A-B4B3-4102-9ACB-3932186B9326}">
      <dgm:prSet/>
      <dgm:spPr/>
      <dgm:t>
        <a:bodyPr/>
        <a:lstStyle/>
        <a:p>
          <a:endParaRPr lang="en-GB"/>
        </a:p>
      </dgm:t>
    </dgm:pt>
    <dgm:pt modelId="{5A0FBA34-418E-4F75-9DB9-FC5DF553D686}">
      <dgm:prSet phldrT="[Text]" custT="1"/>
      <dgm:spPr>
        <a:solidFill>
          <a:schemeClr val="accent2"/>
        </a:solidFill>
      </dgm:spPr>
      <dgm:t>
        <a:bodyPr/>
        <a:lstStyle/>
        <a:p>
          <a:r>
            <a:rPr lang="en-GB" sz="1400" dirty="0">
              <a:solidFill>
                <a:schemeClr val="bg1"/>
              </a:solidFill>
            </a:rPr>
            <a:t>Caregivers offered home nursing visits during the first month of treatment</a:t>
          </a:r>
        </a:p>
      </dgm:t>
    </dgm:pt>
    <dgm:pt modelId="{1075DFF1-E9EC-40DF-9D06-20AA7C59FDDE}" type="parTrans" cxnId="{5158A62B-720F-4E35-8255-36648F0F95F8}">
      <dgm:prSet/>
      <dgm:spPr/>
      <dgm:t>
        <a:bodyPr/>
        <a:lstStyle/>
        <a:p>
          <a:endParaRPr lang="en-GB"/>
        </a:p>
      </dgm:t>
    </dgm:pt>
    <dgm:pt modelId="{799AEF68-F274-45BA-A706-EA4CDC1CA3FD}" type="sibTrans" cxnId="{5158A62B-720F-4E35-8255-36648F0F95F8}">
      <dgm:prSet/>
      <dgm:spPr/>
      <dgm:t>
        <a:bodyPr/>
        <a:lstStyle/>
        <a:p>
          <a:endParaRPr lang="en-GB"/>
        </a:p>
      </dgm:t>
    </dgm:pt>
    <dgm:pt modelId="{D775B116-6BB2-433C-BA1F-5FD510F782C4}">
      <dgm:prSet phldrT="[Text]" custT="1"/>
      <dgm:spPr>
        <a:solidFill>
          <a:schemeClr val="accent4"/>
        </a:solidFill>
      </dgm:spPr>
      <dgm:t>
        <a:bodyPr/>
        <a:lstStyle/>
        <a:p>
          <a:r>
            <a:rPr lang="en-GB" sz="1600" b="0" dirty="0">
              <a:solidFill>
                <a:schemeClr val="bg1"/>
              </a:solidFill>
            </a:rPr>
            <a:t>Participants were  followed-up at months 1, 3, 6, and then every 6 months</a:t>
          </a:r>
        </a:p>
      </dgm:t>
    </dgm:pt>
    <dgm:pt modelId="{4293AE62-A2D7-4E05-8CDD-8D91BD3C472C}" type="parTrans" cxnId="{65F381AD-2D3E-422C-B218-7609FCC964DC}">
      <dgm:prSet/>
      <dgm:spPr/>
      <dgm:t>
        <a:bodyPr/>
        <a:lstStyle/>
        <a:p>
          <a:endParaRPr lang="en-GB"/>
        </a:p>
      </dgm:t>
    </dgm:pt>
    <dgm:pt modelId="{2D000DA2-449E-49EC-8E1A-C7EDFF35401E}" type="sibTrans" cxnId="{65F381AD-2D3E-422C-B218-7609FCC964DC}">
      <dgm:prSet/>
      <dgm:spPr/>
      <dgm:t>
        <a:bodyPr/>
        <a:lstStyle/>
        <a:p>
          <a:endParaRPr lang="en-GB"/>
        </a:p>
      </dgm:t>
    </dgm:pt>
    <dgm:pt modelId="{71936E2F-C117-4BEA-9E4E-0EDDBAD63B9C}">
      <dgm:prSet phldrT="[Text]" custT="1"/>
      <dgm:spPr>
        <a:solidFill>
          <a:schemeClr val="accent2"/>
        </a:solidFill>
      </dgm:spPr>
      <dgm:t>
        <a:bodyPr/>
        <a:lstStyle/>
        <a:p>
          <a:r>
            <a:rPr lang="en-GB" sz="1400" dirty="0">
              <a:solidFill>
                <a:schemeClr val="bg1"/>
              </a:solidFill>
            </a:rPr>
            <a:t>Consortium of French ACH experts met every 3 months after Jan 2021 to prepare organisation </a:t>
          </a:r>
          <a:br>
            <a:rPr lang="en-GB" sz="1400" dirty="0">
              <a:solidFill>
                <a:schemeClr val="bg1"/>
              </a:solidFill>
            </a:rPr>
          </a:br>
          <a:r>
            <a:rPr lang="en-GB" sz="1400" dirty="0">
              <a:solidFill>
                <a:schemeClr val="bg1"/>
              </a:solidFill>
            </a:rPr>
            <a:t>of the EAP†</a:t>
          </a:r>
        </a:p>
      </dgm:t>
    </dgm:pt>
    <dgm:pt modelId="{BD0F4F9F-018E-4321-A3B0-98E09EE698AD}" type="parTrans" cxnId="{86016DA5-F531-40D8-ACED-D12DF39F5D55}">
      <dgm:prSet/>
      <dgm:spPr/>
      <dgm:t>
        <a:bodyPr/>
        <a:lstStyle/>
        <a:p>
          <a:endParaRPr lang="en-GB"/>
        </a:p>
      </dgm:t>
    </dgm:pt>
    <dgm:pt modelId="{FC390AAA-C89F-4E06-A2C1-9C092D86559D}" type="sibTrans" cxnId="{86016DA5-F531-40D8-ACED-D12DF39F5D55}">
      <dgm:prSet/>
      <dgm:spPr/>
      <dgm:t>
        <a:bodyPr/>
        <a:lstStyle/>
        <a:p>
          <a:endParaRPr lang="en-GB"/>
        </a:p>
      </dgm:t>
    </dgm:pt>
    <dgm:pt modelId="{4A23298F-4DB0-44A3-8988-A132A999B69E}">
      <dgm:prSet phldrT="[Text]" custT="1"/>
      <dgm:spPr>
        <a:solidFill>
          <a:schemeClr val="accent2"/>
        </a:solidFill>
      </dgm:spPr>
      <dgm:t>
        <a:bodyPr/>
        <a:lstStyle/>
        <a:p>
          <a:r>
            <a:rPr lang="en-GB" sz="1400" dirty="0">
              <a:solidFill>
                <a:schemeClr val="bg1"/>
              </a:solidFill>
            </a:rPr>
            <a:t>1 coordinating centre</a:t>
          </a:r>
        </a:p>
      </dgm:t>
    </dgm:pt>
    <dgm:pt modelId="{2D6495CA-7438-4A9D-A880-A7D14E583F3D}" type="parTrans" cxnId="{6E6BBA95-ED16-4B0F-815F-B2785FD055AE}">
      <dgm:prSet/>
      <dgm:spPr/>
      <dgm:t>
        <a:bodyPr/>
        <a:lstStyle/>
        <a:p>
          <a:endParaRPr lang="en-GB"/>
        </a:p>
      </dgm:t>
    </dgm:pt>
    <dgm:pt modelId="{21B74152-3FF2-466A-A623-BF4228FA65EB}" type="sibTrans" cxnId="{6E6BBA95-ED16-4B0F-815F-B2785FD055AE}">
      <dgm:prSet/>
      <dgm:spPr/>
      <dgm:t>
        <a:bodyPr/>
        <a:lstStyle/>
        <a:p>
          <a:endParaRPr lang="en-GB"/>
        </a:p>
      </dgm:t>
    </dgm:pt>
    <dgm:pt modelId="{C5F2E6D8-43A2-401D-8EF3-6E379377EFD3}">
      <dgm:prSet custT="1"/>
      <dgm:spPr/>
      <dgm:t>
        <a:bodyPr/>
        <a:lstStyle/>
        <a:p>
          <a:r>
            <a:rPr lang="en-GB" sz="1400" dirty="0">
              <a:solidFill>
                <a:schemeClr val="bg1"/>
              </a:solidFill>
            </a:rPr>
            <a:t>5 CCMRs</a:t>
          </a:r>
        </a:p>
      </dgm:t>
    </dgm:pt>
    <dgm:pt modelId="{210E7C9D-66D6-480B-A2DF-F5EBDE192156}" type="parTrans" cxnId="{23C95FCA-6207-4EF6-A9B9-36BF20C103C1}">
      <dgm:prSet/>
      <dgm:spPr/>
      <dgm:t>
        <a:bodyPr/>
        <a:lstStyle/>
        <a:p>
          <a:endParaRPr lang="en-GB"/>
        </a:p>
      </dgm:t>
    </dgm:pt>
    <dgm:pt modelId="{9C629A3F-36C2-4081-B097-B1C3F628591C}" type="sibTrans" cxnId="{23C95FCA-6207-4EF6-A9B9-36BF20C103C1}">
      <dgm:prSet/>
      <dgm:spPr/>
      <dgm:t>
        <a:bodyPr/>
        <a:lstStyle/>
        <a:p>
          <a:endParaRPr lang="en-GB"/>
        </a:p>
      </dgm:t>
    </dgm:pt>
    <dgm:pt modelId="{CE896652-BF3D-45C7-A50F-2BD6BAFAF6AD}">
      <dgm:prSet phldrT="[Text]" custT="1"/>
      <dgm:spPr>
        <a:solidFill>
          <a:schemeClr val="accent4"/>
        </a:solidFill>
      </dgm:spPr>
      <dgm:t>
        <a:bodyPr/>
        <a:lstStyle/>
        <a:p>
          <a:r>
            <a:rPr lang="en-GB" sz="1400" dirty="0">
              <a:solidFill>
                <a:schemeClr val="bg1"/>
              </a:solidFill>
            </a:rPr>
            <a:t>Additional height data were collected </a:t>
          </a:r>
          <a:r>
            <a:rPr lang="en-GB" sz="1400" i="1" dirty="0">
              <a:solidFill>
                <a:schemeClr val="bg1"/>
              </a:solidFill>
            </a:rPr>
            <a:t>post hoc</a:t>
          </a:r>
          <a:r>
            <a:rPr lang="en-GB" sz="1400" i="0" dirty="0">
              <a:solidFill>
                <a:schemeClr val="bg1"/>
              </a:solidFill>
            </a:rPr>
            <a:t> at 18-month follow-up</a:t>
          </a:r>
          <a:endParaRPr lang="en-GB" sz="1400" dirty="0">
            <a:solidFill>
              <a:schemeClr val="bg1"/>
            </a:solidFill>
          </a:endParaRPr>
        </a:p>
      </dgm:t>
    </dgm:pt>
    <dgm:pt modelId="{91E5214B-BFCE-42C9-A0A0-D7630896C136}" type="parTrans" cxnId="{A2601E0D-9C9F-4674-A504-72C63F09694F}">
      <dgm:prSet/>
      <dgm:spPr/>
      <dgm:t>
        <a:bodyPr/>
        <a:lstStyle/>
        <a:p>
          <a:endParaRPr lang="en-GB"/>
        </a:p>
      </dgm:t>
    </dgm:pt>
    <dgm:pt modelId="{82913EE8-80AF-4982-8F2E-2C9171CF2FC3}" type="sibTrans" cxnId="{A2601E0D-9C9F-4674-A504-72C63F09694F}">
      <dgm:prSet/>
      <dgm:spPr/>
      <dgm:t>
        <a:bodyPr/>
        <a:lstStyle/>
        <a:p>
          <a:endParaRPr lang="en-GB"/>
        </a:p>
      </dgm:t>
    </dgm:pt>
    <dgm:pt modelId="{347DC13E-0137-4AF0-84C7-EEDA6387EEDE}">
      <dgm:prSet phldrT="[Text]" custT="1"/>
      <dgm:spPr>
        <a:solidFill>
          <a:schemeClr val="accent4"/>
        </a:solidFill>
      </dgm:spPr>
      <dgm:t>
        <a:bodyPr/>
        <a:lstStyle/>
        <a:p>
          <a:r>
            <a:rPr lang="en-GB" sz="1400" dirty="0">
              <a:solidFill>
                <a:schemeClr val="bg1"/>
              </a:solidFill>
            </a:rPr>
            <a:t>Safety and effectiveness data collected over </a:t>
          </a:r>
          <a:br>
            <a:rPr lang="en-GB" sz="1400" dirty="0">
              <a:solidFill>
                <a:schemeClr val="bg1"/>
              </a:solidFill>
            </a:rPr>
          </a:br>
          <a:r>
            <a:rPr lang="en-GB" sz="1400" dirty="0">
              <a:solidFill>
                <a:schemeClr val="bg1"/>
              </a:solidFill>
            </a:rPr>
            <a:t>12-month follow-up</a:t>
          </a:r>
        </a:p>
      </dgm:t>
    </dgm:pt>
    <dgm:pt modelId="{AAA9A6CA-AF0A-46F4-B477-F19E6FC0D737}" type="parTrans" cxnId="{EF957F33-BFBA-4ECD-8471-C833AB35CC4E}">
      <dgm:prSet/>
      <dgm:spPr/>
      <dgm:t>
        <a:bodyPr/>
        <a:lstStyle/>
        <a:p>
          <a:endParaRPr lang="en-GB"/>
        </a:p>
      </dgm:t>
    </dgm:pt>
    <dgm:pt modelId="{5CE8EAF9-BF9A-4294-9AC1-CF6ADD694A64}" type="sibTrans" cxnId="{EF957F33-BFBA-4ECD-8471-C833AB35CC4E}">
      <dgm:prSet/>
      <dgm:spPr/>
      <dgm:t>
        <a:bodyPr/>
        <a:lstStyle/>
        <a:p>
          <a:endParaRPr lang="en-GB"/>
        </a:p>
      </dgm:t>
    </dgm:pt>
    <dgm:pt modelId="{11159F7F-AE50-4105-B5A1-BF942980FB66}">
      <dgm:prSet phldrT="[Text]" custT="1"/>
      <dgm:spPr>
        <a:solidFill>
          <a:schemeClr val="accent4"/>
        </a:solidFill>
      </dgm:spPr>
      <dgm:t>
        <a:bodyPr/>
        <a:lstStyle/>
        <a:p>
          <a:r>
            <a:rPr lang="en-GB" sz="1400" dirty="0">
              <a:solidFill>
                <a:schemeClr val="bg1"/>
              </a:solidFill>
            </a:rPr>
            <a:t>Month 1 follow up was virtual, later follow-ups via </a:t>
          </a:r>
          <a:br>
            <a:rPr lang="en-GB" sz="1400" dirty="0">
              <a:solidFill>
                <a:schemeClr val="bg1"/>
              </a:solidFill>
            </a:rPr>
          </a:br>
          <a:r>
            <a:rPr lang="en-GB" sz="1400" dirty="0">
              <a:solidFill>
                <a:schemeClr val="bg1"/>
              </a:solidFill>
            </a:rPr>
            <a:t>clinic visits</a:t>
          </a:r>
          <a:endParaRPr lang="en-GB" sz="1600" dirty="0">
            <a:solidFill>
              <a:schemeClr val="bg1"/>
            </a:solidFill>
          </a:endParaRPr>
        </a:p>
      </dgm:t>
    </dgm:pt>
    <dgm:pt modelId="{52575AC8-3F17-420C-92D7-E0A42B8A2577}" type="parTrans" cxnId="{D4065F27-70B6-41A0-9844-461F4CF5E12E}">
      <dgm:prSet/>
      <dgm:spPr/>
      <dgm:t>
        <a:bodyPr/>
        <a:lstStyle/>
        <a:p>
          <a:endParaRPr lang="en-GB"/>
        </a:p>
      </dgm:t>
    </dgm:pt>
    <dgm:pt modelId="{D46823C8-490B-447E-9DD3-02E95B70FB39}" type="sibTrans" cxnId="{D4065F27-70B6-41A0-9844-461F4CF5E12E}">
      <dgm:prSet/>
      <dgm:spPr/>
      <dgm:t>
        <a:bodyPr/>
        <a:lstStyle/>
        <a:p>
          <a:endParaRPr lang="en-GB"/>
        </a:p>
      </dgm:t>
    </dgm:pt>
    <dgm:pt modelId="{808EBC4D-93EF-477F-8E3B-20870208A27E}">
      <dgm:prSet phldrT="[Text]" custT="1"/>
      <dgm:spPr>
        <a:solidFill>
          <a:schemeClr val="accent4"/>
        </a:solidFill>
      </dgm:spPr>
      <dgm:t>
        <a:bodyPr/>
        <a:lstStyle/>
        <a:p>
          <a:r>
            <a:rPr lang="en-GB" sz="1400" dirty="0">
              <a:solidFill>
                <a:schemeClr val="bg1"/>
              </a:solidFill>
            </a:rPr>
            <a:t>Consortium continued to share experiences and follow-up</a:t>
          </a:r>
        </a:p>
      </dgm:t>
    </dgm:pt>
    <dgm:pt modelId="{AF683EF5-C44A-480A-83E1-48299EDDE49E}" type="sibTrans" cxnId="{E70AF92A-3CB9-4C2C-9B6D-EFEF9EF19153}">
      <dgm:prSet/>
      <dgm:spPr/>
      <dgm:t>
        <a:bodyPr/>
        <a:lstStyle/>
        <a:p>
          <a:endParaRPr lang="en-GB"/>
        </a:p>
      </dgm:t>
    </dgm:pt>
    <dgm:pt modelId="{B507CCB3-502D-4E67-AC77-5B8F6068D1D0}" type="parTrans" cxnId="{E70AF92A-3CB9-4C2C-9B6D-EFEF9EF19153}">
      <dgm:prSet/>
      <dgm:spPr/>
      <dgm:t>
        <a:bodyPr/>
        <a:lstStyle/>
        <a:p>
          <a:endParaRPr lang="en-GB"/>
        </a:p>
      </dgm:t>
    </dgm:pt>
    <dgm:pt modelId="{60D12AC4-03BD-4F6D-BB6A-F8E38F96F572}" type="pres">
      <dgm:prSet presAssocID="{AF0A2CE9-C908-4F0D-8B8A-6F583C4410AB}" presName="Name0" presStyleCnt="0">
        <dgm:presLayoutVars>
          <dgm:dir/>
          <dgm:resizeHandles val="exact"/>
        </dgm:presLayoutVars>
      </dgm:prSet>
      <dgm:spPr/>
    </dgm:pt>
    <dgm:pt modelId="{B219D868-A4FD-43B1-8534-FC8BEACC5218}" type="pres">
      <dgm:prSet presAssocID="{D34BD9D2-F874-4CB3-A3AC-4303F649239F}" presName="node" presStyleLbl="node1" presStyleIdx="0" presStyleCnt="5" custScaleX="195846">
        <dgm:presLayoutVars>
          <dgm:bulletEnabled val="1"/>
        </dgm:presLayoutVars>
      </dgm:prSet>
      <dgm:spPr/>
    </dgm:pt>
    <dgm:pt modelId="{81A540CF-36E9-43A4-9304-404ECBAA4E5D}" type="pres">
      <dgm:prSet presAssocID="{0475941C-F325-4D14-A3F6-D55130A16CDE}" presName="sibTrans" presStyleLbl="sibTrans2D1" presStyleIdx="0" presStyleCnt="4"/>
      <dgm:spPr/>
    </dgm:pt>
    <dgm:pt modelId="{924FDDB6-4D07-4FEE-A9E3-45E6E5900D6A}" type="pres">
      <dgm:prSet presAssocID="{0475941C-F325-4D14-A3F6-D55130A16CDE}" presName="connectorText" presStyleLbl="sibTrans2D1" presStyleIdx="0" presStyleCnt="4"/>
      <dgm:spPr/>
    </dgm:pt>
    <dgm:pt modelId="{1EF56B45-3CC4-46BA-9581-4D978345912F}" type="pres">
      <dgm:prSet presAssocID="{BA6CBE92-3997-4834-A0E6-F42AD3B3CB5B}" presName="node" presStyleLbl="node1" presStyleIdx="1" presStyleCnt="5" custScaleX="195846">
        <dgm:presLayoutVars>
          <dgm:bulletEnabled val="1"/>
        </dgm:presLayoutVars>
      </dgm:prSet>
      <dgm:spPr/>
    </dgm:pt>
    <dgm:pt modelId="{A1F9CF50-B88C-444D-BEF7-285756A96829}" type="pres">
      <dgm:prSet presAssocID="{DDB976D6-651F-4C50-B8EB-3BA07C8E0815}" presName="sibTrans" presStyleLbl="sibTrans2D1" presStyleIdx="1" presStyleCnt="4"/>
      <dgm:spPr/>
    </dgm:pt>
    <dgm:pt modelId="{FE507C30-F514-4ADE-AA79-2234C3C73131}" type="pres">
      <dgm:prSet presAssocID="{DDB976D6-651F-4C50-B8EB-3BA07C8E0815}" presName="connectorText" presStyleLbl="sibTrans2D1" presStyleIdx="1" presStyleCnt="4"/>
      <dgm:spPr/>
    </dgm:pt>
    <dgm:pt modelId="{DD95F942-6174-4398-A4DC-AEC267CAC966}" type="pres">
      <dgm:prSet presAssocID="{9631B1B3-B8D8-4611-B628-DBFEC6D019F3}" presName="node" presStyleLbl="node1" presStyleIdx="2" presStyleCnt="5" custScaleX="195846">
        <dgm:presLayoutVars>
          <dgm:bulletEnabled val="1"/>
        </dgm:presLayoutVars>
      </dgm:prSet>
      <dgm:spPr/>
    </dgm:pt>
    <dgm:pt modelId="{37CF752E-B407-47C1-A1FF-2A16CBD42981}" type="pres">
      <dgm:prSet presAssocID="{D02A656C-E1B2-4EB4-90AC-A7FEFB1941CD}" presName="sibTrans" presStyleLbl="sibTrans2D1" presStyleIdx="2" presStyleCnt="4"/>
      <dgm:spPr/>
    </dgm:pt>
    <dgm:pt modelId="{DB492C05-7079-4C65-982B-86804FE2EA06}" type="pres">
      <dgm:prSet presAssocID="{D02A656C-E1B2-4EB4-90AC-A7FEFB1941CD}" presName="connectorText" presStyleLbl="sibTrans2D1" presStyleIdx="2" presStyleCnt="4"/>
      <dgm:spPr/>
    </dgm:pt>
    <dgm:pt modelId="{3AC1B227-1240-412E-83E6-3B238D0489CB}" type="pres">
      <dgm:prSet presAssocID="{9EFFFADC-59A9-4D51-915F-D85D5147D105}" presName="node" presStyleLbl="node1" presStyleIdx="3" presStyleCnt="5" custScaleX="195846">
        <dgm:presLayoutVars>
          <dgm:bulletEnabled val="1"/>
        </dgm:presLayoutVars>
      </dgm:prSet>
      <dgm:spPr/>
    </dgm:pt>
    <dgm:pt modelId="{47F7B7F4-4B8F-4DF0-91E3-8AD78DC48C87}" type="pres">
      <dgm:prSet presAssocID="{6D722010-DF00-45D5-969E-83A42C2DA369}" presName="sibTrans" presStyleLbl="sibTrans2D1" presStyleIdx="3" presStyleCnt="4"/>
      <dgm:spPr/>
    </dgm:pt>
    <dgm:pt modelId="{7A78D5FE-4B99-4FB7-94EF-841325CD9672}" type="pres">
      <dgm:prSet presAssocID="{6D722010-DF00-45D5-969E-83A42C2DA369}" presName="connectorText" presStyleLbl="sibTrans2D1" presStyleIdx="3" presStyleCnt="4"/>
      <dgm:spPr/>
    </dgm:pt>
    <dgm:pt modelId="{7881D334-38DE-43FC-9FD2-F34BC88E5224}" type="pres">
      <dgm:prSet presAssocID="{D775B116-6BB2-433C-BA1F-5FD510F782C4}" presName="node" presStyleLbl="node1" presStyleIdx="4" presStyleCnt="5" custScaleX="195846">
        <dgm:presLayoutVars>
          <dgm:bulletEnabled val="1"/>
        </dgm:presLayoutVars>
      </dgm:prSet>
      <dgm:spPr/>
    </dgm:pt>
  </dgm:ptLst>
  <dgm:cxnLst>
    <dgm:cxn modelId="{A2601E0D-9C9F-4674-A504-72C63F09694F}" srcId="{D775B116-6BB2-433C-BA1F-5FD510F782C4}" destId="{CE896652-BF3D-45C7-A50F-2BD6BAFAF6AD}" srcOrd="2" destOrd="0" parTransId="{91E5214B-BFCE-42C9-A0A0-D7630896C136}" sibTransId="{82913EE8-80AF-4982-8F2E-2C9171CF2FC3}"/>
    <dgm:cxn modelId="{C652E610-4CE4-4AB6-9971-0ED2372D9A8F}" srcId="{BA6CBE92-3997-4834-A0E6-F42AD3B3CB5B}" destId="{8E6B64D8-3DEB-4BBC-8A90-DF3D49AE09FE}" srcOrd="0" destOrd="0" parTransId="{D5B40ACD-237E-48D0-BA30-7E59FCBE882F}" sibTransId="{C43BBC74-6C90-4A90-9304-DF2CB24ACFD5}"/>
    <dgm:cxn modelId="{7A11CA12-18D4-4CF5-8F44-BFB2A82F5550}" type="presOf" srcId="{BA6CBE92-3997-4834-A0E6-F42AD3B3CB5B}" destId="{1EF56B45-3CC4-46BA-9581-4D978345912F}" srcOrd="0" destOrd="0" presId="urn:microsoft.com/office/officeart/2005/8/layout/process1"/>
    <dgm:cxn modelId="{4A87DE16-4C47-492A-8F6D-E1028250E171}" type="presOf" srcId="{4A23298F-4DB0-44A3-8988-A132A999B69E}" destId="{B219D868-A4FD-43B1-8534-FC8BEACC5218}" srcOrd="0" destOrd="2" presId="urn:microsoft.com/office/officeart/2005/8/layout/process1"/>
    <dgm:cxn modelId="{36388418-8F72-4D89-8373-15B20D42948B}" type="presOf" srcId="{5A0FBA34-418E-4F75-9DB9-FC5DF553D686}" destId="{3AC1B227-1240-412E-83E6-3B238D0489CB}" srcOrd="0" destOrd="2" presId="urn:microsoft.com/office/officeart/2005/8/layout/process1"/>
    <dgm:cxn modelId="{7856E220-F4F4-40CD-9C86-B53F9121A9FC}" srcId="{AF0A2CE9-C908-4F0D-8B8A-6F583C4410AB}" destId="{D34BD9D2-F874-4CB3-A3AC-4303F649239F}" srcOrd="0" destOrd="0" parTransId="{420791BB-9F41-483F-A173-92659828FC22}" sibTransId="{0475941C-F325-4D14-A3F6-D55130A16CDE}"/>
    <dgm:cxn modelId="{45EF9121-3673-4B9B-81E6-7858DD8BBB28}" type="presOf" srcId="{D02A656C-E1B2-4EB4-90AC-A7FEFB1941CD}" destId="{37CF752E-B407-47C1-A1FF-2A16CBD42981}" srcOrd="0" destOrd="0" presId="urn:microsoft.com/office/officeart/2005/8/layout/process1"/>
    <dgm:cxn modelId="{6A5E6623-7155-4D67-8B19-0106C17DEF4E}" type="presOf" srcId="{DDB976D6-651F-4C50-B8EB-3BA07C8E0815}" destId="{FE507C30-F514-4ADE-AA79-2234C3C73131}" srcOrd="1" destOrd="0" presId="urn:microsoft.com/office/officeart/2005/8/layout/process1"/>
    <dgm:cxn modelId="{D4065F27-70B6-41A0-9844-461F4CF5E12E}" srcId="{D775B116-6BB2-433C-BA1F-5FD510F782C4}" destId="{11159F7F-AE50-4105-B5A1-BF942980FB66}" srcOrd="0" destOrd="0" parTransId="{52575AC8-3F17-420C-92D7-E0A42B8A2577}" sibTransId="{D46823C8-490B-447E-9DD3-02E95B70FB39}"/>
    <dgm:cxn modelId="{E70AF92A-3CB9-4C2C-9B6D-EFEF9EF19153}" srcId="{BA6CBE92-3997-4834-A0E6-F42AD3B3CB5B}" destId="{808EBC4D-93EF-477F-8E3B-20870208A27E}" srcOrd="2" destOrd="0" parTransId="{B507CCB3-502D-4E67-AC77-5B8F6068D1D0}" sibTransId="{AF683EF5-C44A-480A-83E1-48299EDDE49E}"/>
    <dgm:cxn modelId="{5158A62B-720F-4E35-8255-36648F0F95F8}" srcId="{9EFFFADC-59A9-4D51-915F-D85D5147D105}" destId="{5A0FBA34-418E-4F75-9DB9-FC5DF553D686}" srcOrd="1" destOrd="0" parTransId="{1075DFF1-E9EC-40DF-9D06-20AA7C59FDDE}" sibTransId="{799AEF68-F274-45BA-A706-EA4CDC1CA3FD}"/>
    <dgm:cxn modelId="{EF957F33-BFBA-4ECD-8471-C833AB35CC4E}" srcId="{D775B116-6BB2-433C-BA1F-5FD510F782C4}" destId="{347DC13E-0137-4AF0-84C7-EEDA6387EEDE}" srcOrd="1" destOrd="0" parTransId="{AAA9A6CA-AF0A-46F4-B477-F19E6FC0D737}" sibTransId="{5CE8EAF9-BF9A-4294-9AC1-CF6ADD694A64}"/>
    <dgm:cxn modelId="{27ADD335-1C27-4C64-BFA2-F5625F609597}" type="presOf" srcId="{11159F7F-AE50-4105-B5A1-BF942980FB66}" destId="{7881D334-38DE-43FC-9FD2-F34BC88E5224}" srcOrd="0" destOrd="1" presId="urn:microsoft.com/office/officeart/2005/8/layout/process1"/>
    <dgm:cxn modelId="{FCD1ED3A-B4B3-4102-9ACB-3932186B9326}" srcId="{9EFFFADC-59A9-4D51-915F-D85D5147D105}" destId="{4F45ADAB-ECAA-41A8-BD6D-D82B3683DED3}" srcOrd="0" destOrd="0" parTransId="{C2AD0B1A-73C1-4203-9E17-C05AAD2A1202}" sibTransId="{4144A8D4-6F02-40B9-B7F5-47CB8ED337A3}"/>
    <dgm:cxn modelId="{1609963E-422D-4C51-A6DD-AE67BED03C1D}" srcId="{9631B1B3-B8D8-4611-B628-DBFEC6D019F3}" destId="{F19DAE98-336E-4729-9384-6EF7AA7BE94E}" srcOrd="0" destOrd="0" parTransId="{B2C0B053-2F4A-47C6-9AF5-BE5F58809126}" sibTransId="{9AEFA72D-54DE-4D2F-B8D2-8B82F0A31A84}"/>
    <dgm:cxn modelId="{76B2A45B-914E-4B4D-AC9A-926034E277BA}" type="presOf" srcId="{71936E2F-C117-4BEA-9E4E-0EDDBAD63B9C}" destId="{B219D868-A4FD-43B1-8534-FC8BEACC5218}" srcOrd="0" destOrd="1" presId="urn:microsoft.com/office/officeart/2005/8/layout/process1"/>
    <dgm:cxn modelId="{AAB59F5D-2F64-4E34-86AE-D65EE100F3B5}" type="presOf" srcId="{AF0A2CE9-C908-4F0D-8B8A-6F583C4410AB}" destId="{60D12AC4-03BD-4F6D-BB6A-F8E38F96F572}" srcOrd="0" destOrd="0" presId="urn:microsoft.com/office/officeart/2005/8/layout/process1"/>
    <dgm:cxn modelId="{73B3B163-1F9C-42CB-A28B-789D8BEF8E5B}" type="presOf" srcId="{0475941C-F325-4D14-A3F6-D55130A16CDE}" destId="{81A540CF-36E9-43A4-9304-404ECBAA4E5D}" srcOrd="0" destOrd="0" presId="urn:microsoft.com/office/officeart/2005/8/layout/process1"/>
    <dgm:cxn modelId="{AE0D146E-5614-46E8-9411-682DCA5BF983}" srcId="{AF0A2CE9-C908-4F0D-8B8A-6F583C4410AB}" destId="{9631B1B3-B8D8-4611-B628-DBFEC6D019F3}" srcOrd="2" destOrd="0" parTransId="{155DD1B6-F410-4614-ACC8-537CDD0A1312}" sibTransId="{D02A656C-E1B2-4EB4-90AC-A7FEFB1941CD}"/>
    <dgm:cxn modelId="{8425CA6E-2FCB-41A8-9A2B-8ADC69F31BD2}" type="presOf" srcId="{4F45ADAB-ECAA-41A8-BD6D-D82B3683DED3}" destId="{3AC1B227-1240-412E-83E6-3B238D0489CB}" srcOrd="0" destOrd="1" presId="urn:microsoft.com/office/officeart/2005/8/layout/process1"/>
    <dgm:cxn modelId="{C43FF84E-ABCD-44D5-8E54-1A10058A45C9}" type="presOf" srcId="{F19DAE98-336E-4729-9384-6EF7AA7BE94E}" destId="{DD95F942-6174-4398-A4DC-AEC267CAC966}" srcOrd="0" destOrd="1" presId="urn:microsoft.com/office/officeart/2005/8/layout/process1"/>
    <dgm:cxn modelId="{1FE11D6F-9F0A-4F21-A550-E51181A13213}" type="presOf" srcId="{D775B116-6BB2-433C-BA1F-5FD510F782C4}" destId="{7881D334-38DE-43FC-9FD2-F34BC88E5224}" srcOrd="0" destOrd="0" presId="urn:microsoft.com/office/officeart/2005/8/layout/process1"/>
    <dgm:cxn modelId="{FF329452-8A96-474F-BAAE-E9A2050FDF65}" type="presOf" srcId="{9631B1B3-B8D8-4611-B628-DBFEC6D019F3}" destId="{DD95F942-6174-4398-A4DC-AEC267CAC966}" srcOrd="0" destOrd="0" presId="urn:microsoft.com/office/officeart/2005/8/layout/process1"/>
    <dgm:cxn modelId="{8C85588C-F917-4620-B527-D8B704B70E5D}" type="presOf" srcId="{DE38E35C-ECD0-42F1-85CB-D5F89A1CEC72}" destId="{1EF56B45-3CC4-46BA-9581-4D978345912F}" srcOrd="0" destOrd="2" presId="urn:microsoft.com/office/officeart/2005/8/layout/process1"/>
    <dgm:cxn modelId="{6E6BBA95-ED16-4B0F-815F-B2785FD055AE}" srcId="{D34BD9D2-F874-4CB3-A3AC-4303F649239F}" destId="{4A23298F-4DB0-44A3-8988-A132A999B69E}" srcOrd="1" destOrd="0" parTransId="{2D6495CA-7438-4A9D-A880-A7D14E583F3D}" sibTransId="{21B74152-3FF2-466A-A623-BF4228FA65EB}"/>
    <dgm:cxn modelId="{9B42AD97-929B-4EA1-A11C-79F00B669280}" type="presOf" srcId="{CE896652-BF3D-45C7-A50F-2BD6BAFAF6AD}" destId="{7881D334-38DE-43FC-9FD2-F34BC88E5224}" srcOrd="0" destOrd="3" presId="urn:microsoft.com/office/officeart/2005/8/layout/process1"/>
    <dgm:cxn modelId="{5C1F9C9A-90CE-4A80-8CD1-62C67AE7D9A2}" type="presOf" srcId="{D82B8BEB-B100-419F-8341-4D43C0516116}" destId="{DD95F942-6174-4398-A4DC-AEC267CAC966}" srcOrd="0" destOrd="2" presId="urn:microsoft.com/office/officeart/2005/8/layout/process1"/>
    <dgm:cxn modelId="{178B45A4-E493-4EBD-ADBD-98027A33D965}" srcId="{BA6CBE92-3997-4834-A0E6-F42AD3B3CB5B}" destId="{DE38E35C-ECD0-42F1-85CB-D5F89A1CEC72}" srcOrd="1" destOrd="0" parTransId="{93307825-AA3C-4915-AD7F-5539BF4D56F5}" sibTransId="{E2E92839-CE1B-40A9-948A-F3E0E098C0DD}"/>
    <dgm:cxn modelId="{86016DA5-F531-40D8-ACED-D12DF39F5D55}" srcId="{D34BD9D2-F874-4CB3-A3AC-4303F649239F}" destId="{71936E2F-C117-4BEA-9E4E-0EDDBAD63B9C}" srcOrd="0" destOrd="0" parTransId="{BD0F4F9F-018E-4321-A3B0-98E09EE698AD}" sibTransId="{FC390AAA-C89F-4E06-A2C1-9C092D86559D}"/>
    <dgm:cxn modelId="{D46020AA-7C62-4DE2-B36E-93224D55F342}" type="presOf" srcId="{DDB976D6-651F-4C50-B8EB-3BA07C8E0815}" destId="{A1F9CF50-B88C-444D-BEF7-285756A96829}" srcOrd="0" destOrd="0" presId="urn:microsoft.com/office/officeart/2005/8/layout/process1"/>
    <dgm:cxn modelId="{C4BEB7AC-22D7-4D6A-A4F6-64C7A46427BA}" type="presOf" srcId="{C5F2E6D8-43A2-401D-8EF3-6E379377EFD3}" destId="{B219D868-A4FD-43B1-8534-FC8BEACC5218}" srcOrd="0" destOrd="3" presId="urn:microsoft.com/office/officeart/2005/8/layout/process1"/>
    <dgm:cxn modelId="{65F381AD-2D3E-422C-B218-7609FCC964DC}" srcId="{AF0A2CE9-C908-4F0D-8B8A-6F583C4410AB}" destId="{D775B116-6BB2-433C-BA1F-5FD510F782C4}" srcOrd="4" destOrd="0" parTransId="{4293AE62-A2D7-4E05-8CDD-8D91BD3C472C}" sibTransId="{2D000DA2-449E-49EC-8E1A-C7EDFF35401E}"/>
    <dgm:cxn modelId="{B9D48DAD-7C0E-41FF-8BC3-B2554950D4B5}" type="presOf" srcId="{0475941C-F325-4D14-A3F6-D55130A16CDE}" destId="{924FDDB6-4D07-4FEE-A9E3-45E6E5900D6A}" srcOrd="1" destOrd="0" presId="urn:microsoft.com/office/officeart/2005/8/layout/process1"/>
    <dgm:cxn modelId="{B24DFEB5-E7A2-4D11-8F7D-374538CFB0E9}" type="presOf" srcId="{347DC13E-0137-4AF0-84C7-EEDA6387EEDE}" destId="{7881D334-38DE-43FC-9FD2-F34BC88E5224}" srcOrd="0" destOrd="2" presId="urn:microsoft.com/office/officeart/2005/8/layout/process1"/>
    <dgm:cxn modelId="{AEA410C1-89EF-4DAC-A924-1BC84229FD2A}" type="presOf" srcId="{6D722010-DF00-45D5-969E-83A42C2DA369}" destId="{47F7B7F4-4B8F-4DF0-91E3-8AD78DC48C87}" srcOrd="0" destOrd="0" presId="urn:microsoft.com/office/officeart/2005/8/layout/process1"/>
    <dgm:cxn modelId="{F609B7C3-D162-4870-912A-EECD7E15470E}" srcId="{9631B1B3-B8D8-4611-B628-DBFEC6D019F3}" destId="{D82B8BEB-B100-419F-8341-4D43C0516116}" srcOrd="1" destOrd="0" parTransId="{0DD0D5F4-BB11-466C-8C73-524EB7B1B6A1}" sibTransId="{87827577-28D0-4DCF-92BF-439B89FA90E3}"/>
    <dgm:cxn modelId="{E41823C7-D2BB-4431-9D0F-21237D554B57}" type="presOf" srcId="{9EFFFADC-59A9-4D51-915F-D85D5147D105}" destId="{3AC1B227-1240-412E-83E6-3B238D0489CB}" srcOrd="0" destOrd="0" presId="urn:microsoft.com/office/officeart/2005/8/layout/process1"/>
    <dgm:cxn modelId="{23C95FCA-6207-4EF6-A9B9-36BF20C103C1}" srcId="{D34BD9D2-F874-4CB3-A3AC-4303F649239F}" destId="{C5F2E6D8-43A2-401D-8EF3-6E379377EFD3}" srcOrd="2" destOrd="0" parTransId="{210E7C9D-66D6-480B-A2DF-F5EBDE192156}" sibTransId="{9C629A3F-36C2-4081-B097-B1C3F628591C}"/>
    <dgm:cxn modelId="{40A473D8-A985-4A4D-90F4-D51D514C58AE}" type="presOf" srcId="{D02A656C-E1B2-4EB4-90AC-A7FEFB1941CD}" destId="{DB492C05-7079-4C65-982B-86804FE2EA06}" srcOrd="1" destOrd="0" presId="urn:microsoft.com/office/officeart/2005/8/layout/process1"/>
    <dgm:cxn modelId="{4718F5E4-CB58-4973-B057-426EBA467E5D}" srcId="{AF0A2CE9-C908-4F0D-8B8A-6F583C4410AB}" destId="{9EFFFADC-59A9-4D51-915F-D85D5147D105}" srcOrd="3" destOrd="0" parTransId="{E198B03D-3644-4D68-A32C-57D4CDA67333}" sibTransId="{6D722010-DF00-45D5-969E-83A42C2DA369}"/>
    <dgm:cxn modelId="{144335EB-9841-487F-8C45-342158EC8B20}" type="presOf" srcId="{808EBC4D-93EF-477F-8E3B-20870208A27E}" destId="{1EF56B45-3CC4-46BA-9581-4D978345912F}" srcOrd="0" destOrd="3" presId="urn:microsoft.com/office/officeart/2005/8/layout/process1"/>
    <dgm:cxn modelId="{63C7FBEE-9EC2-4B6D-BF57-447A88404264}" srcId="{AF0A2CE9-C908-4F0D-8B8A-6F583C4410AB}" destId="{BA6CBE92-3997-4834-A0E6-F42AD3B3CB5B}" srcOrd="1" destOrd="0" parTransId="{A935961C-9330-4C76-AFA5-9943F2B6C4A8}" sibTransId="{DDB976D6-651F-4C50-B8EB-3BA07C8E0815}"/>
    <dgm:cxn modelId="{3DA1FEEE-3965-4132-8F66-789A1388C21A}" type="presOf" srcId="{D34BD9D2-F874-4CB3-A3AC-4303F649239F}" destId="{B219D868-A4FD-43B1-8534-FC8BEACC5218}" srcOrd="0" destOrd="0" presId="urn:microsoft.com/office/officeart/2005/8/layout/process1"/>
    <dgm:cxn modelId="{4BA872F5-9E66-413B-B808-C19C3E207AC3}" type="presOf" srcId="{8E6B64D8-3DEB-4BBC-8A90-DF3D49AE09FE}" destId="{1EF56B45-3CC4-46BA-9581-4D978345912F}" srcOrd="0" destOrd="1" presId="urn:microsoft.com/office/officeart/2005/8/layout/process1"/>
    <dgm:cxn modelId="{EA12AFFA-7906-4075-A5AE-8319FB62C3B9}" type="presOf" srcId="{6D722010-DF00-45D5-969E-83A42C2DA369}" destId="{7A78D5FE-4B99-4FB7-94EF-841325CD9672}" srcOrd="1" destOrd="0" presId="urn:microsoft.com/office/officeart/2005/8/layout/process1"/>
    <dgm:cxn modelId="{17A0C05C-A4C2-46BD-90A8-E62D16CC712E}" type="presParOf" srcId="{60D12AC4-03BD-4F6D-BB6A-F8E38F96F572}" destId="{B219D868-A4FD-43B1-8534-FC8BEACC5218}" srcOrd="0" destOrd="0" presId="urn:microsoft.com/office/officeart/2005/8/layout/process1"/>
    <dgm:cxn modelId="{7028B905-69B0-4DDE-A1FF-766DA409129A}" type="presParOf" srcId="{60D12AC4-03BD-4F6D-BB6A-F8E38F96F572}" destId="{81A540CF-36E9-43A4-9304-404ECBAA4E5D}" srcOrd="1" destOrd="0" presId="urn:microsoft.com/office/officeart/2005/8/layout/process1"/>
    <dgm:cxn modelId="{7F95973B-6F2A-44B7-BC72-93C8A4FEEB2F}" type="presParOf" srcId="{81A540CF-36E9-43A4-9304-404ECBAA4E5D}" destId="{924FDDB6-4D07-4FEE-A9E3-45E6E5900D6A}" srcOrd="0" destOrd="0" presId="urn:microsoft.com/office/officeart/2005/8/layout/process1"/>
    <dgm:cxn modelId="{96F4EAE8-37CC-465B-9DEE-5E6B78DC6047}" type="presParOf" srcId="{60D12AC4-03BD-4F6D-BB6A-F8E38F96F572}" destId="{1EF56B45-3CC4-46BA-9581-4D978345912F}" srcOrd="2" destOrd="0" presId="urn:microsoft.com/office/officeart/2005/8/layout/process1"/>
    <dgm:cxn modelId="{C61F72A1-DAC5-4890-871E-91F60112B23F}" type="presParOf" srcId="{60D12AC4-03BD-4F6D-BB6A-F8E38F96F572}" destId="{A1F9CF50-B88C-444D-BEF7-285756A96829}" srcOrd="3" destOrd="0" presId="urn:microsoft.com/office/officeart/2005/8/layout/process1"/>
    <dgm:cxn modelId="{39136D4B-684C-4013-BE60-B7CC1F99D175}" type="presParOf" srcId="{A1F9CF50-B88C-444D-BEF7-285756A96829}" destId="{FE507C30-F514-4ADE-AA79-2234C3C73131}" srcOrd="0" destOrd="0" presId="urn:microsoft.com/office/officeart/2005/8/layout/process1"/>
    <dgm:cxn modelId="{C4594A35-B9EE-4D78-9E46-A5C1C488CB2A}" type="presParOf" srcId="{60D12AC4-03BD-4F6D-BB6A-F8E38F96F572}" destId="{DD95F942-6174-4398-A4DC-AEC267CAC966}" srcOrd="4" destOrd="0" presId="urn:microsoft.com/office/officeart/2005/8/layout/process1"/>
    <dgm:cxn modelId="{73137344-1E74-4081-8D77-B4E89AE6001B}" type="presParOf" srcId="{60D12AC4-03BD-4F6D-BB6A-F8E38F96F572}" destId="{37CF752E-B407-47C1-A1FF-2A16CBD42981}" srcOrd="5" destOrd="0" presId="urn:microsoft.com/office/officeart/2005/8/layout/process1"/>
    <dgm:cxn modelId="{C44C541D-353A-4ED2-A013-D76391370A90}" type="presParOf" srcId="{37CF752E-B407-47C1-A1FF-2A16CBD42981}" destId="{DB492C05-7079-4C65-982B-86804FE2EA06}" srcOrd="0" destOrd="0" presId="urn:microsoft.com/office/officeart/2005/8/layout/process1"/>
    <dgm:cxn modelId="{B52809DB-E509-45A5-BFDC-C10D631F78C7}" type="presParOf" srcId="{60D12AC4-03BD-4F6D-BB6A-F8E38F96F572}" destId="{3AC1B227-1240-412E-83E6-3B238D0489CB}" srcOrd="6" destOrd="0" presId="urn:microsoft.com/office/officeart/2005/8/layout/process1"/>
    <dgm:cxn modelId="{868C963C-197F-46C7-82BA-9C276D125994}" type="presParOf" srcId="{60D12AC4-03BD-4F6D-BB6A-F8E38F96F572}" destId="{47F7B7F4-4B8F-4DF0-91E3-8AD78DC48C87}" srcOrd="7" destOrd="0" presId="urn:microsoft.com/office/officeart/2005/8/layout/process1"/>
    <dgm:cxn modelId="{25B2507D-D5C5-4D4A-B4E3-574C62111655}" type="presParOf" srcId="{47F7B7F4-4B8F-4DF0-91E3-8AD78DC48C87}" destId="{7A78D5FE-4B99-4FB7-94EF-841325CD9672}" srcOrd="0" destOrd="0" presId="urn:microsoft.com/office/officeart/2005/8/layout/process1"/>
    <dgm:cxn modelId="{8557F081-DBD8-459A-8A83-D7C8AB897515}" type="presParOf" srcId="{60D12AC4-03BD-4F6D-BB6A-F8E38F96F572}" destId="{7881D334-38DE-43FC-9FD2-F34BC88E5224}"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965AD8-DEBB-4832-9B9D-E034F060DD19}"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1C5E4F29-5453-42CB-A2F1-ACEF444B673D}">
      <dgm:prSet phldrT="[Text]" custT="1"/>
      <dgm:spPr>
        <a:solidFill>
          <a:schemeClr val="accent2"/>
        </a:solidFill>
      </dgm:spPr>
      <dgm:t>
        <a:bodyPr/>
        <a:lstStyle/>
        <a:p>
          <a:r>
            <a:rPr lang="en-GB" sz="1100" dirty="0"/>
            <a:t>Participant sex, </a:t>
          </a:r>
          <a:br>
            <a:rPr lang="en-GB" sz="1100" dirty="0"/>
          </a:br>
          <a:r>
            <a:rPr lang="en-GB" sz="1100" dirty="0"/>
            <a:t>n (%)*</a:t>
          </a:r>
        </a:p>
      </dgm:t>
    </dgm:pt>
    <dgm:pt modelId="{478FF70B-E5F2-49AD-A8A9-502FA4DF7D48}" type="parTrans" cxnId="{36B02CBE-8E4D-40BB-902D-E9914B1BCDC0}">
      <dgm:prSet/>
      <dgm:spPr/>
      <dgm:t>
        <a:bodyPr/>
        <a:lstStyle/>
        <a:p>
          <a:endParaRPr lang="en-GB"/>
        </a:p>
      </dgm:t>
    </dgm:pt>
    <dgm:pt modelId="{30D77BF8-E6B4-4EF1-85D7-6261C4BFD4E3}" type="sibTrans" cxnId="{36B02CBE-8E4D-40BB-902D-E9914B1BCDC0}">
      <dgm:prSet/>
      <dgm:spPr/>
      <dgm:t>
        <a:bodyPr/>
        <a:lstStyle/>
        <a:p>
          <a:endParaRPr lang="en-GB"/>
        </a:p>
      </dgm:t>
    </dgm:pt>
    <dgm:pt modelId="{8E04A51F-7CC2-4F39-94D1-AA688D3FB97A}">
      <dgm:prSet phldrT="[Text]" custT="1"/>
      <dgm:spPr/>
      <dgm:t>
        <a:bodyPr/>
        <a:lstStyle/>
        <a:p>
          <a:r>
            <a:rPr lang="en-GB" sz="1100" dirty="0"/>
            <a:t>Male=29 (50.9)</a:t>
          </a:r>
        </a:p>
      </dgm:t>
    </dgm:pt>
    <dgm:pt modelId="{6F293A41-1852-4C67-8E6C-1CE01DB38C13}" type="parTrans" cxnId="{E8E78348-229D-4502-A33B-E0CECF9B66D1}">
      <dgm:prSet/>
      <dgm:spPr/>
      <dgm:t>
        <a:bodyPr/>
        <a:lstStyle/>
        <a:p>
          <a:endParaRPr lang="en-GB"/>
        </a:p>
      </dgm:t>
    </dgm:pt>
    <dgm:pt modelId="{E0F9E01B-656C-456C-9AF7-134D4432D93B}" type="sibTrans" cxnId="{E8E78348-229D-4502-A33B-E0CECF9B66D1}">
      <dgm:prSet/>
      <dgm:spPr/>
      <dgm:t>
        <a:bodyPr/>
        <a:lstStyle/>
        <a:p>
          <a:endParaRPr lang="en-GB"/>
        </a:p>
      </dgm:t>
    </dgm:pt>
    <dgm:pt modelId="{85B5ACBD-31D4-482A-8D92-65920FEDC9ED}">
      <dgm:prSet phldrT="[Text]" custT="1"/>
      <dgm:spPr>
        <a:solidFill>
          <a:schemeClr val="accent4"/>
        </a:solidFill>
      </dgm:spPr>
      <dgm:t>
        <a:bodyPr/>
        <a:lstStyle/>
        <a:p>
          <a:r>
            <a:rPr lang="en-GB" sz="1100" dirty="0"/>
            <a:t>Age at first dose, y (SD)</a:t>
          </a:r>
        </a:p>
      </dgm:t>
    </dgm:pt>
    <dgm:pt modelId="{58C12AB8-60B8-49EF-8CA4-6DC466537DBF}" type="parTrans" cxnId="{0642E28D-9466-4B40-B0DF-4E473E03FE9C}">
      <dgm:prSet/>
      <dgm:spPr/>
      <dgm:t>
        <a:bodyPr/>
        <a:lstStyle/>
        <a:p>
          <a:endParaRPr lang="en-GB"/>
        </a:p>
      </dgm:t>
    </dgm:pt>
    <dgm:pt modelId="{AEB5A19E-5E2D-4EE0-955D-855343EBF3D1}" type="sibTrans" cxnId="{0642E28D-9466-4B40-B0DF-4E473E03FE9C}">
      <dgm:prSet/>
      <dgm:spPr/>
      <dgm:t>
        <a:bodyPr/>
        <a:lstStyle/>
        <a:p>
          <a:endParaRPr lang="en-GB"/>
        </a:p>
      </dgm:t>
    </dgm:pt>
    <dgm:pt modelId="{BEF0CDB7-1047-4EFD-A381-4F748D197742}">
      <dgm:prSet phldrT="[Text]" custT="1"/>
      <dgm:spPr/>
      <dgm:t>
        <a:bodyPr/>
        <a:lstStyle/>
        <a:p>
          <a:r>
            <a:rPr lang="en-GB" sz="1100" dirty="0"/>
            <a:t>Mean=8.6 (2.0)</a:t>
          </a:r>
        </a:p>
      </dgm:t>
    </dgm:pt>
    <dgm:pt modelId="{078B3E4A-759F-43BE-A557-DED1FCCF1228}" type="parTrans" cxnId="{28B0C524-D1FA-4299-AFB5-CD7FEA9A079A}">
      <dgm:prSet/>
      <dgm:spPr/>
      <dgm:t>
        <a:bodyPr/>
        <a:lstStyle/>
        <a:p>
          <a:endParaRPr lang="en-GB"/>
        </a:p>
      </dgm:t>
    </dgm:pt>
    <dgm:pt modelId="{44385629-F923-404A-ADB4-7D04873DC453}" type="sibTrans" cxnId="{28B0C524-D1FA-4299-AFB5-CD7FEA9A079A}">
      <dgm:prSet/>
      <dgm:spPr/>
      <dgm:t>
        <a:bodyPr/>
        <a:lstStyle/>
        <a:p>
          <a:endParaRPr lang="en-GB"/>
        </a:p>
      </dgm:t>
    </dgm:pt>
    <dgm:pt modelId="{ED76191F-6A51-410B-B72F-F5176EE7063D}">
      <dgm:prSet phldrT="[Text]" custT="1"/>
      <dgm:spPr/>
      <dgm:t>
        <a:bodyPr/>
        <a:lstStyle/>
        <a:p>
          <a:r>
            <a:rPr lang="en-GB" sz="1100" dirty="0"/>
            <a:t>Range=</a:t>
          </a:r>
          <a:br>
            <a:rPr lang="en-GB" sz="1100" dirty="0"/>
          </a:br>
          <a:r>
            <a:rPr lang="en-GB" sz="1100" dirty="0"/>
            <a:t>5–13</a:t>
          </a:r>
        </a:p>
      </dgm:t>
    </dgm:pt>
    <dgm:pt modelId="{9C8C20EE-CB7A-48E7-AD54-E6296750FA19}" type="parTrans" cxnId="{1EC5EF7E-8D4B-418F-85E9-41AFEEEA4D0F}">
      <dgm:prSet/>
      <dgm:spPr/>
      <dgm:t>
        <a:bodyPr/>
        <a:lstStyle/>
        <a:p>
          <a:endParaRPr lang="en-GB"/>
        </a:p>
      </dgm:t>
    </dgm:pt>
    <dgm:pt modelId="{36EE8279-BDBD-4545-AD1F-60F36C4CD0D9}" type="sibTrans" cxnId="{1EC5EF7E-8D4B-418F-85E9-41AFEEEA4D0F}">
      <dgm:prSet/>
      <dgm:spPr/>
      <dgm:t>
        <a:bodyPr/>
        <a:lstStyle/>
        <a:p>
          <a:endParaRPr lang="en-GB"/>
        </a:p>
      </dgm:t>
    </dgm:pt>
    <dgm:pt modelId="{D9AA36ED-2F81-4A09-81A1-9188FB524BCA}">
      <dgm:prSet phldrT="[Text]" custT="1"/>
      <dgm:spPr>
        <a:solidFill>
          <a:schemeClr val="accent3"/>
        </a:solidFill>
      </dgm:spPr>
      <dgm:t>
        <a:bodyPr/>
        <a:lstStyle/>
        <a:p>
          <a:r>
            <a:rPr lang="en-GB" sz="1100" dirty="0"/>
            <a:t>Height z-score, mean (SD)</a:t>
          </a:r>
        </a:p>
      </dgm:t>
    </dgm:pt>
    <dgm:pt modelId="{84DE2997-8FBB-400E-ABDB-7D146D7AC36F}" type="parTrans" cxnId="{22DEA14C-03CB-4B9D-8975-8898718CE0C4}">
      <dgm:prSet/>
      <dgm:spPr/>
      <dgm:t>
        <a:bodyPr/>
        <a:lstStyle/>
        <a:p>
          <a:endParaRPr lang="en-GB"/>
        </a:p>
      </dgm:t>
    </dgm:pt>
    <dgm:pt modelId="{DF5F3CAE-E351-48B9-83C9-1C6076C89792}" type="sibTrans" cxnId="{22DEA14C-03CB-4B9D-8975-8898718CE0C4}">
      <dgm:prSet/>
      <dgm:spPr/>
      <dgm:t>
        <a:bodyPr/>
        <a:lstStyle/>
        <a:p>
          <a:endParaRPr lang="en-GB"/>
        </a:p>
      </dgm:t>
    </dgm:pt>
    <dgm:pt modelId="{F4F544A7-9E6C-4538-96CC-9FA1B35C4DCC}">
      <dgm:prSet phldrT="[Text]" custT="1"/>
      <dgm:spPr/>
      <dgm:t>
        <a:bodyPr/>
        <a:lstStyle/>
        <a:p>
          <a:r>
            <a:rPr lang="en-GB" sz="1100" dirty="0"/>
            <a:t>Male=</a:t>
          </a:r>
          <a:br>
            <a:rPr lang="en-GB" sz="1100" dirty="0"/>
          </a:br>
          <a:r>
            <a:rPr lang="en-GB" sz="1100" dirty="0"/>
            <a:t>-5.2 (1.11)</a:t>
          </a:r>
        </a:p>
      </dgm:t>
    </dgm:pt>
    <dgm:pt modelId="{61ABA852-4D71-495D-A002-AF87EA86B0E4}" type="parTrans" cxnId="{BE2B7F82-A7D7-42D7-B260-D9C32E666E69}">
      <dgm:prSet/>
      <dgm:spPr/>
      <dgm:t>
        <a:bodyPr/>
        <a:lstStyle/>
        <a:p>
          <a:endParaRPr lang="en-GB"/>
        </a:p>
      </dgm:t>
    </dgm:pt>
    <dgm:pt modelId="{5B6705A4-E572-44FE-929D-C6460C96A388}" type="sibTrans" cxnId="{BE2B7F82-A7D7-42D7-B260-D9C32E666E69}">
      <dgm:prSet/>
      <dgm:spPr/>
      <dgm:t>
        <a:bodyPr/>
        <a:lstStyle/>
        <a:p>
          <a:endParaRPr lang="en-GB"/>
        </a:p>
      </dgm:t>
    </dgm:pt>
    <dgm:pt modelId="{D96852E2-2AC8-4F1E-B397-A13F43E1A4A8}">
      <dgm:prSet phldrT="[Text]" custT="1"/>
      <dgm:spPr/>
      <dgm:t>
        <a:bodyPr/>
        <a:lstStyle/>
        <a:p>
          <a:r>
            <a:rPr lang="en-GB" sz="1100" dirty="0"/>
            <a:t>Female=</a:t>
          </a:r>
          <a:br>
            <a:rPr lang="en-GB" sz="1100" dirty="0"/>
          </a:br>
          <a:r>
            <a:rPr lang="en-GB" sz="1100" dirty="0"/>
            <a:t>-5.0 (0.96)</a:t>
          </a:r>
        </a:p>
      </dgm:t>
    </dgm:pt>
    <dgm:pt modelId="{0D9B658D-5ED0-49DF-9125-56E634B97A2E}" type="parTrans" cxnId="{306B117C-20F0-4C04-977A-425E85F72206}">
      <dgm:prSet/>
      <dgm:spPr/>
      <dgm:t>
        <a:bodyPr/>
        <a:lstStyle/>
        <a:p>
          <a:endParaRPr lang="en-GB"/>
        </a:p>
      </dgm:t>
    </dgm:pt>
    <dgm:pt modelId="{EECF1FCC-1963-4B37-8213-37091CF30712}" type="sibTrans" cxnId="{306B117C-20F0-4C04-977A-425E85F72206}">
      <dgm:prSet/>
      <dgm:spPr/>
      <dgm:t>
        <a:bodyPr/>
        <a:lstStyle/>
        <a:p>
          <a:endParaRPr lang="en-GB"/>
        </a:p>
      </dgm:t>
    </dgm:pt>
    <dgm:pt modelId="{0B3EC247-8E3C-4D4B-9869-B6514F173EBA}">
      <dgm:prSet phldrT="[Text]" custT="1"/>
      <dgm:spPr/>
      <dgm:t>
        <a:bodyPr/>
        <a:lstStyle/>
        <a:p>
          <a:r>
            <a:rPr lang="en-GB" sz="1100" dirty="0"/>
            <a:t>Overall=</a:t>
          </a:r>
          <a:br>
            <a:rPr lang="en-GB" sz="1100" dirty="0"/>
          </a:br>
          <a:r>
            <a:rPr lang="en-GB" sz="1100" dirty="0"/>
            <a:t>-5.1 (1.04)</a:t>
          </a:r>
        </a:p>
      </dgm:t>
    </dgm:pt>
    <dgm:pt modelId="{CF33B6A9-4329-46EE-A99F-2655D022F37A}" type="parTrans" cxnId="{5791F61E-A52C-41F6-AA77-D011B2BA8B75}">
      <dgm:prSet/>
      <dgm:spPr/>
      <dgm:t>
        <a:bodyPr/>
        <a:lstStyle/>
        <a:p>
          <a:endParaRPr lang="en-GB"/>
        </a:p>
      </dgm:t>
    </dgm:pt>
    <dgm:pt modelId="{CC332D4C-F510-48B7-9C5B-B49796F79A76}" type="sibTrans" cxnId="{5791F61E-A52C-41F6-AA77-D011B2BA8B75}">
      <dgm:prSet/>
      <dgm:spPr/>
      <dgm:t>
        <a:bodyPr/>
        <a:lstStyle/>
        <a:p>
          <a:endParaRPr lang="en-GB"/>
        </a:p>
      </dgm:t>
    </dgm:pt>
    <dgm:pt modelId="{B7DAE447-3A09-4814-844B-4568316FE36A}">
      <dgm:prSet phldrT="[Text]" custT="1"/>
      <dgm:spPr>
        <a:solidFill>
          <a:schemeClr val="accent2"/>
        </a:solidFill>
      </dgm:spPr>
      <dgm:t>
        <a:bodyPr/>
        <a:lstStyle/>
        <a:p>
          <a:r>
            <a:rPr lang="en-GB" sz="1100" dirty="0"/>
            <a:t>Tanner stage, </a:t>
          </a:r>
          <a:br>
            <a:rPr lang="en-GB" sz="1100" dirty="0"/>
          </a:br>
          <a:r>
            <a:rPr lang="en-GB" sz="1100" dirty="0"/>
            <a:t>n (%)</a:t>
          </a:r>
        </a:p>
      </dgm:t>
    </dgm:pt>
    <dgm:pt modelId="{8B76C193-3013-4454-9CD6-145D11186A9B}" type="parTrans" cxnId="{B362B80F-1928-45BE-BFF4-582DA5A7B6BD}">
      <dgm:prSet/>
      <dgm:spPr/>
      <dgm:t>
        <a:bodyPr/>
        <a:lstStyle/>
        <a:p>
          <a:endParaRPr lang="en-GB"/>
        </a:p>
      </dgm:t>
    </dgm:pt>
    <dgm:pt modelId="{FD1C940D-D117-48BE-B060-93F25275684F}" type="sibTrans" cxnId="{B362B80F-1928-45BE-BFF4-582DA5A7B6BD}">
      <dgm:prSet/>
      <dgm:spPr/>
      <dgm:t>
        <a:bodyPr/>
        <a:lstStyle/>
        <a:p>
          <a:endParaRPr lang="en-GB"/>
        </a:p>
      </dgm:t>
    </dgm:pt>
    <dgm:pt modelId="{FA9BEC4C-C79A-418B-AC8A-520453740C6D}">
      <dgm:prSet phldrT="[Text]" custT="1"/>
      <dgm:spPr/>
      <dgm:t>
        <a:bodyPr/>
        <a:lstStyle/>
        <a:p>
          <a:r>
            <a:rPr lang="en-GB" sz="1100" dirty="0"/>
            <a:t>I=31 (54.4)</a:t>
          </a:r>
        </a:p>
      </dgm:t>
    </dgm:pt>
    <dgm:pt modelId="{C8C46AA5-357E-44FC-8CC2-0E836DD0CBC0}" type="parTrans" cxnId="{E40721B2-717A-4FC6-849B-AB7BAD6C5440}">
      <dgm:prSet/>
      <dgm:spPr/>
      <dgm:t>
        <a:bodyPr/>
        <a:lstStyle/>
        <a:p>
          <a:endParaRPr lang="en-GB"/>
        </a:p>
      </dgm:t>
    </dgm:pt>
    <dgm:pt modelId="{720A1A5B-0591-4321-ADC2-CD5CE3DFF198}" type="sibTrans" cxnId="{E40721B2-717A-4FC6-849B-AB7BAD6C5440}">
      <dgm:prSet/>
      <dgm:spPr/>
      <dgm:t>
        <a:bodyPr/>
        <a:lstStyle/>
        <a:p>
          <a:endParaRPr lang="en-GB"/>
        </a:p>
      </dgm:t>
    </dgm:pt>
    <dgm:pt modelId="{A6C544CE-A883-4BDF-9F43-CBBE99082ABD}">
      <dgm:prSet phldrT="[Text]" custT="1"/>
      <dgm:spPr/>
      <dgm:t>
        <a:bodyPr/>
        <a:lstStyle/>
        <a:p>
          <a:r>
            <a:rPr lang="en-GB" sz="1100" dirty="0"/>
            <a:t>II=2 </a:t>
          </a:r>
          <a:br>
            <a:rPr lang="en-GB" sz="1100" dirty="0"/>
          </a:br>
          <a:r>
            <a:rPr lang="en-GB" sz="1100" dirty="0"/>
            <a:t>(3.5)</a:t>
          </a:r>
        </a:p>
      </dgm:t>
    </dgm:pt>
    <dgm:pt modelId="{6200D48B-B614-427E-B605-BF9649148716}" type="parTrans" cxnId="{700342F3-61C8-4FCA-ABF9-913E86ACAB20}">
      <dgm:prSet/>
      <dgm:spPr/>
      <dgm:t>
        <a:bodyPr/>
        <a:lstStyle/>
        <a:p>
          <a:endParaRPr lang="en-GB"/>
        </a:p>
      </dgm:t>
    </dgm:pt>
    <dgm:pt modelId="{A63E8387-8711-494A-BDB9-2A99B1F6AC2E}" type="sibTrans" cxnId="{700342F3-61C8-4FCA-ABF9-913E86ACAB20}">
      <dgm:prSet/>
      <dgm:spPr/>
      <dgm:t>
        <a:bodyPr/>
        <a:lstStyle/>
        <a:p>
          <a:endParaRPr lang="en-GB"/>
        </a:p>
      </dgm:t>
    </dgm:pt>
    <dgm:pt modelId="{8855ABBB-21F2-480B-87AB-A7C6D1771742}">
      <dgm:prSet phldrT="[Text]" custT="1"/>
      <dgm:spPr/>
      <dgm:t>
        <a:bodyPr/>
        <a:lstStyle/>
        <a:p>
          <a:r>
            <a:rPr lang="en-GB" sz="1100" dirty="0"/>
            <a:t>Missing= 24 (42.1)</a:t>
          </a:r>
        </a:p>
      </dgm:t>
    </dgm:pt>
    <dgm:pt modelId="{F94070AF-6C47-4168-870F-431454D0396B}" type="parTrans" cxnId="{5E88F878-0BCB-49B2-A4D6-072E7A9A2847}">
      <dgm:prSet/>
      <dgm:spPr/>
      <dgm:t>
        <a:bodyPr/>
        <a:lstStyle/>
        <a:p>
          <a:endParaRPr lang="en-GB"/>
        </a:p>
      </dgm:t>
    </dgm:pt>
    <dgm:pt modelId="{04A6DB37-093D-436F-9B37-54E5CBBC933A}" type="sibTrans" cxnId="{5E88F878-0BCB-49B2-A4D6-072E7A9A2847}">
      <dgm:prSet/>
      <dgm:spPr/>
      <dgm:t>
        <a:bodyPr/>
        <a:lstStyle/>
        <a:p>
          <a:endParaRPr lang="en-GB"/>
        </a:p>
      </dgm:t>
    </dgm:pt>
    <dgm:pt modelId="{33551E06-E7A8-433E-AC96-44DA574FE6C2}">
      <dgm:prSet phldrT="[Text]" custT="1"/>
      <dgm:spPr>
        <a:solidFill>
          <a:schemeClr val="accent4"/>
        </a:solidFill>
      </dgm:spPr>
      <dgm:t>
        <a:bodyPr/>
        <a:lstStyle/>
        <a:p>
          <a:r>
            <a:rPr lang="en-GB" sz="1100" dirty="0"/>
            <a:t>Participant sex, n (%)</a:t>
          </a:r>
        </a:p>
      </dgm:t>
    </dgm:pt>
    <dgm:pt modelId="{80C010D5-CA5C-47EA-8671-6E69CAD3F060}" type="parTrans" cxnId="{76DA05F1-B47D-4B05-A805-3011B04361C9}">
      <dgm:prSet/>
      <dgm:spPr/>
      <dgm:t>
        <a:bodyPr/>
        <a:lstStyle/>
        <a:p>
          <a:endParaRPr lang="en-GB"/>
        </a:p>
      </dgm:t>
    </dgm:pt>
    <dgm:pt modelId="{D86A7BE8-B6B0-4F47-AC91-AB1CFC893FF6}" type="sibTrans" cxnId="{76DA05F1-B47D-4B05-A805-3011B04361C9}">
      <dgm:prSet/>
      <dgm:spPr/>
      <dgm:t>
        <a:bodyPr/>
        <a:lstStyle/>
        <a:p>
          <a:endParaRPr lang="en-GB"/>
        </a:p>
      </dgm:t>
    </dgm:pt>
    <dgm:pt modelId="{92BB2C1D-0F11-4E7A-805E-078F9D54C358}">
      <dgm:prSet phldrT="[Text]" custT="1"/>
      <dgm:spPr/>
      <dgm:t>
        <a:bodyPr/>
        <a:lstStyle/>
        <a:p>
          <a:r>
            <a:rPr lang="en-GB" sz="1100" dirty="0"/>
            <a:t>Male=10 (45.5)</a:t>
          </a:r>
        </a:p>
      </dgm:t>
    </dgm:pt>
    <dgm:pt modelId="{914EF5E5-E9CE-4567-8791-4A81C996229F}" type="parTrans" cxnId="{4AEEF901-6EF7-4C89-879D-7A450E777C9E}">
      <dgm:prSet/>
      <dgm:spPr/>
      <dgm:t>
        <a:bodyPr/>
        <a:lstStyle/>
        <a:p>
          <a:endParaRPr lang="en-GB"/>
        </a:p>
      </dgm:t>
    </dgm:pt>
    <dgm:pt modelId="{653FE4E3-A726-41A3-9708-0033810A5B0E}" type="sibTrans" cxnId="{4AEEF901-6EF7-4C89-879D-7A450E777C9E}">
      <dgm:prSet/>
      <dgm:spPr/>
      <dgm:t>
        <a:bodyPr/>
        <a:lstStyle/>
        <a:p>
          <a:endParaRPr lang="en-GB"/>
        </a:p>
      </dgm:t>
    </dgm:pt>
    <dgm:pt modelId="{81B185FE-7529-4AAE-AF55-6629BCED8F6F}">
      <dgm:prSet phldrT="[Text]" custT="1"/>
      <dgm:spPr/>
      <dgm:t>
        <a:bodyPr/>
        <a:lstStyle/>
        <a:p>
          <a:r>
            <a:rPr lang="en-GB" sz="1100" dirty="0"/>
            <a:t>Female=12 (54.5)</a:t>
          </a:r>
        </a:p>
      </dgm:t>
    </dgm:pt>
    <dgm:pt modelId="{3051C732-C057-45CC-AC07-15B599801FE1}" type="parTrans" cxnId="{4CFAE26F-A496-4DCA-B46A-18818891C724}">
      <dgm:prSet/>
      <dgm:spPr/>
      <dgm:t>
        <a:bodyPr/>
        <a:lstStyle/>
        <a:p>
          <a:endParaRPr lang="en-GB"/>
        </a:p>
      </dgm:t>
    </dgm:pt>
    <dgm:pt modelId="{AF7F910C-3255-4972-964A-6C2658965759}" type="sibTrans" cxnId="{4CFAE26F-A496-4DCA-B46A-18818891C724}">
      <dgm:prSet/>
      <dgm:spPr/>
      <dgm:t>
        <a:bodyPr/>
        <a:lstStyle/>
        <a:p>
          <a:endParaRPr lang="en-GB"/>
        </a:p>
      </dgm:t>
    </dgm:pt>
    <dgm:pt modelId="{A34FBD88-2E27-46B9-A1C6-EA736A10C721}">
      <dgm:prSet phldrT="[Text]" custT="1"/>
      <dgm:spPr>
        <a:solidFill>
          <a:schemeClr val="accent3"/>
        </a:solidFill>
      </dgm:spPr>
      <dgm:t>
        <a:bodyPr/>
        <a:lstStyle/>
        <a:p>
          <a:r>
            <a:rPr lang="en-GB" sz="1100" dirty="0"/>
            <a:t>Age at first dose, y (SD)</a:t>
          </a:r>
        </a:p>
      </dgm:t>
    </dgm:pt>
    <dgm:pt modelId="{AB031BCB-B28D-4896-82FE-68BE89E28169}" type="parTrans" cxnId="{D0F7B056-1043-4FBF-819C-42C63ADFABEA}">
      <dgm:prSet/>
      <dgm:spPr/>
      <dgm:t>
        <a:bodyPr/>
        <a:lstStyle/>
        <a:p>
          <a:endParaRPr lang="en-GB"/>
        </a:p>
      </dgm:t>
    </dgm:pt>
    <dgm:pt modelId="{F8D20C3E-FAC9-4FB1-9817-C7F1F228F428}" type="sibTrans" cxnId="{D0F7B056-1043-4FBF-819C-42C63ADFABEA}">
      <dgm:prSet/>
      <dgm:spPr/>
      <dgm:t>
        <a:bodyPr/>
        <a:lstStyle/>
        <a:p>
          <a:endParaRPr lang="en-GB"/>
        </a:p>
      </dgm:t>
    </dgm:pt>
    <dgm:pt modelId="{462F4731-5AE9-463D-BF31-CF42D276F3ED}">
      <dgm:prSet phldrT="[Text]" custT="1"/>
      <dgm:spPr/>
      <dgm:t>
        <a:bodyPr/>
        <a:lstStyle/>
        <a:p>
          <a:r>
            <a:rPr lang="en-GB" sz="1100" dirty="0"/>
            <a:t>Mean=9.5 (1.9)</a:t>
          </a:r>
        </a:p>
      </dgm:t>
    </dgm:pt>
    <dgm:pt modelId="{094BE50E-9767-4BDE-AB4B-2AF3C9A5EFDE}" type="parTrans" cxnId="{90AD3F2F-F344-435D-B63F-3543D91109AC}">
      <dgm:prSet/>
      <dgm:spPr/>
      <dgm:t>
        <a:bodyPr/>
        <a:lstStyle/>
        <a:p>
          <a:endParaRPr lang="en-GB"/>
        </a:p>
      </dgm:t>
    </dgm:pt>
    <dgm:pt modelId="{F8C9A008-72BD-4DE5-9D66-8549701F334B}" type="sibTrans" cxnId="{90AD3F2F-F344-435D-B63F-3543D91109AC}">
      <dgm:prSet/>
      <dgm:spPr/>
      <dgm:t>
        <a:bodyPr/>
        <a:lstStyle/>
        <a:p>
          <a:endParaRPr lang="en-GB"/>
        </a:p>
      </dgm:t>
    </dgm:pt>
    <dgm:pt modelId="{9BCE468C-009B-405F-AC6B-5F01C0065F41}">
      <dgm:prSet phldrT="[Text]" custT="1"/>
      <dgm:spPr/>
      <dgm:t>
        <a:bodyPr/>
        <a:lstStyle/>
        <a:p>
          <a:r>
            <a:rPr lang="en-GB" sz="1100" dirty="0"/>
            <a:t>Range=</a:t>
          </a:r>
          <a:br>
            <a:rPr lang="en-GB" sz="1100" dirty="0"/>
          </a:br>
          <a:r>
            <a:rPr lang="en-GB" sz="1100" dirty="0"/>
            <a:t>7–13</a:t>
          </a:r>
        </a:p>
      </dgm:t>
    </dgm:pt>
    <dgm:pt modelId="{A7CE6E35-4AD7-4811-B8C6-DE79F3EA805C}" type="parTrans" cxnId="{FD1CF1C7-749A-4AD6-91C5-0E8CD1177F74}">
      <dgm:prSet/>
      <dgm:spPr/>
      <dgm:t>
        <a:bodyPr/>
        <a:lstStyle/>
        <a:p>
          <a:endParaRPr lang="en-GB"/>
        </a:p>
      </dgm:t>
    </dgm:pt>
    <dgm:pt modelId="{CCB06D10-C826-4656-8E6A-6602C7DD4C78}" type="sibTrans" cxnId="{FD1CF1C7-749A-4AD6-91C5-0E8CD1177F74}">
      <dgm:prSet/>
      <dgm:spPr/>
      <dgm:t>
        <a:bodyPr/>
        <a:lstStyle/>
        <a:p>
          <a:endParaRPr lang="en-GB"/>
        </a:p>
      </dgm:t>
    </dgm:pt>
    <dgm:pt modelId="{4709F889-A95A-466C-AEBA-CFE29046C056}">
      <dgm:prSet phldrT="[Text]" custT="1"/>
      <dgm:spPr>
        <a:solidFill>
          <a:schemeClr val="accent2"/>
        </a:solidFill>
      </dgm:spPr>
      <dgm:t>
        <a:bodyPr/>
        <a:lstStyle/>
        <a:p>
          <a:r>
            <a:rPr lang="en-GB" sz="1100" dirty="0"/>
            <a:t>Height z-score, mean (SD)</a:t>
          </a:r>
        </a:p>
      </dgm:t>
    </dgm:pt>
    <dgm:pt modelId="{ADFB9093-8D3F-48D1-A1AE-AFC55BC378AC}" type="parTrans" cxnId="{3404BE1E-226C-4652-8589-2FB775A2FEBD}">
      <dgm:prSet/>
      <dgm:spPr/>
      <dgm:t>
        <a:bodyPr/>
        <a:lstStyle/>
        <a:p>
          <a:endParaRPr lang="en-GB"/>
        </a:p>
      </dgm:t>
    </dgm:pt>
    <dgm:pt modelId="{58189872-50F9-41A4-B7E2-A4CE9C54CEEC}" type="sibTrans" cxnId="{3404BE1E-226C-4652-8589-2FB775A2FEBD}">
      <dgm:prSet/>
      <dgm:spPr/>
      <dgm:t>
        <a:bodyPr/>
        <a:lstStyle/>
        <a:p>
          <a:endParaRPr lang="en-GB"/>
        </a:p>
      </dgm:t>
    </dgm:pt>
    <dgm:pt modelId="{36EF706F-5F22-400E-B581-376A4EE83953}">
      <dgm:prSet phldrT="[Text]" custT="1"/>
      <dgm:spPr/>
      <dgm:t>
        <a:bodyPr/>
        <a:lstStyle/>
        <a:p>
          <a:r>
            <a:rPr lang="en-GB" sz="1100" dirty="0"/>
            <a:t>Male=-5.1 (1.11)</a:t>
          </a:r>
        </a:p>
      </dgm:t>
    </dgm:pt>
    <dgm:pt modelId="{A6CBC026-B497-40AC-A723-C89C704701ED}" type="parTrans" cxnId="{BC1D46CD-CA35-42F2-A38C-B0B959D1B6C4}">
      <dgm:prSet/>
      <dgm:spPr/>
      <dgm:t>
        <a:bodyPr/>
        <a:lstStyle/>
        <a:p>
          <a:endParaRPr lang="en-GB"/>
        </a:p>
      </dgm:t>
    </dgm:pt>
    <dgm:pt modelId="{D3574221-DAFE-4512-9A2A-08FF7C8C8A74}" type="sibTrans" cxnId="{BC1D46CD-CA35-42F2-A38C-B0B959D1B6C4}">
      <dgm:prSet/>
      <dgm:spPr/>
      <dgm:t>
        <a:bodyPr/>
        <a:lstStyle/>
        <a:p>
          <a:endParaRPr lang="en-GB"/>
        </a:p>
      </dgm:t>
    </dgm:pt>
    <dgm:pt modelId="{54523B08-0738-40D5-9FD9-F59C9BB1FDAB}">
      <dgm:prSet phldrT="[Text]" custT="1"/>
      <dgm:spPr/>
      <dgm:t>
        <a:bodyPr/>
        <a:lstStyle/>
        <a:p>
          <a:r>
            <a:rPr lang="en-GB" sz="1100" dirty="0"/>
            <a:t>Female=-4.9 (0.75)</a:t>
          </a:r>
        </a:p>
      </dgm:t>
    </dgm:pt>
    <dgm:pt modelId="{D0014B08-52AE-4C09-A069-9989CA3ADE83}" type="parTrans" cxnId="{59509C66-1DD8-45AC-BE82-572F265FC9E2}">
      <dgm:prSet/>
      <dgm:spPr/>
      <dgm:t>
        <a:bodyPr/>
        <a:lstStyle/>
        <a:p>
          <a:endParaRPr lang="en-GB"/>
        </a:p>
      </dgm:t>
    </dgm:pt>
    <dgm:pt modelId="{60F8EAFC-174D-4965-86A4-AE4A799D2C54}" type="sibTrans" cxnId="{59509C66-1DD8-45AC-BE82-572F265FC9E2}">
      <dgm:prSet/>
      <dgm:spPr/>
      <dgm:t>
        <a:bodyPr/>
        <a:lstStyle/>
        <a:p>
          <a:endParaRPr lang="en-GB"/>
        </a:p>
      </dgm:t>
    </dgm:pt>
    <dgm:pt modelId="{22713093-A5EA-4FC2-98B3-D09AE117EF0D}">
      <dgm:prSet phldrT="[Text]" custT="1"/>
      <dgm:spPr/>
      <dgm:t>
        <a:bodyPr/>
        <a:lstStyle/>
        <a:p>
          <a:r>
            <a:rPr lang="en-GB" sz="1100" dirty="0"/>
            <a:t>Overall=</a:t>
          </a:r>
          <a:br>
            <a:rPr lang="en-GB" sz="1100" dirty="0"/>
          </a:br>
          <a:r>
            <a:rPr lang="en-GB" sz="1100" dirty="0"/>
            <a:t>-5.0 (0.91)</a:t>
          </a:r>
        </a:p>
      </dgm:t>
    </dgm:pt>
    <dgm:pt modelId="{B5A51B8F-0418-4483-A9C8-6FA99BC63FB3}" type="parTrans" cxnId="{5258EA74-1984-4205-9308-141FD63B0B58}">
      <dgm:prSet/>
      <dgm:spPr/>
      <dgm:t>
        <a:bodyPr/>
        <a:lstStyle/>
        <a:p>
          <a:endParaRPr lang="en-GB"/>
        </a:p>
      </dgm:t>
    </dgm:pt>
    <dgm:pt modelId="{DD4A375E-5FF3-419E-A59F-4F438C401E7B}" type="sibTrans" cxnId="{5258EA74-1984-4205-9308-141FD63B0B58}">
      <dgm:prSet/>
      <dgm:spPr/>
      <dgm:t>
        <a:bodyPr/>
        <a:lstStyle/>
        <a:p>
          <a:endParaRPr lang="en-GB"/>
        </a:p>
      </dgm:t>
    </dgm:pt>
    <dgm:pt modelId="{F3C708C8-041B-479B-8083-688D540ABE9B}">
      <dgm:prSet phldrT="[Text]" custT="1"/>
      <dgm:spPr>
        <a:solidFill>
          <a:schemeClr val="accent4"/>
        </a:solidFill>
      </dgm:spPr>
      <dgm:t>
        <a:bodyPr/>
        <a:lstStyle/>
        <a:p>
          <a:r>
            <a:rPr lang="en-GB" sz="1100" dirty="0"/>
            <a:t>Tanner stage,</a:t>
          </a:r>
          <a:br>
            <a:rPr lang="en-GB" sz="1100" dirty="0"/>
          </a:br>
          <a:r>
            <a:rPr lang="en-GB" sz="1100" dirty="0"/>
            <a:t>n (%)</a:t>
          </a:r>
        </a:p>
      </dgm:t>
    </dgm:pt>
    <dgm:pt modelId="{C5111449-AD91-4A0C-8A90-EBD26B6D479D}" type="parTrans" cxnId="{C7DB745C-C089-4C65-B410-6ACE2636643C}">
      <dgm:prSet/>
      <dgm:spPr/>
      <dgm:t>
        <a:bodyPr/>
        <a:lstStyle/>
        <a:p>
          <a:endParaRPr lang="en-GB"/>
        </a:p>
      </dgm:t>
    </dgm:pt>
    <dgm:pt modelId="{97D53161-9E63-4EC2-A2B7-066B9115F173}" type="sibTrans" cxnId="{C7DB745C-C089-4C65-B410-6ACE2636643C}">
      <dgm:prSet/>
      <dgm:spPr/>
      <dgm:t>
        <a:bodyPr/>
        <a:lstStyle/>
        <a:p>
          <a:endParaRPr lang="en-GB"/>
        </a:p>
      </dgm:t>
    </dgm:pt>
    <dgm:pt modelId="{AC6390F5-7FF6-4209-B397-45B924312C41}">
      <dgm:prSet phldrT="[Text]" custT="1"/>
      <dgm:spPr/>
      <dgm:t>
        <a:bodyPr/>
        <a:lstStyle/>
        <a:p>
          <a:r>
            <a:rPr lang="en-GB" sz="1100" dirty="0"/>
            <a:t>I=13</a:t>
          </a:r>
          <a:br>
            <a:rPr lang="en-GB" sz="1100" dirty="0"/>
          </a:br>
          <a:r>
            <a:rPr lang="en-GB" sz="1100" dirty="0"/>
            <a:t>(59.1)</a:t>
          </a:r>
        </a:p>
      </dgm:t>
    </dgm:pt>
    <dgm:pt modelId="{AA6B6E3D-AA2D-4826-A042-F9A1D33DB892}" type="parTrans" cxnId="{D4FA82F8-C870-4A4D-B8A0-14880BD55006}">
      <dgm:prSet/>
      <dgm:spPr/>
      <dgm:t>
        <a:bodyPr/>
        <a:lstStyle/>
        <a:p>
          <a:endParaRPr lang="en-GB"/>
        </a:p>
      </dgm:t>
    </dgm:pt>
    <dgm:pt modelId="{21803D30-7990-4797-A1A0-DD25B07985F5}" type="sibTrans" cxnId="{D4FA82F8-C870-4A4D-B8A0-14880BD55006}">
      <dgm:prSet/>
      <dgm:spPr/>
      <dgm:t>
        <a:bodyPr/>
        <a:lstStyle/>
        <a:p>
          <a:endParaRPr lang="en-GB"/>
        </a:p>
      </dgm:t>
    </dgm:pt>
    <dgm:pt modelId="{41ADDC58-70E3-4CA0-8A1E-855ACF320B0B}">
      <dgm:prSet phldrT="[Text]" custT="1"/>
      <dgm:spPr/>
      <dgm:t>
        <a:bodyPr/>
        <a:lstStyle/>
        <a:p>
          <a:r>
            <a:rPr lang="en-GB" sz="1100" dirty="0"/>
            <a:t>II=0</a:t>
          </a:r>
          <a:br>
            <a:rPr lang="en-GB" sz="1100" dirty="0"/>
          </a:br>
          <a:r>
            <a:rPr lang="en-GB" sz="1100" dirty="0"/>
            <a:t>(0)</a:t>
          </a:r>
        </a:p>
      </dgm:t>
    </dgm:pt>
    <dgm:pt modelId="{2F02C148-6BC7-4870-BE45-816CCF32784C}" type="parTrans" cxnId="{7C55A722-35CC-4E8C-8BC3-5BD34DB340C6}">
      <dgm:prSet/>
      <dgm:spPr/>
      <dgm:t>
        <a:bodyPr/>
        <a:lstStyle/>
        <a:p>
          <a:endParaRPr lang="en-GB"/>
        </a:p>
      </dgm:t>
    </dgm:pt>
    <dgm:pt modelId="{36FA8262-4A81-46EE-9BE2-4AF3CE20204B}" type="sibTrans" cxnId="{7C55A722-35CC-4E8C-8BC3-5BD34DB340C6}">
      <dgm:prSet/>
      <dgm:spPr/>
      <dgm:t>
        <a:bodyPr/>
        <a:lstStyle/>
        <a:p>
          <a:endParaRPr lang="en-GB"/>
        </a:p>
      </dgm:t>
    </dgm:pt>
    <dgm:pt modelId="{D90BEF67-35B5-41D0-8CC2-76EBACC14057}">
      <dgm:prSet phldrT="[Text]" custT="1"/>
      <dgm:spPr/>
      <dgm:t>
        <a:bodyPr/>
        <a:lstStyle/>
        <a:p>
          <a:r>
            <a:rPr lang="en-GB" sz="1100" dirty="0"/>
            <a:t>Missing=</a:t>
          </a:r>
          <a:br>
            <a:rPr lang="en-GB" sz="1100" dirty="0"/>
          </a:br>
          <a:r>
            <a:rPr lang="en-GB" sz="1100" dirty="0"/>
            <a:t>9 (40.9)</a:t>
          </a:r>
        </a:p>
      </dgm:t>
    </dgm:pt>
    <dgm:pt modelId="{E452AFD7-85E0-4563-847A-837B7D76C8A0}" type="parTrans" cxnId="{008D3221-7CE3-4BCD-9C62-8DA8AD1611BB}">
      <dgm:prSet/>
      <dgm:spPr/>
      <dgm:t>
        <a:bodyPr/>
        <a:lstStyle/>
        <a:p>
          <a:endParaRPr lang="en-GB"/>
        </a:p>
      </dgm:t>
    </dgm:pt>
    <dgm:pt modelId="{9F27E152-CA98-40C9-A204-88EF03D224BC}" type="sibTrans" cxnId="{008D3221-7CE3-4BCD-9C62-8DA8AD1611BB}">
      <dgm:prSet/>
      <dgm:spPr/>
      <dgm:t>
        <a:bodyPr/>
        <a:lstStyle/>
        <a:p>
          <a:endParaRPr lang="en-GB"/>
        </a:p>
      </dgm:t>
    </dgm:pt>
    <dgm:pt modelId="{9EDF928C-29BD-4DBC-8C5A-0DE5C021B35F}">
      <dgm:prSet phldrT="[Text]" custT="1"/>
      <dgm:spPr/>
      <dgm:t>
        <a:bodyPr/>
        <a:lstStyle/>
        <a:p>
          <a:r>
            <a:rPr lang="en-GB" sz="1100" dirty="0"/>
            <a:t>Female=28 (49.1)</a:t>
          </a:r>
        </a:p>
      </dgm:t>
    </dgm:pt>
    <dgm:pt modelId="{79D1B691-365E-42AA-A9CF-F5517A4933F4}" type="parTrans" cxnId="{10E0FF93-CF0B-4AD6-BB48-79BDB5DD27F3}">
      <dgm:prSet/>
      <dgm:spPr/>
      <dgm:t>
        <a:bodyPr/>
        <a:lstStyle/>
        <a:p>
          <a:endParaRPr lang="en-GB"/>
        </a:p>
      </dgm:t>
    </dgm:pt>
    <dgm:pt modelId="{ABCA3B3D-5E48-4952-8BE0-324B6DC7C74D}" type="sibTrans" cxnId="{10E0FF93-CF0B-4AD6-BB48-79BDB5DD27F3}">
      <dgm:prSet/>
      <dgm:spPr/>
      <dgm:t>
        <a:bodyPr/>
        <a:lstStyle/>
        <a:p>
          <a:endParaRPr lang="en-GB"/>
        </a:p>
      </dgm:t>
    </dgm:pt>
    <dgm:pt modelId="{966EC89B-604E-4B08-81B1-98E318DD4C62}" type="pres">
      <dgm:prSet presAssocID="{8D965AD8-DEBB-4832-9B9D-E034F060DD19}" presName="diagram" presStyleCnt="0">
        <dgm:presLayoutVars>
          <dgm:chPref val="1"/>
          <dgm:dir/>
          <dgm:animOne val="branch"/>
          <dgm:animLvl val="lvl"/>
          <dgm:resizeHandles/>
        </dgm:presLayoutVars>
      </dgm:prSet>
      <dgm:spPr/>
    </dgm:pt>
    <dgm:pt modelId="{BBC26B10-147D-489F-BE8C-367A745FF109}" type="pres">
      <dgm:prSet presAssocID="{1C5E4F29-5453-42CB-A2F1-ACEF444B673D}" presName="root" presStyleCnt="0"/>
      <dgm:spPr/>
    </dgm:pt>
    <dgm:pt modelId="{1D9EBD5B-E6F8-40A2-8C45-212E405A7B70}" type="pres">
      <dgm:prSet presAssocID="{1C5E4F29-5453-42CB-A2F1-ACEF444B673D}" presName="rootComposite" presStyleCnt="0"/>
      <dgm:spPr/>
    </dgm:pt>
    <dgm:pt modelId="{D9C21C1B-0E78-4EA8-8BF3-34F96DA205DC}" type="pres">
      <dgm:prSet presAssocID="{1C5E4F29-5453-42CB-A2F1-ACEF444B673D}" presName="rootText" presStyleLbl="node1" presStyleIdx="0" presStyleCnt="8"/>
      <dgm:spPr/>
    </dgm:pt>
    <dgm:pt modelId="{D0D86DA9-65C6-4057-823D-B72B9F056B20}" type="pres">
      <dgm:prSet presAssocID="{1C5E4F29-5453-42CB-A2F1-ACEF444B673D}" presName="rootConnector" presStyleLbl="node1" presStyleIdx="0" presStyleCnt="8"/>
      <dgm:spPr/>
    </dgm:pt>
    <dgm:pt modelId="{20B7F846-B165-45F2-8FF5-6F45D07F6795}" type="pres">
      <dgm:prSet presAssocID="{1C5E4F29-5453-42CB-A2F1-ACEF444B673D}" presName="childShape" presStyleCnt="0"/>
      <dgm:spPr/>
    </dgm:pt>
    <dgm:pt modelId="{90A56EE4-6A9E-4FD9-A044-5464EC6FBA66}" type="pres">
      <dgm:prSet presAssocID="{6F293A41-1852-4C67-8E6C-1CE01DB38C13}" presName="Name13" presStyleLbl="parChTrans1D2" presStyleIdx="0" presStyleCnt="20"/>
      <dgm:spPr/>
    </dgm:pt>
    <dgm:pt modelId="{28AD53E8-8A5F-45A9-B2DF-4618E6EB7163}" type="pres">
      <dgm:prSet presAssocID="{8E04A51F-7CC2-4F39-94D1-AA688D3FB97A}" presName="childText" presStyleLbl="bgAcc1" presStyleIdx="0" presStyleCnt="20">
        <dgm:presLayoutVars>
          <dgm:bulletEnabled val="1"/>
        </dgm:presLayoutVars>
      </dgm:prSet>
      <dgm:spPr/>
    </dgm:pt>
    <dgm:pt modelId="{4541FCA7-DF3E-4831-9EA9-04F9D1BCE244}" type="pres">
      <dgm:prSet presAssocID="{79D1B691-365E-42AA-A9CF-F5517A4933F4}" presName="Name13" presStyleLbl="parChTrans1D2" presStyleIdx="1" presStyleCnt="20"/>
      <dgm:spPr/>
    </dgm:pt>
    <dgm:pt modelId="{33F63F99-85FA-4079-BA86-0C8A4FBEBDD3}" type="pres">
      <dgm:prSet presAssocID="{9EDF928C-29BD-4DBC-8C5A-0DE5C021B35F}" presName="childText" presStyleLbl="bgAcc1" presStyleIdx="1" presStyleCnt="20">
        <dgm:presLayoutVars>
          <dgm:bulletEnabled val="1"/>
        </dgm:presLayoutVars>
      </dgm:prSet>
      <dgm:spPr/>
    </dgm:pt>
    <dgm:pt modelId="{08B7E81C-B115-4655-8E44-8A0507EFAD15}" type="pres">
      <dgm:prSet presAssocID="{85B5ACBD-31D4-482A-8D92-65920FEDC9ED}" presName="root" presStyleCnt="0"/>
      <dgm:spPr/>
    </dgm:pt>
    <dgm:pt modelId="{71181BEE-7F1A-4EEB-87C3-DAD2E1187A9D}" type="pres">
      <dgm:prSet presAssocID="{85B5ACBD-31D4-482A-8D92-65920FEDC9ED}" presName="rootComposite" presStyleCnt="0"/>
      <dgm:spPr/>
    </dgm:pt>
    <dgm:pt modelId="{A896C784-F3C7-47C3-BD1A-F7377C564288}" type="pres">
      <dgm:prSet presAssocID="{85B5ACBD-31D4-482A-8D92-65920FEDC9ED}" presName="rootText" presStyleLbl="node1" presStyleIdx="1" presStyleCnt="8"/>
      <dgm:spPr/>
    </dgm:pt>
    <dgm:pt modelId="{9EE73F6F-DA1F-4E01-B7F4-62036193265D}" type="pres">
      <dgm:prSet presAssocID="{85B5ACBD-31D4-482A-8D92-65920FEDC9ED}" presName="rootConnector" presStyleLbl="node1" presStyleIdx="1" presStyleCnt="8"/>
      <dgm:spPr/>
    </dgm:pt>
    <dgm:pt modelId="{1FBFB13D-226A-4B66-9BF2-E6F389C7905A}" type="pres">
      <dgm:prSet presAssocID="{85B5ACBD-31D4-482A-8D92-65920FEDC9ED}" presName="childShape" presStyleCnt="0"/>
      <dgm:spPr/>
    </dgm:pt>
    <dgm:pt modelId="{C0A230F4-F7FF-4500-B17C-25C6B27B9074}" type="pres">
      <dgm:prSet presAssocID="{078B3E4A-759F-43BE-A557-DED1FCCF1228}" presName="Name13" presStyleLbl="parChTrans1D2" presStyleIdx="2" presStyleCnt="20"/>
      <dgm:spPr/>
    </dgm:pt>
    <dgm:pt modelId="{D9B2E4D7-1100-4C9F-9292-A47E3D5C28CC}" type="pres">
      <dgm:prSet presAssocID="{BEF0CDB7-1047-4EFD-A381-4F748D197742}" presName="childText" presStyleLbl="bgAcc1" presStyleIdx="2" presStyleCnt="20">
        <dgm:presLayoutVars>
          <dgm:bulletEnabled val="1"/>
        </dgm:presLayoutVars>
      </dgm:prSet>
      <dgm:spPr/>
    </dgm:pt>
    <dgm:pt modelId="{4ED07ABA-5BCD-4AD6-A783-65E8C43CDE91}" type="pres">
      <dgm:prSet presAssocID="{9C8C20EE-CB7A-48E7-AD54-E6296750FA19}" presName="Name13" presStyleLbl="parChTrans1D2" presStyleIdx="3" presStyleCnt="20"/>
      <dgm:spPr/>
    </dgm:pt>
    <dgm:pt modelId="{3F9DA1C9-2F04-47B6-A5A8-185A9472EDC7}" type="pres">
      <dgm:prSet presAssocID="{ED76191F-6A51-410B-B72F-F5176EE7063D}" presName="childText" presStyleLbl="bgAcc1" presStyleIdx="3" presStyleCnt="20">
        <dgm:presLayoutVars>
          <dgm:bulletEnabled val="1"/>
        </dgm:presLayoutVars>
      </dgm:prSet>
      <dgm:spPr/>
    </dgm:pt>
    <dgm:pt modelId="{049B1CAB-351B-4C39-92E7-FCB66B299340}" type="pres">
      <dgm:prSet presAssocID="{D9AA36ED-2F81-4A09-81A1-9188FB524BCA}" presName="root" presStyleCnt="0"/>
      <dgm:spPr/>
    </dgm:pt>
    <dgm:pt modelId="{FB161158-0C85-4914-92DF-CDBDA4D5DAB3}" type="pres">
      <dgm:prSet presAssocID="{D9AA36ED-2F81-4A09-81A1-9188FB524BCA}" presName="rootComposite" presStyleCnt="0"/>
      <dgm:spPr/>
    </dgm:pt>
    <dgm:pt modelId="{9A375CE7-CAF2-46C5-AC11-39B3E7363949}" type="pres">
      <dgm:prSet presAssocID="{D9AA36ED-2F81-4A09-81A1-9188FB524BCA}" presName="rootText" presStyleLbl="node1" presStyleIdx="2" presStyleCnt="8"/>
      <dgm:spPr/>
    </dgm:pt>
    <dgm:pt modelId="{65D3EC2C-4369-4890-B10D-1F60728E71B8}" type="pres">
      <dgm:prSet presAssocID="{D9AA36ED-2F81-4A09-81A1-9188FB524BCA}" presName="rootConnector" presStyleLbl="node1" presStyleIdx="2" presStyleCnt="8"/>
      <dgm:spPr/>
    </dgm:pt>
    <dgm:pt modelId="{57DE54F8-40D4-4691-AB36-8C418DD58433}" type="pres">
      <dgm:prSet presAssocID="{D9AA36ED-2F81-4A09-81A1-9188FB524BCA}" presName="childShape" presStyleCnt="0"/>
      <dgm:spPr/>
    </dgm:pt>
    <dgm:pt modelId="{ABDFCE24-AE9A-4FB9-96B4-83640AC902B3}" type="pres">
      <dgm:prSet presAssocID="{61ABA852-4D71-495D-A002-AF87EA86B0E4}" presName="Name13" presStyleLbl="parChTrans1D2" presStyleIdx="4" presStyleCnt="20"/>
      <dgm:spPr/>
    </dgm:pt>
    <dgm:pt modelId="{FB46488B-D165-464F-AD69-B97F4187D677}" type="pres">
      <dgm:prSet presAssocID="{F4F544A7-9E6C-4538-96CC-9FA1B35C4DCC}" presName="childText" presStyleLbl="bgAcc1" presStyleIdx="4" presStyleCnt="20">
        <dgm:presLayoutVars>
          <dgm:bulletEnabled val="1"/>
        </dgm:presLayoutVars>
      </dgm:prSet>
      <dgm:spPr/>
    </dgm:pt>
    <dgm:pt modelId="{9679F080-7FA5-4197-93C6-9C020C663D2B}" type="pres">
      <dgm:prSet presAssocID="{0D9B658D-5ED0-49DF-9125-56E634B97A2E}" presName="Name13" presStyleLbl="parChTrans1D2" presStyleIdx="5" presStyleCnt="20"/>
      <dgm:spPr/>
    </dgm:pt>
    <dgm:pt modelId="{FC72F631-CA53-47F5-9F99-15C2A68C70DE}" type="pres">
      <dgm:prSet presAssocID="{D96852E2-2AC8-4F1E-B397-A13F43E1A4A8}" presName="childText" presStyleLbl="bgAcc1" presStyleIdx="5" presStyleCnt="20">
        <dgm:presLayoutVars>
          <dgm:bulletEnabled val="1"/>
        </dgm:presLayoutVars>
      </dgm:prSet>
      <dgm:spPr/>
    </dgm:pt>
    <dgm:pt modelId="{A1D99DBC-8E4D-407D-BE38-99C89ABC31CF}" type="pres">
      <dgm:prSet presAssocID="{CF33B6A9-4329-46EE-A99F-2655D022F37A}" presName="Name13" presStyleLbl="parChTrans1D2" presStyleIdx="6" presStyleCnt="20"/>
      <dgm:spPr/>
    </dgm:pt>
    <dgm:pt modelId="{41FBA75A-43B5-4EC5-A51D-56BD5EF0BBD7}" type="pres">
      <dgm:prSet presAssocID="{0B3EC247-8E3C-4D4B-9869-B6514F173EBA}" presName="childText" presStyleLbl="bgAcc1" presStyleIdx="6" presStyleCnt="20">
        <dgm:presLayoutVars>
          <dgm:bulletEnabled val="1"/>
        </dgm:presLayoutVars>
      </dgm:prSet>
      <dgm:spPr/>
    </dgm:pt>
    <dgm:pt modelId="{20C19B50-4E96-403C-B861-9B7440239784}" type="pres">
      <dgm:prSet presAssocID="{B7DAE447-3A09-4814-844B-4568316FE36A}" presName="root" presStyleCnt="0"/>
      <dgm:spPr/>
    </dgm:pt>
    <dgm:pt modelId="{23D3FE7E-182B-47DD-A40B-9D3CF5E556B0}" type="pres">
      <dgm:prSet presAssocID="{B7DAE447-3A09-4814-844B-4568316FE36A}" presName="rootComposite" presStyleCnt="0"/>
      <dgm:spPr/>
    </dgm:pt>
    <dgm:pt modelId="{E35BE7F0-2570-4AD1-A47F-219A4D7C46AD}" type="pres">
      <dgm:prSet presAssocID="{B7DAE447-3A09-4814-844B-4568316FE36A}" presName="rootText" presStyleLbl="node1" presStyleIdx="3" presStyleCnt="8"/>
      <dgm:spPr/>
    </dgm:pt>
    <dgm:pt modelId="{FDEF3D25-9F38-4AE0-9E77-EE9CBC519B3C}" type="pres">
      <dgm:prSet presAssocID="{B7DAE447-3A09-4814-844B-4568316FE36A}" presName="rootConnector" presStyleLbl="node1" presStyleIdx="3" presStyleCnt="8"/>
      <dgm:spPr/>
    </dgm:pt>
    <dgm:pt modelId="{0817C20D-EF33-496E-9690-8C7A15C9226E}" type="pres">
      <dgm:prSet presAssocID="{B7DAE447-3A09-4814-844B-4568316FE36A}" presName="childShape" presStyleCnt="0"/>
      <dgm:spPr/>
    </dgm:pt>
    <dgm:pt modelId="{C5CDBF73-9A8D-4C92-A970-73720950C99B}" type="pres">
      <dgm:prSet presAssocID="{C8C46AA5-357E-44FC-8CC2-0E836DD0CBC0}" presName="Name13" presStyleLbl="parChTrans1D2" presStyleIdx="7" presStyleCnt="20"/>
      <dgm:spPr/>
    </dgm:pt>
    <dgm:pt modelId="{087AB54A-EB0B-481D-96CA-85FD95722794}" type="pres">
      <dgm:prSet presAssocID="{FA9BEC4C-C79A-418B-AC8A-520453740C6D}" presName="childText" presStyleLbl="bgAcc1" presStyleIdx="7" presStyleCnt="20">
        <dgm:presLayoutVars>
          <dgm:bulletEnabled val="1"/>
        </dgm:presLayoutVars>
      </dgm:prSet>
      <dgm:spPr/>
    </dgm:pt>
    <dgm:pt modelId="{8643E84C-F53A-43AE-8A00-EDFA405089A0}" type="pres">
      <dgm:prSet presAssocID="{6200D48B-B614-427E-B605-BF9649148716}" presName="Name13" presStyleLbl="parChTrans1D2" presStyleIdx="8" presStyleCnt="20"/>
      <dgm:spPr/>
    </dgm:pt>
    <dgm:pt modelId="{3E6D5717-1940-4DA8-8B80-DEF086D588AE}" type="pres">
      <dgm:prSet presAssocID="{A6C544CE-A883-4BDF-9F43-CBBE99082ABD}" presName="childText" presStyleLbl="bgAcc1" presStyleIdx="8" presStyleCnt="20">
        <dgm:presLayoutVars>
          <dgm:bulletEnabled val="1"/>
        </dgm:presLayoutVars>
      </dgm:prSet>
      <dgm:spPr/>
    </dgm:pt>
    <dgm:pt modelId="{56690EFD-B04A-434A-9C95-60F3D2CF1D39}" type="pres">
      <dgm:prSet presAssocID="{F94070AF-6C47-4168-870F-431454D0396B}" presName="Name13" presStyleLbl="parChTrans1D2" presStyleIdx="9" presStyleCnt="20"/>
      <dgm:spPr/>
    </dgm:pt>
    <dgm:pt modelId="{7FB3B1E7-BB2A-4603-B72D-B1B5AAF43299}" type="pres">
      <dgm:prSet presAssocID="{8855ABBB-21F2-480B-87AB-A7C6D1771742}" presName="childText" presStyleLbl="bgAcc1" presStyleIdx="9" presStyleCnt="20">
        <dgm:presLayoutVars>
          <dgm:bulletEnabled val="1"/>
        </dgm:presLayoutVars>
      </dgm:prSet>
      <dgm:spPr/>
    </dgm:pt>
    <dgm:pt modelId="{9B41BA37-034E-410E-97AB-322116A3C571}" type="pres">
      <dgm:prSet presAssocID="{33551E06-E7A8-433E-AC96-44DA574FE6C2}" presName="root" presStyleCnt="0"/>
      <dgm:spPr/>
    </dgm:pt>
    <dgm:pt modelId="{7FDC3B30-860D-47E7-BEF7-D976809FD757}" type="pres">
      <dgm:prSet presAssocID="{33551E06-E7A8-433E-AC96-44DA574FE6C2}" presName="rootComposite" presStyleCnt="0"/>
      <dgm:spPr/>
    </dgm:pt>
    <dgm:pt modelId="{A84FC623-0500-412F-A6DC-A0F29C9B84DF}" type="pres">
      <dgm:prSet presAssocID="{33551E06-E7A8-433E-AC96-44DA574FE6C2}" presName="rootText" presStyleLbl="node1" presStyleIdx="4" presStyleCnt="8"/>
      <dgm:spPr/>
    </dgm:pt>
    <dgm:pt modelId="{1A406C3F-33A7-494D-BF01-A3663C64F1E9}" type="pres">
      <dgm:prSet presAssocID="{33551E06-E7A8-433E-AC96-44DA574FE6C2}" presName="rootConnector" presStyleLbl="node1" presStyleIdx="4" presStyleCnt="8"/>
      <dgm:spPr/>
    </dgm:pt>
    <dgm:pt modelId="{8D9ACCD9-382D-465C-B0F5-6BBDE6BF3E2D}" type="pres">
      <dgm:prSet presAssocID="{33551E06-E7A8-433E-AC96-44DA574FE6C2}" presName="childShape" presStyleCnt="0"/>
      <dgm:spPr/>
    </dgm:pt>
    <dgm:pt modelId="{58957AB6-B495-4A2A-B226-BB6D8946677A}" type="pres">
      <dgm:prSet presAssocID="{914EF5E5-E9CE-4567-8791-4A81C996229F}" presName="Name13" presStyleLbl="parChTrans1D2" presStyleIdx="10" presStyleCnt="20"/>
      <dgm:spPr/>
    </dgm:pt>
    <dgm:pt modelId="{13F7B4C7-B014-46DD-AB93-1607E543C85E}" type="pres">
      <dgm:prSet presAssocID="{92BB2C1D-0F11-4E7A-805E-078F9D54C358}" presName="childText" presStyleLbl="bgAcc1" presStyleIdx="10" presStyleCnt="20">
        <dgm:presLayoutVars>
          <dgm:bulletEnabled val="1"/>
        </dgm:presLayoutVars>
      </dgm:prSet>
      <dgm:spPr/>
    </dgm:pt>
    <dgm:pt modelId="{69A41208-6085-48B0-BF9B-42E163B4A47B}" type="pres">
      <dgm:prSet presAssocID="{3051C732-C057-45CC-AC07-15B599801FE1}" presName="Name13" presStyleLbl="parChTrans1D2" presStyleIdx="11" presStyleCnt="20"/>
      <dgm:spPr/>
    </dgm:pt>
    <dgm:pt modelId="{06BB6735-D0A0-42BD-9AF6-0160E4D3E318}" type="pres">
      <dgm:prSet presAssocID="{81B185FE-7529-4AAE-AF55-6629BCED8F6F}" presName="childText" presStyleLbl="bgAcc1" presStyleIdx="11" presStyleCnt="20">
        <dgm:presLayoutVars>
          <dgm:bulletEnabled val="1"/>
        </dgm:presLayoutVars>
      </dgm:prSet>
      <dgm:spPr/>
    </dgm:pt>
    <dgm:pt modelId="{0A6336CE-0155-465E-A2EC-00C9DCF80F21}" type="pres">
      <dgm:prSet presAssocID="{A34FBD88-2E27-46B9-A1C6-EA736A10C721}" presName="root" presStyleCnt="0"/>
      <dgm:spPr/>
    </dgm:pt>
    <dgm:pt modelId="{442381E4-F33F-4D28-B577-DD024E6E359F}" type="pres">
      <dgm:prSet presAssocID="{A34FBD88-2E27-46B9-A1C6-EA736A10C721}" presName="rootComposite" presStyleCnt="0"/>
      <dgm:spPr/>
    </dgm:pt>
    <dgm:pt modelId="{17457230-5E31-4C13-943C-696D166D2844}" type="pres">
      <dgm:prSet presAssocID="{A34FBD88-2E27-46B9-A1C6-EA736A10C721}" presName="rootText" presStyleLbl="node1" presStyleIdx="5" presStyleCnt="8"/>
      <dgm:spPr/>
    </dgm:pt>
    <dgm:pt modelId="{E62F3B10-9B51-4ECA-8E20-35EF94BDA4A8}" type="pres">
      <dgm:prSet presAssocID="{A34FBD88-2E27-46B9-A1C6-EA736A10C721}" presName="rootConnector" presStyleLbl="node1" presStyleIdx="5" presStyleCnt="8"/>
      <dgm:spPr/>
    </dgm:pt>
    <dgm:pt modelId="{B00869CC-FECF-41BE-9C8A-EFAE9F75DA30}" type="pres">
      <dgm:prSet presAssocID="{A34FBD88-2E27-46B9-A1C6-EA736A10C721}" presName="childShape" presStyleCnt="0"/>
      <dgm:spPr/>
    </dgm:pt>
    <dgm:pt modelId="{2E853854-1F1E-4CDF-A77F-F804FCC6BB1D}" type="pres">
      <dgm:prSet presAssocID="{094BE50E-9767-4BDE-AB4B-2AF3C9A5EFDE}" presName="Name13" presStyleLbl="parChTrans1D2" presStyleIdx="12" presStyleCnt="20"/>
      <dgm:spPr/>
    </dgm:pt>
    <dgm:pt modelId="{0B7A92B0-5FC3-4E6D-9B20-CF4A7F177550}" type="pres">
      <dgm:prSet presAssocID="{462F4731-5AE9-463D-BF31-CF42D276F3ED}" presName="childText" presStyleLbl="bgAcc1" presStyleIdx="12" presStyleCnt="20">
        <dgm:presLayoutVars>
          <dgm:bulletEnabled val="1"/>
        </dgm:presLayoutVars>
      </dgm:prSet>
      <dgm:spPr/>
    </dgm:pt>
    <dgm:pt modelId="{5912EEBA-41ED-4185-8FC4-68E75E5D6E96}" type="pres">
      <dgm:prSet presAssocID="{A7CE6E35-4AD7-4811-B8C6-DE79F3EA805C}" presName="Name13" presStyleLbl="parChTrans1D2" presStyleIdx="13" presStyleCnt="20"/>
      <dgm:spPr/>
    </dgm:pt>
    <dgm:pt modelId="{0A63AD37-36D7-41F3-85DE-D84EACD79A58}" type="pres">
      <dgm:prSet presAssocID="{9BCE468C-009B-405F-AC6B-5F01C0065F41}" presName="childText" presStyleLbl="bgAcc1" presStyleIdx="13" presStyleCnt="20">
        <dgm:presLayoutVars>
          <dgm:bulletEnabled val="1"/>
        </dgm:presLayoutVars>
      </dgm:prSet>
      <dgm:spPr/>
    </dgm:pt>
    <dgm:pt modelId="{B7EA84CC-D168-4E75-9436-6E5CBA9E7142}" type="pres">
      <dgm:prSet presAssocID="{4709F889-A95A-466C-AEBA-CFE29046C056}" presName="root" presStyleCnt="0"/>
      <dgm:spPr/>
    </dgm:pt>
    <dgm:pt modelId="{D996F3C9-742C-478B-B9D6-3F85C317FD6A}" type="pres">
      <dgm:prSet presAssocID="{4709F889-A95A-466C-AEBA-CFE29046C056}" presName="rootComposite" presStyleCnt="0"/>
      <dgm:spPr/>
    </dgm:pt>
    <dgm:pt modelId="{46D91851-E852-486D-BEAD-7134D8DC8B70}" type="pres">
      <dgm:prSet presAssocID="{4709F889-A95A-466C-AEBA-CFE29046C056}" presName="rootText" presStyleLbl="node1" presStyleIdx="6" presStyleCnt="8"/>
      <dgm:spPr/>
    </dgm:pt>
    <dgm:pt modelId="{CA10153A-E8FF-42BE-BBBF-07F14BC239B4}" type="pres">
      <dgm:prSet presAssocID="{4709F889-A95A-466C-AEBA-CFE29046C056}" presName="rootConnector" presStyleLbl="node1" presStyleIdx="6" presStyleCnt="8"/>
      <dgm:spPr/>
    </dgm:pt>
    <dgm:pt modelId="{851484FE-A624-438F-B00F-64D4EEBBA8F5}" type="pres">
      <dgm:prSet presAssocID="{4709F889-A95A-466C-AEBA-CFE29046C056}" presName="childShape" presStyleCnt="0"/>
      <dgm:spPr/>
    </dgm:pt>
    <dgm:pt modelId="{DB0E1A40-C001-41DF-A98E-F7523344E5A9}" type="pres">
      <dgm:prSet presAssocID="{A6CBC026-B497-40AC-A723-C89C704701ED}" presName="Name13" presStyleLbl="parChTrans1D2" presStyleIdx="14" presStyleCnt="20"/>
      <dgm:spPr/>
    </dgm:pt>
    <dgm:pt modelId="{56E0FAD1-65CD-4F41-9CB9-A33BC5C03C3E}" type="pres">
      <dgm:prSet presAssocID="{36EF706F-5F22-400E-B581-376A4EE83953}" presName="childText" presStyleLbl="bgAcc1" presStyleIdx="14" presStyleCnt="20">
        <dgm:presLayoutVars>
          <dgm:bulletEnabled val="1"/>
        </dgm:presLayoutVars>
      </dgm:prSet>
      <dgm:spPr/>
    </dgm:pt>
    <dgm:pt modelId="{55E97858-A3B3-4E18-AF11-9F1250EC1CA2}" type="pres">
      <dgm:prSet presAssocID="{D0014B08-52AE-4C09-A069-9989CA3ADE83}" presName="Name13" presStyleLbl="parChTrans1D2" presStyleIdx="15" presStyleCnt="20"/>
      <dgm:spPr/>
    </dgm:pt>
    <dgm:pt modelId="{33D4FC08-9DA9-4D80-ADCA-44D7BF8CE389}" type="pres">
      <dgm:prSet presAssocID="{54523B08-0738-40D5-9FD9-F59C9BB1FDAB}" presName="childText" presStyleLbl="bgAcc1" presStyleIdx="15" presStyleCnt="20">
        <dgm:presLayoutVars>
          <dgm:bulletEnabled val="1"/>
        </dgm:presLayoutVars>
      </dgm:prSet>
      <dgm:spPr/>
    </dgm:pt>
    <dgm:pt modelId="{1E7AA796-96A9-4CCD-9A3E-BA2C818C1E6F}" type="pres">
      <dgm:prSet presAssocID="{B5A51B8F-0418-4483-A9C8-6FA99BC63FB3}" presName="Name13" presStyleLbl="parChTrans1D2" presStyleIdx="16" presStyleCnt="20"/>
      <dgm:spPr/>
    </dgm:pt>
    <dgm:pt modelId="{87788C2A-C1F6-47DA-8180-B3EEEB9E1F60}" type="pres">
      <dgm:prSet presAssocID="{22713093-A5EA-4FC2-98B3-D09AE117EF0D}" presName="childText" presStyleLbl="bgAcc1" presStyleIdx="16" presStyleCnt="20">
        <dgm:presLayoutVars>
          <dgm:bulletEnabled val="1"/>
        </dgm:presLayoutVars>
      </dgm:prSet>
      <dgm:spPr/>
    </dgm:pt>
    <dgm:pt modelId="{045EFB93-55CA-4661-B08A-7A523535A85C}" type="pres">
      <dgm:prSet presAssocID="{F3C708C8-041B-479B-8083-688D540ABE9B}" presName="root" presStyleCnt="0"/>
      <dgm:spPr/>
    </dgm:pt>
    <dgm:pt modelId="{421581C9-9BD4-4779-9120-F0CD4E89AFBC}" type="pres">
      <dgm:prSet presAssocID="{F3C708C8-041B-479B-8083-688D540ABE9B}" presName="rootComposite" presStyleCnt="0"/>
      <dgm:spPr/>
    </dgm:pt>
    <dgm:pt modelId="{5799281A-7E9B-4F61-BB6E-1D5298785F1D}" type="pres">
      <dgm:prSet presAssocID="{F3C708C8-041B-479B-8083-688D540ABE9B}" presName="rootText" presStyleLbl="node1" presStyleIdx="7" presStyleCnt="8"/>
      <dgm:spPr/>
    </dgm:pt>
    <dgm:pt modelId="{BDBC4DD0-90EA-4498-AECC-F5110F5D7BD8}" type="pres">
      <dgm:prSet presAssocID="{F3C708C8-041B-479B-8083-688D540ABE9B}" presName="rootConnector" presStyleLbl="node1" presStyleIdx="7" presStyleCnt="8"/>
      <dgm:spPr/>
    </dgm:pt>
    <dgm:pt modelId="{12736D3B-AE15-4C0D-ACFF-273DB4988AA6}" type="pres">
      <dgm:prSet presAssocID="{F3C708C8-041B-479B-8083-688D540ABE9B}" presName="childShape" presStyleCnt="0"/>
      <dgm:spPr/>
    </dgm:pt>
    <dgm:pt modelId="{4DE6D6D5-2C2A-4C4D-98FC-0AD7AB06696B}" type="pres">
      <dgm:prSet presAssocID="{AA6B6E3D-AA2D-4826-A042-F9A1D33DB892}" presName="Name13" presStyleLbl="parChTrans1D2" presStyleIdx="17" presStyleCnt="20"/>
      <dgm:spPr/>
    </dgm:pt>
    <dgm:pt modelId="{3F2E8784-12D0-4504-BB68-EBC65D0C7E4B}" type="pres">
      <dgm:prSet presAssocID="{AC6390F5-7FF6-4209-B397-45B924312C41}" presName="childText" presStyleLbl="bgAcc1" presStyleIdx="17" presStyleCnt="20">
        <dgm:presLayoutVars>
          <dgm:bulletEnabled val="1"/>
        </dgm:presLayoutVars>
      </dgm:prSet>
      <dgm:spPr/>
    </dgm:pt>
    <dgm:pt modelId="{A152B9A1-7BD3-4A02-9EC6-63152FB45637}" type="pres">
      <dgm:prSet presAssocID="{2F02C148-6BC7-4870-BE45-816CCF32784C}" presName="Name13" presStyleLbl="parChTrans1D2" presStyleIdx="18" presStyleCnt="20"/>
      <dgm:spPr/>
    </dgm:pt>
    <dgm:pt modelId="{C6ABBE5D-B974-4CC6-9284-102A2B3DCA98}" type="pres">
      <dgm:prSet presAssocID="{41ADDC58-70E3-4CA0-8A1E-855ACF320B0B}" presName="childText" presStyleLbl="bgAcc1" presStyleIdx="18" presStyleCnt="20">
        <dgm:presLayoutVars>
          <dgm:bulletEnabled val="1"/>
        </dgm:presLayoutVars>
      </dgm:prSet>
      <dgm:spPr/>
    </dgm:pt>
    <dgm:pt modelId="{BEFE47E1-9521-4D57-B22D-0A0A81BF3EF9}" type="pres">
      <dgm:prSet presAssocID="{E452AFD7-85E0-4563-847A-837B7D76C8A0}" presName="Name13" presStyleLbl="parChTrans1D2" presStyleIdx="19" presStyleCnt="20"/>
      <dgm:spPr/>
    </dgm:pt>
    <dgm:pt modelId="{09C7547F-A0D9-4FB6-AD8B-034C53260C17}" type="pres">
      <dgm:prSet presAssocID="{D90BEF67-35B5-41D0-8CC2-76EBACC14057}" presName="childText" presStyleLbl="bgAcc1" presStyleIdx="19" presStyleCnt="20">
        <dgm:presLayoutVars>
          <dgm:bulletEnabled val="1"/>
        </dgm:presLayoutVars>
      </dgm:prSet>
      <dgm:spPr/>
    </dgm:pt>
  </dgm:ptLst>
  <dgm:cxnLst>
    <dgm:cxn modelId="{66645301-1502-4EB0-8284-66872756B80C}" type="presOf" srcId="{81B185FE-7529-4AAE-AF55-6629BCED8F6F}" destId="{06BB6735-D0A0-42BD-9AF6-0160E4D3E318}" srcOrd="0" destOrd="0" presId="urn:microsoft.com/office/officeart/2005/8/layout/hierarchy3"/>
    <dgm:cxn modelId="{4AEEF901-6EF7-4C89-879D-7A450E777C9E}" srcId="{33551E06-E7A8-433E-AC96-44DA574FE6C2}" destId="{92BB2C1D-0F11-4E7A-805E-078F9D54C358}" srcOrd="0" destOrd="0" parTransId="{914EF5E5-E9CE-4567-8791-4A81C996229F}" sibTransId="{653FE4E3-A726-41A3-9708-0033810A5B0E}"/>
    <dgm:cxn modelId="{0B9B7904-6F46-4D12-A9E1-7EAA32C315FB}" type="presOf" srcId="{462F4731-5AE9-463D-BF31-CF42D276F3ED}" destId="{0B7A92B0-5FC3-4E6D-9B20-CF4A7F177550}" srcOrd="0" destOrd="0" presId="urn:microsoft.com/office/officeart/2005/8/layout/hierarchy3"/>
    <dgm:cxn modelId="{264F9504-F663-495C-AA4B-2ADF816C1659}" type="presOf" srcId="{8D965AD8-DEBB-4832-9B9D-E034F060DD19}" destId="{966EC89B-604E-4B08-81B1-98E318DD4C62}" srcOrd="0" destOrd="0" presId="urn:microsoft.com/office/officeart/2005/8/layout/hierarchy3"/>
    <dgm:cxn modelId="{00EF7105-433E-4F20-B641-89899E5A12F7}" type="presOf" srcId="{6200D48B-B614-427E-B605-BF9649148716}" destId="{8643E84C-F53A-43AE-8A00-EDFA405089A0}" srcOrd="0" destOrd="0" presId="urn:microsoft.com/office/officeart/2005/8/layout/hierarchy3"/>
    <dgm:cxn modelId="{6C1EC505-2AEC-4C03-AD8A-9F451A2A3748}" type="presOf" srcId="{4709F889-A95A-466C-AEBA-CFE29046C056}" destId="{46D91851-E852-486D-BEAD-7134D8DC8B70}" srcOrd="0" destOrd="0" presId="urn:microsoft.com/office/officeart/2005/8/layout/hierarchy3"/>
    <dgm:cxn modelId="{DA541407-2114-4919-9E1F-1CB5DAC5FB4E}" type="presOf" srcId="{CF33B6A9-4329-46EE-A99F-2655D022F37A}" destId="{A1D99DBC-8E4D-407D-BE38-99C89ABC31CF}" srcOrd="0" destOrd="0" presId="urn:microsoft.com/office/officeart/2005/8/layout/hierarchy3"/>
    <dgm:cxn modelId="{2AC57E0B-45D7-4676-BCAE-CF0DD66F1811}" type="presOf" srcId="{6F293A41-1852-4C67-8E6C-1CE01DB38C13}" destId="{90A56EE4-6A9E-4FD9-A044-5464EC6FBA66}" srcOrd="0" destOrd="0" presId="urn:microsoft.com/office/officeart/2005/8/layout/hierarchy3"/>
    <dgm:cxn modelId="{B362B80F-1928-45BE-BFF4-582DA5A7B6BD}" srcId="{8D965AD8-DEBB-4832-9B9D-E034F060DD19}" destId="{B7DAE447-3A09-4814-844B-4568316FE36A}" srcOrd="3" destOrd="0" parTransId="{8B76C193-3013-4454-9CD6-145D11186A9B}" sibTransId="{FD1C940D-D117-48BE-B060-93F25275684F}"/>
    <dgm:cxn modelId="{2821C116-F5AE-4D7C-9269-3544963F956A}" type="presOf" srcId="{9BCE468C-009B-405F-AC6B-5F01C0065F41}" destId="{0A63AD37-36D7-41F3-85DE-D84EACD79A58}" srcOrd="0" destOrd="0" presId="urn:microsoft.com/office/officeart/2005/8/layout/hierarchy3"/>
    <dgm:cxn modelId="{0438B917-9BA2-4CA7-A021-ACE2B81BA925}" type="presOf" srcId="{AA6B6E3D-AA2D-4826-A042-F9A1D33DB892}" destId="{4DE6D6D5-2C2A-4C4D-98FC-0AD7AB06696B}" srcOrd="0" destOrd="0" presId="urn:microsoft.com/office/officeart/2005/8/layout/hierarchy3"/>
    <dgm:cxn modelId="{B6D7A218-0BB7-4F8F-8C1C-3392900F02E7}" type="presOf" srcId="{0B3EC247-8E3C-4D4B-9869-B6514F173EBA}" destId="{41FBA75A-43B5-4EC5-A51D-56BD5EF0BBD7}" srcOrd="0" destOrd="0" presId="urn:microsoft.com/office/officeart/2005/8/layout/hierarchy3"/>
    <dgm:cxn modelId="{48CB7519-7C34-491A-B36B-9FF73F6203CC}" type="presOf" srcId="{D9AA36ED-2F81-4A09-81A1-9188FB524BCA}" destId="{9A375CE7-CAF2-46C5-AC11-39B3E7363949}" srcOrd="0" destOrd="0" presId="urn:microsoft.com/office/officeart/2005/8/layout/hierarchy3"/>
    <dgm:cxn modelId="{CB73E11A-C593-475C-85CF-087DCCE349C1}" type="presOf" srcId="{D9AA36ED-2F81-4A09-81A1-9188FB524BCA}" destId="{65D3EC2C-4369-4890-B10D-1F60728E71B8}" srcOrd="1" destOrd="0" presId="urn:microsoft.com/office/officeart/2005/8/layout/hierarchy3"/>
    <dgm:cxn modelId="{5D95811D-4AD7-4311-9149-20F3F0388DD9}" type="presOf" srcId="{4709F889-A95A-466C-AEBA-CFE29046C056}" destId="{CA10153A-E8FF-42BE-BBBF-07F14BC239B4}" srcOrd="1" destOrd="0" presId="urn:microsoft.com/office/officeart/2005/8/layout/hierarchy3"/>
    <dgm:cxn modelId="{53A8731E-B825-4D4D-BE21-E2EC015480F8}" type="presOf" srcId="{C8C46AA5-357E-44FC-8CC2-0E836DD0CBC0}" destId="{C5CDBF73-9A8D-4C92-A970-73720950C99B}" srcOrd="0" destOrd="0" presId="urn:microsoft.com/office/officeart/2005/8/layout/hierarchy3"/>
    <dgm:cxn modelId="{3404BE1E-226C-4652-8589-2FB775A2FEBD}" srcId="{8D965AD8-DEBB-4832-9B9D-E034F060DD19}" destId="{4709F889-A95A-466C-AEBA-CFE29046C056}" srcOrd="6" destOrd="0" parTransId="{ADFB9093-8D3F-48D1-A1AE-AFC55BC378AC}" sibTransId="{58189872-50F9-41A4-B7E2-A4CE9C54CEEC}"/>
    <dgm:cxn modelId="{5791F61E-A52C-41F6-AA77-D011B2BA8B75}" srcId="{D9AA36ED-2F81-4A09-81A1-9188FB524BCA}" destId="{0B3EC247-8E3C-4D4B-9869-B6514F173EBA}" srcOrd="2" destOrd="0" parTransId="{CF33B6A9-4329-46EE-A99F-2655D022F37A}" sibTransId="{CC332D4C-F510-48B7-9C5B-B49796F79A76}"/>
    <dgm:cxn modelId="{008D3221-7CE3-4BCD-9C62-8DA8AD1611BB}" srcId="{F3C708C8-041B-479B-8083-688D540ABE9B}" destId="{D90BEF67-35B5-41D0-8CC2-76EBACC14057}" srcOrd="2" destOrd="0" parTransId="{E452AFD7-85E0-4563-847A-837B7D76C8A0}" sibTransId="{9F27E152-CA98-40C9-A204-88EF03D224BC}"/>
    <dgm:cxn modelId="{7C55A722-35CC-4E8C-8BC3-5BD34DB340C6}" srcId="{F3C708C8-041B-479B-8083-688D540ABE9B}" destId="{41ADDC58-70E3-4CA0-8A1E-855ACF320B0B}" srcOrd="1" destOrd="0" parTransId="{2F02C148-6BC7-4870-BE45-816CCF32784C}" sibTransId="{36FA8262-4A81-46EE-9BE2-4AF3CE20204B}"/>
    <dgm:cxn modelId="{28B0C524-D1FA-4299-AFB5-CD7FEA9A079A}" srcId="{85B5ACBD-31D4-482A-8D92-65920FEDC9ED}" destId="{BEF0CDB7-1047-4EFD-A381-4F748D197742}" srcOrd="0" destOrd="0" parTransId="{078B3E4A-759F-43BE-A557-DED1FCCF1228}" sibTransId="{44385629-F923-404A-ADB4-7D04873DC453}"/>
    <dgm:cxn modelId="{28F9FB25-5D07-45F5-86AA-60DD1FE74E28}" type="presOf" srcId="{9C8C20EE-CB7A-48E7-AD54-E6296750FA19}" destId="{4ED07ABA-5BCD-4AD6-A783-65E8C43CDE91}" srcOrd="0" destOrd="0" presId="urn:microsoft.com/office/officeart/2005/8/layout/hierarchy3"/>
    <dgm:cxn modelId="{90AD3F2F-F344-435D-B63F-3543D91109AC}" srcId="{A34FBD88-2E27-46B9-A1C6-EA736A10C721}" destId="{462F4731-5AE9-463D-BF31-CF42D276F3ED}" srcOrd="0" destOrd="0" parTransId="{094BE50E-9767-4BDE-AB4B-2AF3C9A5EFDE}" sibTransId="{F8C9A008-72BD-4DE5-9D66-8549701F334B}"/>
    <dgm:cxn modelId="{54B9393C-3004-4AF3-B3DF-B5A384CD10E1}" type="presOf" srcId="{79D1B691-365E-42AA-A9CF-F5517A4933F4}" destId="{4541FCA7-DF3E-4831-9EA9-04F9D1BCE244}" srcOrd="0" destOrd="0" presId="urn:microsoft.com/office/officeart/2005/8/layout/hierarchy3"/>
    <dgm:cxn modelId="{6327A63E-8D9F-4CFB-B3E0-ABB97A1A0DFF}" type="presOf" srcId="{BEF0CDB7-1047-4EFD-A381-4F748D197742}" destId="{D9B2E4D7-1100-4C9F-9292-A47E3D5C28CC}" srcOrd="0" destOrd="0" presId="urn:microsoft.com/office/officeart/2005/8/layout/hierarchy3"/>
    <dgm:cxn modelId="{C7DB745C-C089-4C65-B410-6ACE2636643C}" srcId="{8D965AD8-DEBB-4832-9B9D-E034F060DD19}" destId="{F3C708C8-041B-479B-8083-688D540ABE9B}" srcOrd="7" destOrd="0" parTransId="{C5111449-AD91-4A0C-8A90-EBD26B6D479D}" sibTransId="{97D53161-9E63-4EC2-A2B7-066B9115F173}"/>
    <dgm:cxn modelId="{59509C66-1DD8-45AC-BE82-572F265FC9E2}" srcId="{4709F889-A95A-466C-AEBA-CFE29046C056}" destId="{54523B08-0738-40D5-9FD9-F59C9BB1FDAB}" srcOrd="1" destOrd="0" parTransId="{D0014B08-52AE-4C09-A069-9989CA3ADE83}" sibTransId="{60F8EAFC-174D-4965-86A4-AE4A799D2C54}"/>
    <dgm:cxn modelId="{E8E78348-229D-4502-A33B-E0CECF9B66D1}" srcId="{1C5E4F29-5453-42CB-A2F1-ACEF444B673D}" destId="{8E04A51F-7CC2-4F39-94D1-AA688D3FB97A}" srcOrd="0" destOrd="0" parTransId="{6F293A41-1852-4C67-8E6C-1CE01DB38C13}" sibTransId="{E0F9E01B-656C-456C-9AF7-134D4432D93B}"/>
    <dgm:cxn modelId="{AB2AEC49-1B6F-40A1-82FF-15498078F26C}" type="presOf" srcId="{B5A51B8F-0418-4483-A9C8-6FA99BC63FB3}" destId="{1E7AA796-96A9-4CCD-9A3E-BA2C818C1E6F}" srcOrd="0" destOrd="0" presId="urn:microsoft.com/office/officeart/2005/8/layout/hierarchy3"/>
    <dgm:cxn modelId="{BAAF164B-BCCD-4C40-91A6-356CBD68533B}" type="presOf" srcId="{3051C732-C057-45CC-AC07-15B599801FE1}" destId="{69A41208-6085-48B0-BF9B-42E163B4A47B}" srcOrd="0" destOrd="0" presId="urn:microsoft.com/office/officeart/2005/8/layout/hierarchy3"/>
    <dgm:cxn modelId="{22DEA14C-03CB-4B9D-8975-8898718CE0C4}" srcId="{8D965AD8-DEBB-4832-9B9D-E034F060DD19}" destId="{D9AA36ED-2F81-4A09-81A1-9188FB524BCA}" srcOrd="2" destOrd="0" parTransId="{84DE2997-8FBB-400E-ABDB-7D146D7AC36F}" sibTransId="{DF5F3CAE-E351-48B9-83C9-1C6076C89792}"/>
    <dgm:cxn modelId="{4CFAE26F-A496-4DCA-B46A-18818891C724}" srcId="{33551E06-E7A8-433E-AC96-44DA574FE6C2}" destId="{81B185FE-7529-4AAE-AF55-6629BCED8F6F}" srcOrd="1" destOrd="0" parTransId="{3051C732-C057-45CC-AC07-15B599801FE1}" sibTransId="{AF7F910C-3255-4972-964A-6C2658965759}"/>
    <dgm:cxn modelId="{A747F550-E598-4B6C-B5A5-853473A3DBF6}" type="presOf" srcId="{D96852E2-2AC8-4F1E-B397-A13F43E1A4A8}" destId="{FC72F631-CA53-47F5-9F99-15C2A68C70DE}" srcOrd="0" destOrd="0" presId="urn:microsoft.com/office/officeart/2005/8/layout/hierarchy3"/>
    <dgm:cxn modelId="{BBD14773-7CBB-4C4A-9B8B-2B90588663FC}" type="presOf" srcId="{E452AFD7-85E0-4563-847A-837B7D76C8A0}" destId="{BEFE47E1-9521-4D57-B22D-0A0A81BF3EF9}" srcOrd="0" destOrd="0" presId="urn:microsoft.com/office/officeart/2005/8/layout/hierarchy3"/>
    <dgm:cxn modelId="{D8707F73-0237-47E6-A8A1-FD4225CA24F2}" type="presOf" srcId="{8855ABBB-21F2-480B-87AB-A7C6D1771742}" destId="{7FB3B1E7-BB2A-4603-B72D-B1B5AAF43299}" srcOrd="0" destOrd="0" presId="urn:microsoft.com/office/officeart/2005/8/layout/hierarchy3"/>
    <dgm:cxn modelId="{5258EA74-1984-4205-9308-141FD63B0B58}" srcId="{4709F889-A95A-466C-AEBA-CFE29046C056}" destId="{22713093-A5EA-4FC2-98B3-D09AE117EF0D}" srcOrd="2" destOrd="0" parTransId="{B5A51B8F-0418-4483-A9C8-6FA99BC63FB3}" sibTransId="{DD4A375E-5FF3-419E-A59F-4F438C401E7B}"/>
    <dgm:cxn modelId="{D0F7B056-1043-4FBF-819C-42C63ADFABEA}" srcId="{8D965AD8-DEBB-4832-9B9D-E034F060DD19}" destId="{A34FBD88-2E27-46B9-A1C6-EA736A10C721}" srcOrd="5" destOrd="0" parTransId="{AB031BCB-B28D-4896-82FE-68BE89E28169}" sibTransId="{F8D20C3E-FAC9-4FB1-9817-C7F1F228F428}"/>
    <dgm:cxn modelId="{FF283E58-3864-4C3D-8E1D-1B4E3584CD6C}" type="presOf" srcId="{B7DAE447-3A09-4814-844B-4568316FE36A}" destId="{FDEF3D25-9F38-4AE0-9E77-EE9CBC519B3C}" srcOrd="1" destOrd="0" presId="urn:microsoft.com/office/officeart/2005/8/layout/hierarchy3"/>
    <dgm:cxn modelId="{5E88F878-0BCB-49B2-A4D6-072E7A9A2847}" srcId="{B7DAE447-3A09-4814-844B-4568316FE36A}" destId="{8855ABBB-21F2-480B-87AB-A7C6D1771742}" srcOrd="2" destOrd="0" parTransId="{F94070AF-6C47-4168-870F-431454D0396B}" sibTransId="{04A6DB37-093D-436F-9B37-54E5CBBC933A}"/>
    <dgm:cxn modelId="{8A0A5259-947F-4706-B5A5-A6A3B85A28E0}" type="presOf" srcId="{9EDF928C-29BD-4DBC-8C5A-0DE5C021B35F}" destId="{33F63F99-85FA-4079-BA86-0C8A4FBEBDD3}" srcOrd="0" destOrd="0" presId="urn:microsoft.com/office/officeart/2005/8/layout/hierarchy3"/>
    <dgm:cxn modelId="{E9ABC479-0F2B-455F-B76E-31994E780AA2}" type="presOf" srcId="{D90BEF67-35B5-41D0-8CC2-76EBACC14057}" destId="{09C7547F-A0D9-4FB6-AD8B-034C53260C17}" srcOrd="0" destOrd="0" presId="urn:microsoft.com/office/officeart/2005/8/layout/hierarchy3"/>
    <dgm:cxn modelId="{306B117C-20F0-4C04-977A-425E85F72206}" srcId="{D9AA36ED-2F81-4A09-81A1-9188FB524BCA}" destId="{D96852E2-2AC8-4F1E-B397-A13F43E1A4A8}" srcOrd="1" destOrd="0" parTransId="{0D9B658D-5ED0-49DF-9125-56E634B97A2E}" sibTransId="{EECF1FCC-1963-4B37-8213-37091CF30712}"/>
    <dgm:cxn modelId="{1EC5EF7E-8D4B-418F-85E9-41AFEEEA4D0F}" srcId="{85B5ACBD-31D4-482A-8D92-65920FEDC9ED}" destId="{ED76191F-6A51-410B-B72F-F5176EE7063D}" srcOrd="1" destOrd="0" parTransId="{9C8C20EE-CB7A-48E7-AD54-E6296750FA19}" sibTransId="{36EE8279-BDBD-4545-AD1F-60F36C4CD0D9}"/>
    <dgm:cxn modelId="{4D0ED381-B31C-4710-BAE6-E916847EBB4C}" type="presOf" srcId="{F3C708C8-041B-479B-8083-688D540ABE9B}" destId="{5799281A-7E9B-4F61-BB6E-1D5298785F1D}" srcOrd="0" destOrd="0" presId="urn:microsoft.com/office/officeart/2005/8/layout/hierarchy3"/>
    <dgm:cxn modelId="{BE2B7F82-A7D7-42D7-B260-D9C32E666E69}" srcId="{D9AA36ED-2F81-4A09-81A1-9188FB524BCA}" destId="{F4F544A7-9E6C-4538-96CC-9FA1B35C4DCC}" srcOrd="0" destOrd="0" parTransId="{61ABA852-4D71-495D-A002-AF87EA86B0E4}" sibTransId="{5B6705A4-E572-44FE-929D-C6460C96A388}"/>
    <dgm:cxn modelId="{7B43E083-7333-4311-AF75-A2017962859B}" type="presOf" srcId="{1C5E4F29-5453-42CB-A2F1-ACEF444B673D}" destId="{D9C21C1B-0E78-4EA8-8BF3-34F96DA205DC}" srcOrd="0" destOrd="0" presId="urn:microsoft.com/office/officeart/2005/8/layout/hierarchy3"/>
    <dgm:cxn modelId="{F3241C84-AAA4-4F9E-8294-BB631D833AAF}" type="presOf" srcId="{A6C544CE-A883-4BDF-9F43-CBBE99082ABD}" destId="{3E6D5717-1940-4DA8-8B80-DEF086D588AE}" srcOrd="0" destOrd="0" presId="urn:microsoft.com/office/officeart/2005/8/layout/hierarchy3"/>
    <dgm:cxn modelId="{0642E28D-9466-4B40-B0DF-4E473E03FE9C}" srcId="{8D965AD8-DEBB-4832-9B9D-E034F060DD19}" destId="{85B5ACBD-31D4-482A-8D92-65920FEDC9ED}" srcOrd="1" destOrd="0" parTransId="{58C12AB8-60B8-49EF-8CA4-6DC466537DBF}" sibTransId="{AEB5A19E-5E2D-4EE0-955D-855343EBF3D1}"/>
    <dgm:cxn modelId="{2534E78D-A948-4273-AC26-244DB95FAF11}" type="presOf" srcId="{85B5ACBD-31D4-482A-8D92-65920FEDC9ED}" destId="{A896C784-F3C7-47C3-BD1A-F7377C564288}" srcOrd="0" destOrd="0" presId="urn:microsoft.com/office/officeart/2005/8/layout/hierarchy3"/>
    <dgm:cxn modelId="{E3AAD18F-875E-49A7-A751-9FB992437F5E}" type="presOf" srcId="{8E04A51F-7CC2-4F39-94D1-AA688D3FB97A}" destId="{28AD53E8-8A5F-45A9-B2DF-4618E6EB7163}" srcOrd="0" destOrd="0" presId="urn:microsoft.com/office/officeart/2005/8/layout/hierarchy3"/>
    <dgm:cxn modelId="{10E0FF93-CF0B-4AD6-BB48-79BDB5DD27F3}" srcId="{1C5E4F29-5453-42CB-A2F1-ACEF444B673D}" destId="{9EDF928C-29BD-4DBC-8C5A-0DE5C021B35F}" srcOrd="1" destOrd="0" parTransId="{79D1B691-365E-42AA-A9CF-F5517A4933F4}" sibTransId="{ABCA3B3D-5E48-4952-8BE0-324B6DC7C74D}"/>
    <dgm:cxn modelId="{56B5B395-2E45-4BF2-A3D7-3ED5F3729FCC}" type="presOf" srcId="{22713093-A5EA-4FC2-98B3-D09AE117EF0D}" destId="{87788C2A-C1F6-47DA-8180-B3EEEB9E1F60}" srcOrd="0" destOrd="0" presId="urn:microsoft.com/office/officeart/2005/8/layout/hierarchy3"/>
    <dgm:cxn modelId="{8B20469E-A1F0-400E-98CD-5395B67CF6CB}" type="presOf" srcId="{AC6390F5-7FF6-4209-B397-45B924312C41}" destId="{3F2E8784-12D0-4504-BB68-EBC65D0C7E4B}" srcOrd="0" destOrd="0" presId="urn:microsoft.com/office/officeart/2005/8/layout/hierarchy3"/>
    <dgm:cxn modelId="{FB1F879F-FC15-41D8-8BEC-FBC1D9C63BFC}" type="presOf" srcId="{2F02C148-6BC7-4870-BE45-816CCF32784C}" destId="{A152B9A1-7BD3-4A02-9EC6-63152FB45637}" srcOrd="0" destOrd="0" presId="urn:microsoft.com/office/officeart/2005/8/layout/hierarchy3"/>
    <dgm:cxn modelId="{10E745A0-E8EA-4CD3-A541-41379D0CF336}" type="presOf" srcId="{F94070AF-6C47-4168-870F-431454D0396B}" destId="{56690EFD-B04A-434A-9C95-60F3D2CF1D39}" srcOrd="0" destOrd="0" presId="urn:microsoft.com/office/officeart/2005/8/layout/hierarchy3"/>
    <dgm:cxn modelId="{3F6C03A3-BCCD-465D-B65F-D9916A104C0F}" type="presOf" srcId="{0D9B658D-5ED0-49DF-9125-56E634B97A2E}" destId="{9679F080-7FA5-4197-93C6-9C020C663D2B}" srcOrd="0" destOrd="0" presId="urn:microsoft.com/office/officeart/2005/8/layout/hierarchy3"/>
    <dgm:cxn modelId="{A58510A7-2496-4FF9-8D37-D698382CC9B3}" type="presOf" srcId="{92BB2C1D-0F11-4E7A-805E-078F9D54C358}" destId="{13F7B4C7-B014-46DD-AB93-1607E543C85E}" srcOrd="0" destOrd="0" presId="urn:microsoft.com/office/officeart/2005/8/layout/hierarchy3"/>
    <dgm:cxn modelId="{21CFA4A7-9279-420F-9037-A315C7EA8898}" type="presOf" srcId="{1C5E4F29-5453-42CB-A2F1-ACEF444B673D}" destId="{D0D86DA9-65C6-4057-823D-B72B9F056B20}" srcOrd="1" destOrd="0" presId="urn:microsoft.com/office/officeart/2005/8/layout/hierarchy3"/>
    <dgm:cxn modelId="{DE66CBAB-DDB3-4047-BA7C-E05A9189D4A5}" type="presOf" srcId="{FA9BEC4C-C79A-418B-AC8A-520453740C6D}" destId="{087AB54A-EB0B-481D-96CA-85FD95722794}" srcOrd="0" destOrd="0" presId="urn:microsoft.com/office/officeart/2005/8/layout/hierarchy3"/>
    <dgm:cxn modelId="{341A67B0-F344-4904-BC2A-BEA4F7E969B8}" type="presOf" srcId="{85B5ACBD-31D4-482A-8D92-65920FEDC9ED}" destId="{9EE73F6F-DA1F-4E01-B7F4-62036193265D}" srcOrd="1" destOrd="0" presId="urn:microsoft.com/office/officeart/2005/8/layout/hierarchy3"/>
    <dgm:cxn modelId="{E40721B2-717A-4FC6-849B-AB7BAD6C5440}" srcId="{B7DAE447-3A09-4814-844B-4568316FE36A}" destId="{FA9BEC4C-C79A-418B-AC8A-520453740C6D}" srcOrd="0" destOrd="0" parTransId="{C8C46AA5-357E-44FC-8CC2-0E836DD0CBC0}" sibTransId="{720A1A5B-0591-4321-ADC2-CD5CE3DFF198}"/>
    <dgm:cxn modelId="{1D4B40B2-77D0-4DE8-BEB4-AC0830B992FC}" type="presOf" srcId="{61ABA852-4D71-495D-A002-AF87EA86B0E4}" destId="{ABDFCE24-AE9A-4FB9-96B4-83640AC902B3}" srcOrd="0" destOrd="0" presId="urn:microsoft.com/office/officeart/2005/8/layout/hierarchy3"/>
    <dgm:cxn modelId="{DAF27DB6-C77C-4043-B9DD-06810EAAE6E4}" type="presOf" srcId="{A6CBC026-B497-40AC-A723-C89C704701ED}" destId="{DB0E1A40-C001-41DF-A98E-F7523344E5A9}" srcOrd="0" destOrd="0" presId="urn:microsoft.com/office/officeart/2005/8/layout/hierarchy3"/>
    <dgm:cxn modelId="{8C7455B8-7DF2-470B-B773-29DF8EE9C15F}" type="presOf" srcId="{F3C708C8-041B-479B-8083-688D540ABE9B}" destId="{BDBC4DD0-90EA-4498-AECC-F5110F5D7BD8}" srcOrd="1" destOrd="0" presId="urn:microsoft.com/office/officeart/2005/8/layout/hierarchy3"/>
    <dgm:cxn modelId="{C56FA3B8-8A2D-4325-8516-5A63F3BEF9BF}" type="presOf" srcId="{F4F544A7-9E6C-4538-96CC-9FA1B35C4DCC}" destId="{FB46488B-D165-464F-AD69-B97F4187D677}" srcOrd="0" destOrd="0" presId="urn:microsoft.com/office/officeart/2005/8/layout/hierarchy3"/>
    <dgm:cxn modelId="{36B02CBE-8E4D-40BB-902D-E9914B1BCDC0}" srcId="{8D965AD8-DEBB-4832-9B9D-E034F060DD19}" destId="{1C5E4F29-5453-42CB-A2F1-ACEF444B673D}" srcOrd="0" destOrd="0" parTransId="{478FF70B-E5F2-49AD-A8A9-502FA4DF7D48}" sibTransId="{30D77BF8-E6B4-4EF1-85D7-6261C4BFD4E3}"/>
    <dgm:cxn modelId="{A60837BF-1B36-4F61-939C-E5E29E45FA87}" type="presOf" srcId="{33551E06-E7A8-433E-AC96-44DA574FE6C2}" destId="{A84FC623-0500-412F-A6DC-A0F29C9B84DF}" srcOrd="0" destOrd="0" presId="urn:microsoft.com/office/officeart/2005/8/layout/hierarchy3"/>
    <dgm:cxn modelId="{699BB0C2-E10C-4BFE-92C0-908C45E016D5}" type="presOf" srcId="{36EF706F-5F22-400E-B581-376A4EE83953}" destId="{56E0FAD1-65CD-4F41-9CB9-A33BC5C03C3E}" srcOrd="0" destOrd="0" presId="urn:microsoft.com/office/officeart/2005/8/layout/hierarchy3"/>
    <dgm:cxn modelId="{BA12BBC2-37C9-4D78-BDFE-C37FACB4109A}" type="presOf" srcId="{D0014B08-52AE-4C09-A069-9989CA3ADE83}" destId="{55E97858-A3B3-4E18-AF11-9F1250EC1CA2}" srcOrd="0" destOrd="0" presId="urn:microsoft.com/office/officeart/2005/8/layout/hierarchy3"/>
    <dgm:cxn modelId="{FD1CF1C7-749A-4AD6-91C5-0E8CD1177F74}" srcId="{A34FBD88-2E27-46B9-A1C6-EA736A10C721}" destId="{9BCE468C-009B-405F-AC6B-5F01C0065F41}" srcOrd="1" destOrd="0" parTransId="{A7CE6E35-4AD7-4811-B8C6-DE79F3EA805C}" sibTransId="{CCB06D10-C826-4656-8E6A-6602C7DD4C78}"/>
    <dgm:cxn modelId="{BC1D46CD-CA35-42F2-A38C-B0B959D1B6C4}" srcId="{4709F889-A95A-466C-AEBA-CFE29046C056}" destId="{36EF706F-5F22-400E-B581-376A4EE83953}" srcOrd="0" destOrd="0" parTransId="{A6CBC026-B497-40AC-A723-C89C704701ED}" sibTransId="{D3574221-DAFE-4512-9A2A-08FF7C8C8A74}"/>
    <dgm:cxn modelId="{747A9CCF-9C0C-4519-8CD7-68A3DCDAF7A0}" type="presOf" srcId="{ED76191F-6A51-410B-B72F-F5176EE7063D}" destId="{3F9DA1C9-2F04-47B6-A5A8-185A9472EDC7}" srcOrd="0" destOrd="0" presId="urn:microsoft.com/office/officeart/2005/8/layout/hierarchy3"/>
    <dgm:cxn modelId="{70322ED0-3468-43AF-8937-B4A01596524D}" type="presOf" srcId="{A34FBD88-2E27-46B9-A1C6-EA736A10C721}" destId="{E62F3B10-9B51-4ECA-8E20-35EF94BDA4A8}" srcOrd="1" destOrd="0" presId="urn:microsoft.com/office/officeart/2005/8/layout/hierarchy3"/>
    <dgm:cxn modelId="{1E611ED5-6006-4BEB-ADA8-6A2C66C18225}" type="presOf" srcId="{41ADDC58-70E3-4CA0-8A1E-855ACF320B0B}" destId="{C6ABBE5D-B974-4CC6-9284-102A2B3DCA98}" srcOrd="0" destOrd="0" presId="urn:microsoft.com/office/officeart/2005/8/layout/hierarchy3"/>
    <dgm:cxn modelId="{571111DD-1A16-4E39-B018-F085B5B2BE5A}" type="presOf" srcId="{A34FBD88-2E27-46B9-A1C6-EA736A10C721}" destId="{17457230-5E31-4C13-943C-696D166D2844}" srcOrd="0" destOrd="0" presId="urn:microsoft.com/office/officeart/2005/8/layout/hierarchy3"/>
    <dgm:cxn modelId="{024318DE-C7F2-4B28-8FF0-93DB7618B8E1}" type="presOf" srcId="{54523B08-0738-40D5-9FD9-F59C9BB1FDAB}" destId="{33D4FC08-9DA9-4D80-ADCA-44D7BF8CE389}" srcOrd="0" destOrd="0" presId="urn:microsoft.com/office/officeart/2005/8/layout/hierarchy3"/>
    <dgm:cxn modelId="{4223D6DF-0E1E-4E08-9987-ABB96E098005}" type="presOf" srcId="{914EF5E5-E9CE-4567-8791-4A81C996229F}" destId="{58957AB6-B495-4A2A-B226-BB6D8946677A}" srcOrd="0" destOrd="0" presId="urn:microsoft.com/office/officeart/2005/8/layout/hierarchy3"/>
    <dgm:cxn modelId="{EE3EAEE2-4708-4153-B343-93A7B7DBA186}" type="presOf" srcId="{094BE50E-9767-4BDE-AB4B-2AF3C9A5EFDE}" destId="{2E853854-1F1E-4CDF-A77F-F804FCC6BB1D}" srcOrd="0" destOrd="0" presId="urn:microsoft.com/office/officeart/2005/8/layout/hierarchy3"/>
    <dgm:cxn modelId="{C14B91E8-464C-44E2-8880-5AD5D6E6A458}" type="presOf" srcId="{A7CE6E35-4AD7-4811-B8C6-DE79F3EA805C}" destId="{5912EEBA-41ED-4185-8FC4-68E75E5D6E96}" srcOrd="0" destOrd="0" presId="urn:microsoft.com/office/officeart/2005/8/layout/hierarchy3"/>
    <dgm:cxn modelId="{76DA05F1-B47D-4B05-A805-3011B04361C9}" srcId="{8D965AD8-DEBB-4832-9B9D-E034F060DD19}" destId="{33551E06-E7A8-433E-AC96-44DA574FE6C2}" srcOrd="4" destOrd="0" parTransId="{80C010D5-CA5C-47EA-8671-6E69CAD3F060}" sibTransId="{D86A7BE8-B6B0-4F47-AC91-AB1CFC893FF6}"/>
    <dgm:cxn modelId="{9E1B69F2-00F9-4A7F-ABA8-E8C4C37DC3C7}" type="presOf" srcId="{B7DAE447-3A09-4814-844B-4568316FE36A}" destId="{E35BE7F0-2570-4AD1-A47F-219A4D7C46AD}" srcOrd="0" destOrd="0" presId="urn:microsoft.com/office/officeart/2005/8/layout/hierarchy3"/>
    <dgm:cxn modelId="{700342F3-61C8-4FCA-ABF9-913E86ACAB20}" srcId="{B7DAE447-3A09-4814-844B-4568316FE36A}" destId="{A6C544CE-A883-4BDF-9F43-CBBE99082ABD}" srcOrd="1" destOrd="0" parTransId="{6200D48B-B614-427E-B605-BF9649148716}" sibTransId="{A63E8387-8711-494A-BDB9-2A99B1F6AC2E}"/>
    <dgm:cxn modelId="{FB40C9F3-ED24-430D-8FC0-CA2BACA3369F}" type="presOf" srcId="{078B3E4A-759F-43BE-A557-DED1FCCF1228}" destId="{C0A230F4-F7FF-4500-B17C-25C6B27B9074}" srcOrd="0" destOrd="0" presId="urn:microsoft.com/office/officeart/2005/8/layout/hierarchy3"/>
    <dgm:cxn modelId="{577E27F6-31A3-47D6-8789-0AA94B74BE20}" type="presOf" srcId="{33551E06-E7A8-433E-AC96-44DA574FE6C2}" destId="{1A406C3F-33A7-494D-BF01-A3663C64F1E9}" srcOrd="1" destOrd="0" presId="urn:microsoft.com/office/officeart/2005/8/layout/hierarchy3"/>
    <dgm:cxn modelId="{D4FA82F8-C870-4A4D-B8A0-14880BD55006}" srcId="{F3C708C8-041B-479B-8083-688D540ABE9B}" destId="{AC6390F5-7FF6-4209-B397-45B924312C41}" srcOrd="0" destOrd="0" parTransId="{AA6B6E3D-AA2D-4826-A042-F9A1D33DB892}" sibTransId="{21803D30-7990-4797-A1A0-DD25B07985F5}"/>
    <dgm:cxn modelId="{50F88839-CC94-496B-B319-E206B7626FC1}" type="presParOf" srcId="{966EC89B-604E-4B08-81B1-98E318DD4C62}" destId="{BBC26B10-147D-489F-BE8C-367A745FF109}" srcOrd="0" destOrd="0" presId="urn:microsoft.com/office/officeart/2005/8/layout/hierarchy3"/>
    <dgm:cxn modelId="{5778E7A7-FB91-4617-8EF0-E326177E1659}" type="presParOf" srcId="{BBC26B10-147D-489F-BE8C-367A745FF109}" destId="{1D9EBD5B-E6F8-40A2-8C45-212E405A7B70}" srcOrd="0" destOrd="0" presId="urn:microsoft.com/office/officeart/2005/8/layout/hierarchy3"/>
    <dgm:cxn modelId="{2F3257E7-3EB1-4A53-96C0-E42024930C13}" type="presParOf" srcId="{1D9EBD5B-E6F8-40A2-8C45-212E405A7B70}" destId="{D9C21C1B-0E78-4EA8-8BF3-34F96DA205DC}" srcOrd="0" destOrd="0" presId="urn:microsoft.com/office/officeart/2005/8/layout/hierarchy3"/>
    <dgm:cxn modelId="{3B718928-6806-4C34-A353-26EA6D3BF3D3}" type="presParOf" srcId="{1D9EBD5B-E6F8-40A2-8C45-212E405A7B70}" destId="{D0D86DA9-65C6-4057-823D-B72B9F056B20}" srcOrd="1" destOrd="0" presId="urn:microsoft.com/office/officeart/2005/8/layout/hierarchy3"/>
    <dgm:cxn modelId="{D65E80E6-7BE3-4AAD-B3CA-0AB33770A52C}" type="presParOf" srcId="{BBC26B10-147D-489F-BE8C-367A745FF109}" destId="{20B7F846-B165-45F2-8FF5-6F45D07F6795}" srcOrd="1" destOrd="0" presId="urn:microsoft.com/office/officeart/2005/8/layout/hierarchy3"/>
    <dgm:cxn modelId="{9D5A1356-A42D-4B18-BC6E-70D8ED336756}" type="presParOf" srcId="{20B7F846-B165-45F2-8FF5-6F45D07F6795}" destId="{90A56EE4-6A9E-4FD9-A044-5464EC6FBA66}" srcOrd="0" destOrd="0" presId="urn:microsoft.com/office/officeart/2005/8/layout/hierarchy3"/>
    <dgm:cxn modelId="{15C9AC81-AE69-44C2-8B89-E76857058BB3}" type="presParOf" srcId="{20B7F846-B165-45F2-8FF5-6F45D07F6795}" destId="{28AD53E8-8A5F-45A9-B2DF-4618E6EB7163}" srcOrd="1" destOrd="0" presId="urn:microsoft.com/office/officeart/2005/8/layout/hierarchy3"/>
    <dgm:cxn modelId="{57E79818-243E-4782-ABEE-2005864A693F}" type="presParOf" srcId="{20B7F846-B165-45F2-8FF5-6F45D07F6795}" destId="{4541FCA7-DF3E-4831-9EA9-04F9D1BCE244}" srcOrd="2" destOrd="0" presId="urn:microsoft.com/office/officeart/2005/8/layout/hierarchy3"/>
    <dgm:cxn modelId="{CCFBC31B-9828-49F5-858B-6CDBCB68996E}" type="presParOf" srcId="{20B7F846-B165-45F2-8FF5-6F45D07F6795}" destId="{33F63F99-85FA-4079-BA86-0C8A4FBEBDD3}" srcOrd="3" destOrd="0" presId="urn:microsoft.com/office/officeart/2005/8/layout/hierarchy3"/>
    <dgm:cxn modelId="{D2E2243B-B386-47E8-A233-E73CAA3638EC}" type="presParOf" srcId="{966EC89B-604E-4B08-81B1-98E318DD4C62}" destId="{08B7E81C-B115-4655-8E44-8A0507EFAD15}" srcOrd="1" destOrd="0" presId="urn:microsoft.com/office/officeart/2005/8/layout/hierarchy3"/>
    <dgm:cxn modelId="{A6C01BBA-A1D6-4D41-A678-1F68905DAE69}" type="presParOf" srcId="{08B7E81C-B115-4655-8E44-8A0507EFAD15}" destId="{71181BEE-7F1A-4EEB-87C3-DAD2E1187A9D}" srcOrd="0" destOrd="0" presId="urn:microsoft.com/office/officeart/2005/8/layout/hierarchy3"/>
    <dgm:cxn modelId="{9E3646D4-2EC4-4A3E-AF06-B14CB74B9633}" type="presParOf" srcId="{71181BEE-7F1A-4EEB-87C3-DAD2E1187A9D}" destId="{A896C784-F3C7-47C3-BD1A-F7377C564288}" srcOrd="0" destOrd="0" presId="urn:microsoft.com/office/officeart/2005/8/layout/hierarchy3"/>
    <dgm:cxn modelId="{1E81FF3D-B7F1-419D-8AFE-766725AE690E}" type="presParOf" srcId="{71181BEE-7F1A-4EEB-87C3-DAD2E1187A9D}" destId="{9EE73F6F-DA1F-4E01-B7F4-62036193265D}" srcOrd="1" destOrd="0" presId="urn:microsoft.com/office/officeart/2005/8/layout/hierarchy3"/>
    <dgm:cxn modelId="{7DCB7D3F-EEE8-4025-87A0-7FBC1A8622E2}" type="presParOf" srcId="{08B7E81C-B115-4655-8E44-8A0507EFAD15}" destId="{1FBFB13D-226A-4B66-9BF2-E6F389C7905A}" srcOrd="1" destOrd="0" presId="urn:microsoft.com/office/officeart/2005/8/layout/hierarchy3"/>
    <dgm:cxn modelId="{0E4063F2-1C90-4DC6-B81A-FF3D65488AEA}" type="presParOf" srcId="{1FBFB13D-226A-4B66-9BF2-E6F389C7905A}" destId="{C0A230F4-F7FF-4500-B17C-25C6B27B9074}" srcOrd="0" destOrd="0" presId="urn:microsoft.com/office/officeart/2005/8/layout/hierarchy3"/>
    <dgm:cxn modelId="{D6207908-47DC-4662-A741-6130ED9614F9}" type="presParOf" srcId="{1FBFB13D-226A-4B66-9BF2-E6F389C7905A}" destId="{D9B2E4D7-1100-4C9F-9292-A47E3D5C28CC}" srcOrd="1" destOrd="0" presId="urn:microsoft.com/office/officeart/2005/8/layout/hierarchy3"/>
    <dgm:cxn modelId="{0A88CE06-FAE5-4685-8946-F0DF88F10AD3}" type="presParOf" srcId="{1FBFB13D-226A-4B66-9BF2-E6F389C7905A}" destId="{4ED07ABA-5BCD-4AD6-A783-65E8C43CDE91}" srcOrd="2" destOrd="0" presId="urn:microsoft.com/office/officeart/2005/8/layout/hierarchy3"/>
    <dgm:cxn modelId="{FAE411D3-4B75-4374-89A3-221AAA28FC6D}" type="presParOf" srcId="{1FBFB13D-226A-4B66-9BF2-E6F389C7905A}" destId="{3F9DA1C9-2F04-47B6-A5A8-185A9472EDC7}" srcOrd="3" destOrd="0" presId="urn:microsoft.com/office/officeart/2005/8/layout/hierarchy3"/>
    <dgm:cxn modelId="{5BAD89FE-E607-418D-B036-F869F400976B}" type="presParOf" srcId="{966EC89B-604E-4B08-81B1-98E318DD4C62}" destId="{049B1CAB-351B-4C39-92E7-FCB66B299340}" srcOrd="2" destOrd="0" presId="urn:microsoft.com/office/officeart/2005/8/layout/hierarchy3"/>
    <dgm:cxn modelId="{851399CE-EB8A-48F3-8B28-5DC97F353756}" type="presParOf" srcId="{049B1CAB-351B-4C39-92E7-FCB66B299340}" destId="{FB161158-0C85-4914-92DF-CDBDA4D5DAB3}" srcOrd="0" destOrd="0" presId="urn:microsoft.com/office/officeart/2005/8/layout/hierarchy3"/>
    <dgm:cxn modelId="{096C25DE-B2AC-40B9-A5FF-F248D9B1AF3D}" type="presParOf" srcId="{FB161158-0C85-4914-92DF-CDBDA4D5DAB3}" destId="{9A375CE7-CAF2-46C5-AC11-39B3E7363949}" srcOrd="0" destOrd="0" presId="urn:microsoft.com/office/officeart/2005/8/layout/hierarchy3"/>
    <dgm:cxn modelId="{6ABD7AE3-666A-4B3B-A04A-8500AE6CA728}" type="presParOf" srcId="{FB161158-0C85-4914-92DF-CDBDA4D5DAB3}" destId="{65D3EC2C-4369-4890-B10D-1F60728E71B8}" srcOrd="1" destOrd="0" presId="urn:microsoft.com/office/officeart/2005/8/layout/hierarchy3"/>
    <dgm:cxn modelId="{1DF78D24-F0E3-4B2F-A8D6-08FCB07971E3}" type="presParOf" srcId="{049B1CAB-351B-4C39-92E7-FCB66B299340}" destId="{57DE54F8-40D4-4691-AB36-8C418DD58433}" srcOrd="1" destOrd="0" presId="urn:microsoft.com/office/officeart/2005/8/layout/hierarchy3"/>
    <dgm:cxn modelId="{ADF2845B-D3BB-49B5-AC75-29D1E7ACEF42}" type="presParOf" srcId="{57DE54F8-40D4-4691-AB36-8C418DD58433}" destId="{ABDFCE24-AE9A-4FB9-96B4-83640AC902B3}" srcOrd="0" destOrd="0" presId="urn:microsoft.com/office/officeart/2005/8/layout/hierarchy3"/>
    <dgm:cxn modelId="{8B2EC6A0-9956-4B56-9423-D7EF6A4C781F}" type="presParOf" srcId="{57DE54F8-40D4-4691-AB36-8C418DD58433}" destId="{FB46488B-D165-464F-AD69-B97F4187D677}" srcOrd="1" destOrd="0" presId="urn:microsoft.com/office/officeart/2005/8/layout/hierarchy3"/>
    <dgm:cxn modelId="{74BE63EC-E43F-4E5F-9D9D-158C253CB3B1}" type="presParOf" srcId="{57DE54F8-40D4-4691-AB36-8C418DD58433}" destId="{9679F080-7FA5-4197-93C6-9C020C663D2B}" srcOrd="2" destOrd="0" presId="urn:microsoft.com/office/officeart/2005/8/layout/hierarchy3"/>
    <dgm:cxn modelId="{D2044F51-C89C-41B3-B509-DD2FFEFE7B49}" type="presParOf" srcId="{57DE54F8-40D4-4691-AB36-8C418DD58433}" destId="{FC72F631-CA53-47F5-9F99-15C2A68C70DE}" srcOrd="3" destOrd="0" presId="urn:microsoft.com/office/officeart/2005/8/layout/hierarchy3"/>
    <dgm:cxn modelId="{66A03FDD-73F4-4620-8AAA-FD1A72145EEB}" type="presParOf" srcId="{57DE54F8-40D4-4691-AB36-8C418DD58433}" destId="{A1D99DBC-8E4D-407D-BE38-99C89ABC31CF}" srcOrd="4" destOrd="0" presId="urn:microsoft.com/office/officeart/2005/8/layout/hierarchy3"/>
    <dgm:cxn modelId="{999CDEBB-64FC-4ADA-A8D1-6CB8C7C005EF}" type="presParOf" srcId="{57DE54F8-40D4-4691-AB36-8C418DD58433}" destId="{41FBA75A-43B5-4EC5-A51D-56BD5EF0BBD7}" srcOrd="5" destOrd="0" presId="urn:microsoft.com/office/officeart/2005/8/layout/hierarchy3"/>
    <dgm:cxn modelId="{0955B3CD-A59E-410C-B1CA-B01BEFD42E80}" type="presParOf" srcId="{966EC89B-604E-4B08-81B1-98E318DD4C62}" destId="{20C19B50-4E96-403C-B861-9B7440239784}" srcOrd="3" destOrd="0" presId="urn:microsoft.com/office/officeart/2005/8/layout/hierarchy3"/>
    <dgm:cxn modelId="{01D25E0E-A610-438A-96E2-497C301668EA}" type="presParOf" srcId="{20C19B50-4E96-403C-B861-9B7440239784}" destId="{23D3FE7E-182B-47DD-A40B-9D3CF5E556B0}" srcOrd="0" destOrd="0" presId="urn:microsoft.com/office/officeart/2005/8/layout/hierarchy3"/>
    <dgm:cxn modelId="{5235B736-A77F-4B2F-8C1E-4B6493648164}" type="presParOf" srcId="{23D3FE7E-182B-47DD-A40B-9D3CF5E556B0}" destId="{E35BE7F0-2570-4AD1-A47F-219A4D7C46AD}" srcOrd="0" destOrd="0" presId="urn:microsoft.com/office/officeart/2005/8/layout/hierarchy3"/>
    <dgm:cxn modelId="{3FE5C3AF-A5CE-42CB-82DD-A30E5D291C15}" type="presParOf" srcId="{23D3FE7E-182B-47DD-A40B-9D3CF5E556B0}" destId="{FDEF3D25-9F38-4AE0-9E77-EE9CBC519B3C}" srcOrd="1" destOrd="0" presId="urn:microsoft.com/office/officeart/2005/8/layout/hierarchy3"/>
    <dgm:cxn modelId="{0EBDFAE8-F01F-40B9-92EB-06400124F412}" type="presParOf" srcId="{20C19B50-4E96-403C-B861-9B7440239784}" destId="{0817C20D-EF33-496E-9690-8C7A15C9226E}" srcOrd="1" destOrd="0" presId="urn:microsoft.com/office/officeart/2005/8/layout/hierarchy3"/>
    <dgm:cxn modelId="{6D127C5F-73DD-42C7-9706-BCC6758FF86D}" type="presParOf" srcId="{0817C20D-EF33-496E-9690-8C7A15C9226E}" destId="{C5CDBF73-9A8D-4C92-A970-73720950C99B}" srcOrd="0" destOrd="0" presId="urn:microsoft.com/office/officeart/2005/8/layout/hierarchy3"/>
    <dgm:cxn modelId="{E88A1B74-A651-425F-9EE7-4A2BC4097A45}" type="presParOf" srcId="{0817C20D-EF33-496E-9690-8C7A15C9226E}" destId="{087AB54A-EB0B-481D-96CA-85FD95722794}" srcOrd="1" destOrd="0" presId="urn:microsoft.com/office/officeart/2005/8/layout/hierarchy3"/>
    <dgm:cxn modelId="{1A184D23-624F-471F-8604-63082CF83CA2}" type="presParOf" srcId="{0817C20D-EF33-496E-9690-8C7A15C9226E}" destId="{8643E84C-F53A-43AE-8A00-EDFA405089A0}" srcOrd="2" destOrd="0" presId="urn:microsoft.com/office/officeart/2005/8/layout/hierarchy3"/>
    <dgm:cxn modelId="{F2306F55-6E8C-44BE-851C-7966A54BAA7D}" type="presParOf" srcId="{0817C20D-EF33-496E-9690-8C7A15C9226E}" destId="{3E6D5717-1940-4DA8-8B80-DEF086D588AE}" srcOrd="3" destOrd="0" presId="urn:microsoft.com/office/officeart/2005/8/layout/hierarchy3"/>
    <dgm:cxn modelId="{D497A85C-1181-43C0-BEB6-1A1755DEB070}" type="presParOf" srcId="{0817C20D-EF33-496E-9690-8C7A15C9226E}" destId="{56690EFD-B04A-434A-9C95-60F3D2CF1D39}" srcOrd="4" destOrd="0" presId="urn:microsoft.com/office/officeart/2005/8/layout/hierarchy3"/>
    <dgm:cxn modelId="{598334A0-26B2-44EA-8C00-8FFBC945E093}" type="presParOf" srcId="{0817C20D-EF33-496E-9690-8C7A15C9226E}" destId="{7FB3B1E7-BB2A-4603-B72D-B1B5AAF43299}" srcOrd="5" destOrd="0" presId="urn:microsoft.com/office/officeart/2005/8/layout/hierarchy3"/>
    <dgm:cxn modelId="{850CE439-58D9-484E-ABB7-75E2A5E287D2}" type="presParOf" srcId="{966EC89B-604E-4B08-81B1-98E318DD4C62}" destId="{9B41BA37-034E-410E-97AB-322116A3C571}" srcOrd="4" destOrd="0" presId="urn:microsoft.com/office/officeart/2005/8/layout/hierarchy3"/>
    <dgm:cxn modelId="{0A2F2228-AA6D-4CA3-8CEE-DF4DB6913198}" type="presParOf" srcId="{9B41BA37-034E-410E-97AB-322116A3C571}" destId="{7FDC3B30-860D-47E7-BEF7-D976809FD757}" srcOrd="0" destOrd="0" presId="urn:microsoft.com/office/officeart/2005/8/layout/hierarchy3"/>
    <dgm:cxn modelId="{F6B3185A-A63C-4CD6-A402-A1CA21D53420}" type="presParOf" srcId="{7FDC3B30-860D-47E7-BEF7-D976809FD757}" destId="{A84FC623-0500-412F-A6DC-A0F29C9B84DF}" srcOrd="0" destOrd="0" presId="urn:microsoft.com/office/officeart/2005/8/layout/hierarchy3"/>
    <dgm:cxn modelId="{88361FD2-D538-4D09-B0D1-30D7180DEA87}" type="presParOf" srcId="{7FDC3B30-860D-47E7-BEF7-D976809FD757}" destId="{1A406C3F-33A7-494D-BF01-A3663C64F1E9}" srcOrd="1" destOrd="0" presId="urn:microsoft.com/office/officeart/2005/8/layout/hierarchy3"/>
    <dgm:cxn modelId="{B7B025D7-ABAC-4273-B2DD-1A238DB15614}" type="presParOf" srcId="{9B41BA37-034E-410E-97AB-322116A3C571}" destId="{8D9ACCD9-382D-465C-B0F5-6BBDE6BF3E2D}" srcOrd="1" destOrd="0" presId="urn:microsoft.com/office/officeart/2005/8/layout/hierarchy3"/>
    <dgm:cxn modelId="{8E5D0D22-1107-42F2-8EBC-0E96DD589D9B}" type="presParOf" srcId="{8D9ACCD9-382D-465C-B0F5-6BBDE6BF3E2D}" destId="{58957AB6-B495-4A2A-B226-BB6D8946677A}" srcOrd="0" destOrd="0" presId="urn:microsoft.com/office/officeart/2005/8/layout/hierarchy3"/>
    <dgm:cxn modelId="{879FAC48-3466-4E66-AB6E-85936B7886F6}" type="presParOf" srcId="{8D9ACCD9-382D-465C-B0F5-6BBDE6BF3E2D}" destId="{13F7B4C7-B014-46DD-AB93-1607E543C85E}" srcOrd="1" destOrd="0" presId="urn:microsoft.com/office/officeart/2005/8/layout/hierarchy3"/>
    <dgm:cxn modelId="{E998209A-C618-4120-8490-AFC70A7C7279}" type="presParOf" srcId="{8D9ACCD9-382D-465C-B0F5-6BBDE6BF3E2D}" destId="{69A41208-6085-48B0-BF9B-42E163B4A47B}" srcOrd="2" destOrd="0" presId="urn:microsoft.com/office/officeart/2005/8/layout/hierarchy3"/>
    <dgm:cxn modelId="{778148DB-6C24-4113-BB8D-4D4DB119C5CA}" type="presParOf" srcId="{8D9ACCD9-382D-465C-B0F5-6BBDE6BF3E2D}" destId="{06BB6735-D0A0-42BD-9AF6-0160E4D3E318}" srcOrd="3" destOrd="0" presId="urn:microsoft.com/office/officeart/2005/8/layout/hierarchy3"/>
    <dgm:cxn modelId="{82E58214-D496-4D3E-B995-B4CB5B23F1AE}" type="presParOf" srcId="{966EC89B-604E-4B08-81B1-98E318DD4C62}" destId="{0A6336CE-0155-465E-A2EC-00C9DCF80F21}" srcOrd="5" destOrd="0" presId="urn:microsoft.com/office/officeart/2005/8/layout/hierarchy3"/>
    <dgm:cxn modelId="{6AF45BB7-590C-497E-BFE8-B92FF4A71B04}" type="presParOf" srcId="{0A6336CE-0155-465E-A2EC-00C9DCF80F21}" destId="{442381E4-F33F-4D28-B577-DD024E6E359F}" srcOrd="0" destOrd="0" presId="urn:microsoft.com/office/officeart/2005/8/layout/hierarchy3"/>
    <dgm:cxn modelId="{ED826AFA-14B6-4795-8EAC-46891C839E65}" type="presParOf" srcId="{442381E4-F33F-4D28-B577-DD024E6E359F}" destId="{17457230-5E31-4C13-943C-696D166D2844}" srcOrd="0" destOrd="0" presId="urn:microsoft.com/office/officeart/2005/8/layout/hierarchy3"/>
    <dgm:cxn modelId="{12D25CC9-585A-4C50-B499-33120C26F614}" type="presParOf" srcId="{442381E4-F33F-4D28-B577-DD024E6E359F}" destId="{E62F3B10-9B51-4ECA-8E20-35EF94BDA4A8}" srcOrd="1" destOrd="0" presId="urn:microsoft.com/office/officeart/2005/8/layout/hierarchy3"/>
    <dgm:cxn modelId="{3509B9F3-7CED-4E6E-B9E3-3373024E9235}" type="presParOf" srcId="{0A6336CE-0155-465E-A2EC-00C9DCF80F21}" destId="{B00869CC-FECF-41BE-9C8A-EFAE9F75DA30}" srcOrd="1" destOrd="0" presId="urn:microsoft.com/office/officeart/2005/8/layout/hierarchy3"/>
    <dgm:cxn modelId="{B9779CAD-52E2-4C40-8FE6-61FD79185316}" type="presParOf" srcId="{B00869CC-FECF-41BE-9C8A-EFAE9F75DA30}" destId="{2E853854-1F1E-4CDF-A77F-F804FCC6BB1D}" srcOrd="0" destOrd="0" presId="urn:microsoft.com/office/officeart/2005/8/layout/hierarchy3"/>
    <dgm:cxn modelId="{C30DD061-1ECE-4E97-8203-F11392FB12B0}" type="presParOf" srcId="{B00869CC-FECF-41BE-9C8A-EFAE9F75DA30}" destId="{0B7A92B0-5FC3-4E6D-9B20-CF4A7F177550}" srcOrd="1" destOrd="0" presId="urn:microsoft.com/office/officeart/2005/8/layout/hierarchy3"/>
    <dgm:cxn modelId="{7518DDED-5B28-4A48-9D7E-D7B86B91E548}" type="presParOf" srcId="{B00869CC-FECF-41BE-9C8A-EFAE9F75DA30}" destId="{5912EEBA-41ED-4185-8FC4-68E75E5D6E96}" srcOrd="2" destOrd="0" presId="urn:microsoft.com/office/officeart/2005/8/layout/hierarchy3"/>
    <dgm:cxn modelId="{8327BF5D-5414-4A18-921B-B9F2CD263855}" type="presParOf" srcId="{B00869CC-FECF-41BE-9C8A-EFAE9F75DA30}" destId="{0A63AD37-36D7-41F3-85DE-D84EACD79A58}" srcOrd="3" destOrd="0" presId="urn:microsoft.com/office/officeart/2005/8/layout/hierarchy3"/>
    <dgm:cxn modelId="{B817CB50-6583-4499-9D02-4CE51E4D60DB}" type="presParOf" srcId="{966EC89B-604E-4B08-81B1-98E318DD4C62}" destId="{B7EA84CC-D168-4E75-9436-6E5CBA9E7142}" srcOrd="6" destOrd="0" presId="urn:microsoft.com/office/officeart/2005/8/layout/hierarchy3"/>
    <dgm:cxn modelId="{59E354BA-3BA1-4374-8634-84DAB0D1E41D}" type="presParOf" srcId="{B7EA84CC-D168-4E75-9436-6E5CBA9E7142}" destId="{D996F3C9-742C-478B-B9D6-3F85C317FD6A}" srcOrd="0" destOrd="0" presId="urn:microsoft.com/office/officeart/2005/8/layout/hierarchy3"/>
    <dgm:cxn modelId="{36CB5991-5AC7-486B-AE21-77D5ED7911C9}" type="presParOf" srcId="{D996F3C9-742C-478B-B9D6-3F85C317FD6A}" destId="{46D91851-E852-486D-BEAD-7134D8DC8B70}" srcOrd="0" destOrd="0" presId="urn:microsoft.com/office/officeart/2005/8/layout/hierarchy3"/>
    <dgm:cxn modelId="{2F3CD157-1B7C-494B-A5C6-AAE2ED4A64BD}" type="presParOf" srcId="{D996F3C9-742C-478B-B9D6-3F85C317FD6A}" destId="{CA10153A-E8FF-42BE-BBBF-07F14BC239B4}" srcOrd="1" destOrd="0" presId="urn:microsoft.com/office/officeart/2005/8/layout/hierarchy3"/>
    <dgm:cxn modelId="{D069077C-0CE6-4E48-8B52-052EB77ACF52}" type="presParOf" srcId="{B7EA84CC-D168-4E75-9436-6E5CBA9E7142}" destId="{851484FE-A624-438F-B00F-64D4EEBBA8F5}" srcOrd="1" destOrd="0" presId="urn:microsoft.com/office/officeart/2005/8/layout/hierarchy3"/>
    <dgm:cxn modelId="{7328DCD0-44CF-4F6C-B00F-8EAFCFC56586}" type="presParOf" srcId="{851484FE-A624-438F-B00F-64D4EEBBA8F5}" destId="{DB0E1A40-C001-41DF-A98E-F7523344E5A9}" srcOrd="0" destOrd="0" presId="urn:microsoft.com/office/officeart/2005/8/layout/hierarchy3"/>
    <dgm:cxn modelId="{989E1A03-A53E-4268-97F4-DB18FE26172C}" type="presParOf" srcId="{851484FE-A624-438F-B00F-64D4EEBBA8F5}" destId="{56E0FAD1-65CD-4F41-9CB9-A33BC5C03C3E}" srcOrd="1" destOrd="0" presId="urn:microsoft.com/office/officeart/2005/8/layout/hierarchy3"/>
    <dgm:cxn modelId="{84245802-9064-4F33-9F8F-702A6497B9B7}" type="presParOf" srcId="{851484FE-A624-438F-B00F-64D4EEBBA8F5}" destId="{55E97858-A3B3-4E18-AF11-9F1250EC1CA2}" srcOrd="2" destOrd="0" presId="urn:microsoft.com/office/officeart/2005/8/layout/hierarchy3"/>
    <dgm:cxn modelId="{8D34E732-4627-45B1-BBB4-0644D2447A5B}" type="presParOf" srcId="{851484FE-A624-438F-B00F-64D4EEBBA8F5}" destId="{33D4FC08-9DA9-4D80-ADCA-44D7BF8CE389}" srcOrd="3" destOrd="0" presId="urn:microsoft.com/office/officeart/2005/8/layout/hierarchy3"/>
    <dgm:cxn modelId="{982480FF-3291-49FB-B721-3D5E0DECD235}" type="presParOf" srcId="{851484FE-A624-438F-B00F-64D4EEBBA8F5}" destId="{1E7AA796-96A9-4CCD-9A3E-BA2C818C1E6F}" srcOrd="4" destOrd="0" presId="urn:microsoft.com/office/officeart/2005/8/layout/hierarchy3"/>
    <dgm:cxn modelId="{8CEAB6C0-0802-413E-B5A2-FBF033818995}" type="presParOf" srcId="{851484FE-A624-438F-B00F-64D4EEBBA8F5}" destId="{87788C2A-C1F6-47DA-8180-B3EEEB9E1F60}" srcOrd="5" destOrd="0" presId="urn:microsoft.com/office/officeart/2005/8/layout/hierarchy3"/>
    <dgm:cxn modelId="{E54AA9D5-8B61-4D1E-B261-D74615361C6B}" type="presParOf" srcId="{966EC89B-604E-4B08-81B1-98E318DD4C62}" destId="{045EFB93-55CA-4661-B08A-7A523535A85C}" srcOrd="7" destOrd="0" presId="urn:microsoft.com/office/officeart/2005/8/layout/hierarchy3"/>
    <dgm:cxn modelId="{8E3FE96C-FB2F-4456-ADF6-994D1DB02DB4}" type="presParOf" srcId="{045EFB93-55CA-4661-B08A-7A523535A85C}" destId="{421581C9-9BD4-4779-9120-F0CD4E89AFBC}" srcOrd="0" destOrd="0" presId="urn:microsoft.com/office/officeart/2005/8/layout/hierarchy3"/>
    <dgm:cxn modelId="{50A7B575-9C6C-4CC8-84EB-593199599004}" type="presParOf" srcId="{421581C9-9BD4-4779-9120-F0CD4E89AFBC}" destId="{5799281A-7E9B-4F61-BB6E-1D5298785F1D}" srcOrd="0" destOrd="0" presId="urn:microsoft.com/office/officeart/2005/8/layout/hierarchy3"/>
    <dgm:cxn modelId="{B4439AD9-AC0F-4BEE-AB79-BF299109747B}" type="presParOf" srcId="{421581C9-9BD4-4779-9120-F0CD4E89AFBC}" destId="{BDBC4DD0-90EA-4498-AECC-F5110F5D7BD8}" srcOrd="1" destOrd="0" presId="urn:microsoft.com/office/officeart/2005/8/layout/hierarchy3"/>
    <dgm:cxn modelId="{F56184CD-82BB-4EC6-8E33-D4DA92222628}" type="presParOf" srcId="{045EFB93-55CA-4661-B08A-7A523535A85C}" destId="{12736D3B-AE15-4C0D-ACFF-273DB4988AA6}" srcOrd="1" destOrd="0" presId="urn:microsoft.com/office/officeart/2005/8/layout/hierarchy3"/>
    <dgm:cxn modelId="{3C63D058-9D4C-43DE-9531-8D600CE90A71}" type="presParOf" srcId="{12736D3B-AE15-4C0D-ACFF-273DB4988AA6}" destId="{4DE6D6D5-2C2A-4C4D-98FC-0AD7AB06696B}" srcOrd="0" destOrd="0" presId="urn:microsoft.com/office/officeart/2005/8/layout/hierarchy3"/>
    <dgm:cxn modelId="{A03070FB-D4D2-4F2E-8C1E-42BEA04AB280}" type="presParOf" srcId="{12736D3B-AE15-4C0D-ACFF-273DB4988AA6}" destId="{3F2E8784-12D0-4504-BB68-EBC65D0C7E4B}" srcOrd="1" destOrd="0" presId="urn:microsoft.com/office/officeart/2005/8/layout/hierarchy3"/>
    <dgm:cxn modelId="{40C60629-555C-4C94-8674-E75D06BBB04A}" type="presParOf" srcId="{12736D3B-AE15-4C0D-ACFF-273DB4988AA6}" destId="{A152B9A1-7BD3-4A02-9EC6-63152FB45637}" srcOrd="2" destOrd="0" presId="urn:microsoft.com/office/officeart/2005/8/layout/hierarchy3"/>
    <dgm:cxn modelId="{2C8EE02A-24E1-485A-80AA-6B004F64096B}" type="presParOf" srcId="{12736D3B-AE15-4C0D-ACFF-273DB4988AA6}" destId="{C6ABBE5D-B974-4CC6-9284-102A2B3DCA98}" srcOrd="3" destOrd="0" presId="urn:microsoft.com/office/officeart/2005/8/layout/hierarchy3"/>
    <dgm:cxn modelId="{2B2B60BB-F7BA-4C6E-BC05-9FC0202B8DAB}" type="presParOf" srcId="{12736D3B-AE15-4C0D-ACFF-273DB4988AA6}" destId="{BEFE47E1-9521-4D57-B22D-0A0A81BF3EF9}" srcOrd="4" destOrd="0" presId="urn:microsoft.com/office/officeart/2005/8/layout/hierarchy3"/>
    <dgm:cxn modelId="{9C6B1F04-8595-4A68-A81B-C1209A020758}" type="presParOf" srcId="{12736D3B-AE15-4C0D-ACFF-273DB4988AA6}" destId="{09C7547F-A0D9-4FB6-AD8B-034C53260C17}"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DB5D46-EF87-46AA-B364-DA63A72DE03F}"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13954F53-17BE-43A6-98C6-38283494AF82}">
      <dgm:prSet phldrT="[Text]"/>
      <dgm:spPr/>
      <dgm:t>
        <a:bodyPr/>
        <a:lstStyle/>
        <a:p>
          <a:r>
            <a:rPr lang="en-GB" dirty="0"/>
            <a:t>Cumulative= 15,817</a:t>
          </a:r>
        </a:p>
      </dgm:t>
    </dgm:pt>
    <dgm:pt modelId="{DC6F9762-DD73-4E66-93B2-2CAC309DBA44}" type="parTrans" cxnId="{1BEF51D8-7A7A-46F0-BB1B-FBAE98E902C2}">
      <dgm:prSet/>
      <dgm:spPr/>
      <dgm:t>
        <a:bodyPr/>
        <a:lstStyle/>
        <a:p>
          <a:endParaRPr lang="en-GB"/>
        </a:p>
      </dgm:t>
    </dgm:pt>
    <dgm:pt modelId="{39E4172B-7326-46B9-A882-1AEF8DDA5771}" type="sibTrans" cxnId="{1BEF51D8-7A7A-46F0-BB1B-FBAE98E902C2}">
      <dgm:prSet/>
      <dgm:spPr/>
      <dgm:t>
        <a:bodyPr/>
        <a:lstStyle/>
        <a:p>
          <a:endParaRPr lang="en-GB"/>
        </a:p>
      </dgm:t>
    </dgm:pt>
    <dgm:pt modelId="{BEC3A2F3-F157-4190-803B-2CCA412A12B7}">
      <dgm:prSet phldrT="[Text]"/>
      <dgm:spPr/>
      <dgm:t>
        <a:bodyPr/>
        <a:lstStyle/>
        <a:p>
          <a:r>
            <a:rPr lang="en-GB" dirty="0"/>
            <a:t>Mean (SD)=</a:t>
          </a:r>
          <a:br>
            <a:rPr lang="en-GB" dirty="0"/>
          </a:br>
          <a:r>
            <a:rPr lang="en-GB" dirty="0"/>
            <a:t>277.5 (146.24)</a:t>
          </a:r>
        </a:p>
      </dgm:t>
    </dgm:pt>
    <dgm:pt modelId="{FA6AE910-1137-4CA5-B462-73FD05B97B08}" type="parTrans" cxnId="{E8B5E20B-7DED-4DB8-9F29-21A1F50F322D}">
      <dgm:prSet/>
      <dgm:spPr/>
      <dgm:t>
        <a:bodyPr/>
        <a:lstStyle/>
        <a:p>
          <a:endParaRPr lang="en-GB"/>
        </a:p>
      </dgm:t>
    </dgm:pt>
    <dgm:pt modelId="{82AB660A-C717-4426-A409-BE19D66A52D1}" type="sibTrans" cxnId="{E8B5E20B-7DED-4DB8-9F29-21A1F50F322D}">
      <dgm:prSet/>
      <dgm:spPr/>
      <dgm:t>
        <a:bodyPr/>
        <a:lstStyle/>
        <a:p>
          <a:endParaRPr lang="en-GB"/>
        </a:p>
      </dgm:t>
    </dgm:pt>
    <dgm:pt modelId="{EEE214B8-7ED8-41C2-BDEE-2E19A1A81E99}">
      <dgm:prSet phldrT="[Text]"/>
      <dgm:spPr>
        <a:solidFill>
          <a:schemeClr val="accent4"/>
        </a:solidFill>
      </dgm:spPr>
      <dgm:t>
        <a:bodyPr/>
        <a:lstStyle/>
        <a:p>
          <a:r>
            <a:rPr lang="en-GB" dirty="0"/>
            <a:t>≥6 months, </a:t>
          </a:r>
          <a:br>
            <a:rPr lang="en-GB" dirty="0"/>
          </a:br>
          <a:r>
            <a:rPr lang="en-GB" dirty="0"/>
            <a:t>days (n=38)</a:t>
          </a:r>
        </a:p>
      </dgm:t>
    </dgm:pt>
    <dgm:pt modelId="{3AEC7532-11B8-4F28-A347-18E270A374E6}" type="parTrans" cxnId="{5ABC6256-BC6B-4B8D-B842-A6B82308A4FD}">
      <dgm:prSet/>
      <dgm:spPr/>
      <dgm:t>
        <a:bodyPr/>
        <a:lstStyle/>
        <a:p>
          <a:endParaRPr lang="en-GB"/>
        </a:p>
      </dgm:t>
    </dgm:pt>
    <dgm:pt modelId="{4E2E8445-41AE-4C72-82E9-1C4B9157470E}" type="sibTrans" cxnId="{5ABC6256-BC6B-4B8D-B842-A6B82308A4FD}">
      <dgm:prSet/>
      <dgm:spPr/>
      <dgm:t>
        <a:bodyPr/>
        <a:lstStyle/>
        <a:p>
          <a:endParaRPr lang="en-GB"/>
        </a:p>
      </dgm:t>
    </dgm:pt>
    <dgm:pt modelId="{9555FA9A-F044-470B-B6A5-BAAB30C0776C}">
      <dgm:prSet phldrT="[Text]"/>
      <dgm:spPr/>
      <dgm:t>
        <a:bodyPr/>
        <a:lstStyle/>
        <a:p>
          <a:r>
            <a:rPr lang="en-GB" dirty="0"/>
            <a:t>Cumulative= 15,203</a:t>
          </a:r>
        </a:p>
      </dgm:t>
    </dgm:pt>
    <dgm:pt modelId="{D4C0DBC1-53CA-4B15-A0D6-DCD838547D3A}" type="parTrans" cxnId="{9ECDEEE4-AFB8-4169-9A1C-ED95955D4834}">
      <dgm:prSet/>
      <dgm:spPr/>
      <dgm:t>
        <a:bodyPr/>
        <a:lstStyle/>
        <a:p>
          <a:endParaRPr lang="en-GB"/>
        </a:p>
      </dgm:t>
    </dgm:pt>
    <dgm:pt modelId="{2C28786B-CC61-49B1-A661-9098615BB13D}" type="sibTrans" cxnId="{9ECDEEE4-AFB8-4169-9A1C-ED95955D4834}">
      <dgm:prSet/>
      <dgm:spPr/>
      <dgm:t>
        <a:bodyPr/>
        <a:lstStyle/>
        <a:p>
          <a:endParaRPr lang="en-GB"/>
        </a:p>
      </dgm:t>
    </dgm:pt>
    <dgm:pt modelId="{D90250E2-6EE5-4DCE-87A1-ED402038274C}">
      <dgm:prSet phldrT="[Text]"/>
      <dgm:spPr/>
      <dgm:t>
        <a:bodyPr/>
        <a:lstStyle/>
        <a:p>
          <a:r>
            <a:rPr lang="en-GB" dirty="0"/>
            <a:t>Mean (SD)=</a:t>
          </a:r>
          <a:br>
            <a:rPr lang="en-GB" dirty="0"/>
          </a:br>
          <a:r>
            <a:rPr lang="en-GB" dirty="0"/>
            <a:t>400.1 (81.20)</a:t>
          </a:r>
        </a:p>
      </dgm:t>
    </dgm:pt>
    <dgm:pt modelId="{AEA285E2-A022-4106-984B-0E4081E2B78F}" type="parTrans" cxnId="{48185A84-AB39-4D63-BBC8-833540878463}">
      <dgm:prSet/>
      <dgm:spPr/>
      <dgm:t>
        <a:bodyPr/>
        <a:lstStyle/>
        <a:p>
          <a:endParaRPr lang="en-GB"/>
        </a:p>
      </dgm:t>
    </dgm:pt>
    <dgm:pt modelId="{DD76FB2B-0126-4913-B317-71F83293CCFE}" type="sibTrans" cxnId="{48185A84-AB39-4D63-BBC8-833540878463}">
      <dgm:prSet/>
      <dgm:spPr/>
      <dgm:t>
        <a:bodyPr/>
        <a:lstStyle/>
        <a:p>
          <a:endParaRPr lang="en-GB"/>
        </a:p>
      </dgm:t>
    </dgm:pt>
    <dgm:pt modelId="{2F0F5465-359E-4631-B684-0D43F4943FE6}">
      <dgm:prSet phldrT="[Text]"/>
      <dgm:spPr/>
      <dgm:t>
        <a:bodyPr/>
        <a:lstStyle/>
        <a:p>
          <a:r>
            <a:rPr lang="en-GB" dirty="0"/>
            <a:t>Min=32</a:t>
          </a:r>
        </a:p>
      </dgm:t>
    </dgm:pt>
    <dgm:pt modelId="{03EB6100-9CC2-42D8-A38F-572C4CC2813A}" type="parTrans" cxnId="{45863D71-9FB2-48C5-802B-4A854E3FA0C3}">
      <dgm:prSet/>
      <dgm:spPr/>
      <dgm:t>
        <a:bodyPr/>
        <a:lstStyle/>
        <a:p>
          <a:endParaRPr lang="en-GB"/>
        </a:p>
      </dgm:t>
    </dgm:pt>
    <dgm:pt modelId="{27785449-6FE9-44E4-9F1F-2D13E0113171}" type="sibTrans" cxnId="{45863D71-9FB2-48C5-802B-4A854E3FA0C3}">
      <dgm:prSet/>
      <dgm:spPr/>
      <dgm:t>
        <a:bodyPr/>
        <a:lstStyle/>
        <a:p>
          <a:endParaRPr lang="en-GB"/>
        </a:p>
      </dgm:t>
    </dgm:pt>
    <dgm:pt modelId="{D0252A90-C765-49EE-8968-FD7E1A7D55C3}">
      <dgm:prSet phldrT="[Text]"/>
      <dgm:spPr/>
      <dgm:t>
        <a:bodyPr/>
        <a:lstStyle/>
        <a:p>
          <a:r>
            <a:rPr lang="en-GB" dirty="0"/>
            <a:t>Max=443</a:t>
          </a:r>
        </a:p>
      </dgm:t>
    </dgm:pt>
    <dgm:pt modelId="{182D75F4-59A5-4DF2-B5CC-85A2B3AE8A12}" type="parTrans" cxnId="{2DF2589A-B8C8-4B04-9516-C684841D5C80}">
      <dgm:prSet/>
      <dgm:spPr/>
      <dgm:t>
        <a:bodyPr/>
        <a:lstStyle/>
        <a:p>
          <a:endParaRPr lang="en-GB"/>
        </a:p>
      </dgm:t>
    </dgm:pt>
    <dgm:pt modelId="{7665C996-56C7-4226-90AB-B21E27986846}" type="sibTrans" cxnId="{2DF2589A-B8C8-4B04-9516-C684841D5C80}">
      <dgm:prSet/>
      <dgm:spPr/>
      <dgm:t>
        <a:bodyPr/>
        <a:lstStyle/>
        <a:p>
          <a:endParaRPr lang="en-GB"/>
        </a:p>
      </dgm:t>
    </dgm:pt>
    <dgm:pt modelId="{51640B02-E8C9-4FFB-89CF-88967B326ABC}">
      <dgm:prSet phldrT="[Text]"/>
      <dgm:spPr/>
      <dgm:t>
        <a:bodyPr/>
        <a:lstStyle/>
        <a:p>
          <a:r>
            <a:rPr lang="en-GB" dirty="0"/>
            <a:t>Min=226</a:t>
          </a:r>
        </a:p>
      </dgm:t>
    </dgm:pt>
    <dgm:pt modelId="{90AAE0AB-4AE6-4453-BE27-665E02358677}" type="parTrans" cxnId="{0247EA1C-C7C1-4137-A349-56FE69BCFAD2}">
      <dgm:prSet/>
      <dgm:spPr/>
      <dgm:t>
        <a:bodyPr/>
        <a:lstStyle/>
        <a:p>
          <a:endParaRPr lang="en-GB"/>
        </a:p>
      </dgm:t>
    </dgm:pt>
    <dgm:pt modelId="{F0B890CC-DD25-431A-93BE-AAC89B419186}" type="sibTrans" cxnId="{0247EA1C-C7C1-4137-A349-56FE69BCFAD2}">
      <dgm:prSet/>
      <dgm:spPr/>
      <dgm:t>
        <a:bodyPr/>
        <a:lstStyle/>
        <a:p>
          <a:endParaRPr lang="en-GB"/>
        </a:p>
      </dgm:t>
    </dgm:pt>
    <dgm:pt modelId="{6E8FC04B-B33B-4439-AD05-E04C4822B725}">
      <dgm:prSet phldrT="[Text]"/>
      <dgm:spPr/>
      <dgm:t>
        <a:bodyPr/>
        <a:lstStyle/>
        <a:p>
          <a:r>
            <a:rPr lang="en-GB" dirty="0"/>
            <a:t>Max=463</a:t>
          </a:r>
        </a:p>
      </dgm:t>
    </dgm:pt>
    <dgm:pt modelId="{4F3BA565-ACC3-4049-98D5-0FE3D3D69C22}" type="parTrans" cxnId="{489284C5-67B9-424E-9DDB-E1C355E38D20}">
      <dgm:prSet/>
      <dgm:spPr/>
      <dgm:t>
        <a:bodyPr/>
        <a:lstStyle/>
        <a:p>
          <a:endParaRPr lang="en-GB"/>
        </a:p>
      </dgm:t>
    </dgm:pt>
    <dgm:pt modelId="{6D806E96-CF87-4A81-BDCC-D35A40068893}" type="sibTrans" cxnId="{489284C5-67B9-424E-9DDB-E1C355E38D20}">
      <dgm:prSet/>
      <dgm:spPr/>
      <dgm:t>
        <a:bodyPr/>
        <a:lstStyle/>
        <a:p>
          <a:endParaRPr lang="en-GB"/>
        </a:p>
      </dgm:t>
    </dgm:pt>
    <dgm:pt modelId="{4D577B70-CFBC-4AAE-BC37-07B1FE8FF837}">
      <dgm:prSet phldrT="[Text]"/>
      <dgm:spPr>
        <a:solidFill>
          <a:schemeClr val="accent3"/>
        </a:solidFill>
      </dgm:spPr>
      <dgm:t>
        <a:bodyPr/>
        <a:lstStyle/>
        <a:p>
          <a:r>
            <a:rPr lang="en-GB" dirty="0"/>
            <a:t>≥12 months, </a:t>
          </a:r>
          <a:br>
            <a:rPr lang="en-GB" dirty="0"/>
          </a:br>
          <a:r>
            <a:rPr lang="en-GB" dirty="0"/>
            <a:t>days (n=22)</a:t>
          </a:r>
        </a:p>
      </dgm:t>
    </dgm:pt>
    <dgm:pt modelId="{6D81EB29-6115-47EF-9BE1-2D06BF053F1E}" type="parTrans" cxnId="{D5A7B1D1-7DE6-480B-B64A-BD8C2D529F0E}">
      <dgm:prSet/>
      <dgm:spPr/>
      <dgm:t>
        <a:bodyPr/>
        <a:lstStyle/>
        <a:p>
          <a:endParaRPr lang="en-GB"/>
        </a:p>
      </dgm:t>
    </dgm:pt>
    <dgm:pt modelId="{A176B462-04A6-4A05-B189-625C069D9568}" type="sibTrans" cxnId="{D5A7B1D1-7DE6-480B-B64A-BD8C2D529F0E}">
      <dgm:prSet/>
      <dgm:spPr/>
      <dgm:t>
        <a:bodyPr/>
        <a:lstStyle/>
        <a:p>
          <a:endParaRPr lang="en-GB"/>
        </a:p>
      </dgm:t>
    </dgm:pt>
    <dgm:pt modelId="{456D1EBB-335E-4054-9B33-B5F602D4DB81}">
      <dgm:prSet phldrT="[Text]"/>
      <dgm:spPr/>
      <dgm:t>
        <a:bodyPr/>
        <a:lstStyle/>
        <a:p>
          <a:r>
            <a:rPr lang="en-GB" dirty="0"/>
            <a:t>Cumulative=</a:t>
          </a:r>
          <a:br>
            <a:rPr lang="en-GB" dirty="0"/>
          </a:br>
          <a:r>
            <a:rPr lang="en-GB" dirty="0"/>
            <a:t>9,802</a:t>
          </a:r>
        </a:p>
      </dgm:t>
    </dgm:pt>
    <dgm:pt modelId="{B88FA414-033A-461E-ABC9-CF7BC80C6A35}" type="parTrans" cxnId="{F422CA08-09B0-4AB8-B7C5-44D16E8198B1}">
      <dgm:prSet/>
      <dgm:spPr/>
      <dgm:t>
        <a:bodyPr/>
        <a:lstStyle/>
        <a:p>
          <a:endParaRPr lang="en-GB"/>
        </a:p>
      </dgm:t>
    </dgm:pt>
    <dgm:pt modelId="{05DB8ABA-915A-4587-BCD7-1B5472943876}" type="sibTrans" cxnId="{F422CA08-09B0-4AB8-B7C5-44D16E8198B1}">
      <dgm:prSet/>
      <dgm:spPr/>
      <dgm:t>
        <a:bodyPr/>
        <a:lstStyle/>
        <a:p>
          <a:endParaRPr lang="en-GB"/>
        </a:p>
      </dgm:t>
    </dgm:pt>
    <dgm:pt modelId="{32E3B8DD-C2AA-4504-A7C6-E3F3E48B58DE}">
      <dgm:prSet phldrT="[Text]"/>
      <dgm:spPr/>
      <dgm:t>
        <a:bodyPr/>
        <a:lstStyle/>
        <a:p>
          <a:r>
            <a:rPr lang="en-GB" dirty="0"/>
            <a:t>Mean(SD)=</a:t>
          </a:r>
          <a:br>
            <a:rPr lang="en-GB" dirty="0"/>
          </a:br>
          <a:r>
            <a:rPr lang="en-GB" dirty="0"/>
            <a:t>445.5 (15.90)</a:t>
          </a:r>
        </a:p>
      </dgm:t>
    </dgm:pt>
    <dgm:pt modelId="{BD1A9A50-13B8-4274-B991-AADD26CB09ED}" type="parTrans" cxnId="{FDFE1FBB-5BA6-4A8D-A340-F11988DB7A18}">
      <dgm:prSet/>
      <dgm:spPr/>
      <dgm:t>
        <a:bodyPr/>
        <a:lstStyle/>
        <a:p>
          <a:endParaRPr lang="en-GB"/>
        </a:p>
      </dgm:t>
    </dgm:pt>
    <dgm:pt modelId="{07013C0C-211F-4C3E-A308-04EA22C2C3B3}" type="sibTrans" cxnId="{FDFE1FBB-5BA6-4A8D-A340-F11988DB7A18}">
      <dgm:prSet/>
      <dgm:spPr/>
      <dgm:t>
        <a:bodyPr/>
        <a:lstStyle/>
        <a:p>
          <a:endParaRPr lang="en-GB"/>
        </a:p>
      </dgm:t>
    </dgm:pt>
    <dgm:pt modelId="{D5339E83-9FD3-4239-B13B-DBA5B0168C19}">
      <dgm:prSet phldrT="[Text]"/>
      <dgm:spPr/>
      <dgm:t>
        <a:bodyPr/>
        <a:lstStyle/>
        <a:p>
          <a:r>
            <a:rPr lang="en-GB" dirty="0"/>
            <a:t>Min=421</a:t>
          </a:r>
        </a:p>
      </dgm:t>
    </dgm:pt>
    <dgm:pt modelId="{88E79A7D-8635-456C-B82C-3D1AF08218C2}" type="parTrans" cxnId="{EEF29337-0962-40D8-AB54-BC9178297C74}">
      <dgm:prSet/>
      <dgm:spPr/>
      <dgm:t>
        <a:bodyPr/>
        <a:lstStyle/>
        <a:p>
          <a:endParaRPr lang="en-GB"/>
        </a:p>
      </dgm:t>
    </dgm:pt>
    <dgm:pt modelId="{74A0B965-F1AB-4010-B630-D5D368DBA80B}" type="sibTrans" cxnId="{EEF29337-0962-40D8-AB54-BC9178297C74}">
      <dgm:prSet/>
      <dgm:spPr/>
      <dgm:t>
        <a:bodyPr/>
        <a:lstStyle/>
        <a:p>
          <a:endParaRPr lang="en-GB"/>
        </a:p>
      </dgm:t>
    </dgm:pt>
    <dgm:pt modelId="{BD8D5D00-E6E6-4230-9562-EABBF191F36B}">
      <dgm:prSet phldrT="[Text]"/>
      <dgm:spPr/>
      <dgm:t>
        <a:bodyPr/>
        <a:lstStyle/>
        <a:p>
          <a:r>
            <a:rPr lang="en-GB" dirty="0"/>
            <a:t>Max=463</a:t>
          </a:r>
        </a:p>
      </dgm:t>
    </dgm:pt>
    <dgm:pt modelId="{9934308A-0360-43D7-946C-9535C4DDE940}" type="parTrans" cxnId="{0BB1A5C4-3BB4-4230-8466-1F1BC3A3E174}">
      <dgm:prSet/>
      <dgm:spPr/>
      <dgm:t>
        <a:bodyPr/>
        <a:lstStyle/>
        <a:p>
          <a:endParaRPr lang="en-GB"/>
        </a:p>
      </dgm:t>
    </dgm:pt>
    <dgm:pt modelId="{295D9904-287F-475E-9BC8-D3D96C192A98}" type="sibTrans" cxnId="{0BB1A5C4-3BB4-4230-8466-1F1BC3A3E174}">
      <dgm:prSet/>
      <dgm:spPr/>
      <dgm:t>
        <a:bodyPr/>
        <a:lstStyle/>
        <a:p>
          <a:endParaRPr lang="en-GB"/>
        </a:p>
      </dgm:t>
    </dgm:pt>
    <dgm:pt modelId="{ECB475CD-E3D6-444D-BAE0-8AF7F686BDD9}">
      <dgm:prSet phldrT="[Text]"/>
      <dgm:spPr>
        <a:solidFill>
          <a:schemeClr val="accent2"/>
        </a:solidFill>
      </dgm:spPr>
      <dgm:t>
        <a:bodyPr/>
        <a:lstStyle/>
        <a:p>
          <a:r>
            <a:rPr lang="en-GB" dirty="0"/>
            <a:t>18 month</a:t>
          </a:r>
          <a:br>
            <a:rPr lang="en-GB" dirty="0"/>
          </a:br>
          <a:r>
            <a:rPr lang="en-GB" dirty="0"/>
            <a:t> follow-up, </a:t>
          </a:r>
          <a:br>
            <a:rPr lang="en-GB" dirty="0"/>
          </a:br>
          <a:r>
            <a:rPr lang="en-GB" dirty="0"/>
            <a:t>days (n=17) *</a:t>
          </a:r>
        </a:p>
      </dgm:t>
    </dgm:pt>
    <dgm:pt modelId="{1FDBC7E9-DF56-45F8-9777-3A45691DBF97}" type="parTrans" cxnId="{190FB9B3-0C92-40F4-B29D-4D3D3433E61C}">
      <dgm:prSet/>
      <dgm:spPr/>
      <dgm:t>
        <a:bodyPr/>
        <a:lstStyle/>
        <a:p>
          <a:endParaRPr lang="en-GB"/>
        </a:p>
      </dgm:t>
    </dgm:pt>
    <dgm:pt modelId="{849210E1-1DBF-4416-B4DB-D483E278A860}" type="sibTrans" cxnId="{190FB9B3-0C92-40F4-B29D-4D3D3433E61C}">
      <dgm:prSet/>
      <dgm:spPr/>
      <dgm:t>
        <a:bodyPr/>
        <a:lstStyle/>
        <a:p>
          <a:endParaRPr lang="en-GB"/>
        </a:p>
      </dgm:t>
    </dgm:pt>
    <dgm:pt modelId="{8A17F51D-7C4E-46B4-A757-C3855B0B6F2A}">
      <dgm:prSet phldrT="[Text]"/>
      <dgm:spPr/>
      <dgm:t>
        <a:bodyPr/>
        <a:lstStyle/>
        <a:p>
          <a:r>
            <a:rPr lang="en-GB" dirty="0"/>
            <a:t>Mean (SD)= 583.0 (61.00) </a:t>
          </a:r>
        </a:p>
      </dgm:t>
    </dgm:pt>
    <dgm:pt modelId="{2A6CDFF8-381D-4B7A-906D-151239693A7C}" type="parTrans" cxnId="{881E3945-67A2-4906-97F7-2A6E94644350}">
      <dgm:prSet/>
      <dgm:spPr/>
      <dgm:t>
        <a:bodyPr/>
        <a:lstStyle/>
        <a:p>
          <a:endParaRPr lang="en-GB"/>
        </a:p>
      </dgm:t>
    </dgm:pt>
    <dgm:pt modelId="{DE1AA924-3A82-4B1F-9136-6DC4B78FA15F}" type="sibTrans" cxnId="{881E3945-67A2-4906-97F7-2A6E94644350}">
      <dgm:prSet/>
      <dgm:spPr/>
      <dgm:t>
        <a:bodyPr/>
        <a:lstStyle/>
        <a:p>
          <a:endParaRPr lang="en-GB"/>
        </a:p>
      </dgm:t>
    </dgm:pt>
    <dgm:pt modelId="{E31E51C8-041D-4985-87E9-EE6CF2454BBA}">
      <dgm:prSet phldrT="[Text]"/>
      <dgm:spPr/>
      <dgm:t>
        <a:bodyPr/>
        <a:lstStyle/>
        <a:p>
          <a:r>
            <a:rPr lang="en-GB" dirty="0"/>
            <a:t>Min=390</a:t>
          </a:r>
        </a:p>
      </dgm:t>
    </dgm:pt>
    <dgm:pt modelId="{B5473D47-5033-4390-88B0-1BDBA185810A}" type="parTrans" cxnId="{7A0DE9FA-72B3-4CAB-BED8-A960C563ABD0}">
      <dgm:prSet/>
      <dgm:spPr/>
      <dgm:t>
        <a:bodyPr/>
        <a:lstStyle/>
        <a:p>
          <a:endParaRPr lang="en-GB"/>
        </a:p>
      </dgm:t>
    </dgm:pt>
    <dgm:pt modelId="{68C61E0D-ECA9-4B26-BF91-780E5D79F059}" type="sibTrans" cxnId="{7A0DE9FA-72B3-4CAB-BED8-A960C563ABD0}">
      <dgm:prSet/>
      <dgm:spPr/>
      <dgm:t>
        <a:bodyPr/>
        <a:lstStyle/>
        <a:p>
          <a:endParaRPr lang="en-GB"/>
        </a:p>
      </dgm:t>
    </dgm:pt>
    <dgm:pt modelId="{494E3430-0238-4B68-A24B-74455E283CD8}">
      <dgm:prSet phldrT="[Text]"/>
      <dgm:spPr/>
      <dgm:t>
        <a:bodyPr/>
        <a:lstStyle/>
        <a:p>
          <a:r>
            <a:rPr lang="en-GB" dirty="0"/>
            <a:t>Max=665</a:t>
          </a:r>
        </a:p>
      </dgm:t>
    </dgm:pt>
    <dgm:pt modelId="{5DE59F8E-D262-431A-BD2A-8AE1B4FEA0BF}" type="parTrans" cxnId="{B4942B63-5E52-44D9-84ED-F36385F30531}">
      <dgm:prSet/>
      <dgm:spPr/>
      <dgm:t>
        <a:bodyPr/>
        <a:lstStyle/>
        <a:p>
          <a:endParaRPr lang="en-GB"/>
        </a:p>
      </dgm:t>
    </dgm:pt>
    <dgm:pt modelId="{C131B86B-63D4-4C74-9819-6E45216D0FC1}" type="sibTrans" cxnId="{B4942B63-5E52-44D9-84ED-F36385F30531}">
      <dgm:prSet/>
      <dgm:spPr/>
      <dgm:t>
        <a:bodyPr/>
        <a:lstStyle/>
        <a:p>
          <a:endParaRPr lang="en-GB"/>
        </a:p>
      </dgm:t>
    </dgm:pt>
    <dgm:pt modelId="{D44B13C2-1F01-4EDD-9EE3-DF6710288FA9}">
      <dgm:prSet phldrT="[Text]"/>
      <dgm:spPr>
        <a:ln>
          <a:noFill/>
        </a:ln>
      </dgm:spPr>
      <dgm:t>
        <a:bodyPr/>
        <a:lstStyle/>
        <a:p>
          <a:endParaRPr lang="en-GB" dirty="0"/>
        </a:p>
      </dgm:t>
    </dgm:pt>
    <dgm:pt modelId="{787D4CF7-281F-4B3B-9F7C-9D4D6246FFAE}" type="parTrans" cxnId="{4530BB31-243F-405C-9608-CDE3283AFFB9}">
      <dgm:prSet/>
      <dgm:spPr/>
      <dgm:t>
        <a:bodyPr/>
        <a:lstStyle/>
        <a:p>
          <a:endParaRPr lang="en-GB"/>
        </a:p>
      </dgm:t>
    </dgm:pt>
    <dgm:pt modelId="{DF9A2590-505D-4B4F-857A-BF4F996698C4}" type="sibTrans" cxnId="{4530BB31-243F-405C-9608-CDE3283AFFB9}">
      <dgm:prSet/>
      <dgm:spPr/>
      <dgm:t>
        <a:bodyPr/>
        <a:lstStyle/>
        <a:p>
          <a:endParaRPr lang="en-GB"/>
        </a:p>
      </dgm:t>
    </dgm:pt>
    <dgm:pt modelId="{F87B48CE-E255-459E-BBBC-4C3FEB4AA3F6}">
      <dgm:prSet phldrT="[Text]"/>
      <dgm:spPr>
        <a:solidFill>
          <a:schemeClr val="accent2"/>
        </a:solidFill>
      </dgm:spPr>
      <dgm:t>
        <a:bodyPr/>
        <a:lstStyle/>
        <a:p>
          <a:r>
            <a:rPr lang="en-GB" dirty="0"/>
            <a:t>Overall, </a:t>
          </a:r>
          <a:br>
            <a:rPr lang="en-GB" dirty="0"/>
          </a:br>
          <a:r>
            <a:rPr lang="en-GB" dirty="0"/>
            <a:t>days (n=57)</a:t>
          </a:r>
        </a:p>
      </dgm:t>
    </dgm:pt>
    <dgm:pt modelId="{AC61CC37-FD2B-48A0-908A-89B6D87E223C}" type="sibTrans" cxnId="{0A206A5C-12A4-4F8F-ACD6-779D60C3BE33}">
      <dgm:prSet/>
      <dgm:spPr/>
      <dgm:t>
        <a:bodyPr/>
        <a:lstStyle/>
        <a:p>
          <a:endParaRPr lang="en-GB"/>
        </a:p>
      </dgm:t>
    </dgm:pt>
    <dgm:pt modelId="{8A3748C6-9D31-44E4-BFA2-03153C3524B9}" type="parTrans" cxnId="{0A206A5C-12A4-4F8F-ACD6-779D60C3BE33}">
      <dgm:prSet/>
      <dgm:spPr/>
      <dgm:t>
        <a:bodyPr/>
        <a:lstStyle/>
        <a:p>
          <a:endParaRPr lang="en-GB"/>
        </a:p>
      </dgm:t>
    </dgm:pt>
    <dgm:pt modelId="{C020C374-A7AC-48C2-A651-D8F8049FAC56}" type="pres">
      <dgm:prSet presAssocID="{2ADB5D46-EF87-46AA-B364-DA63A72DE03F}" presName="diagram" presStyleCnt="0">
        <dgm:presLayoutVars>
          <dgm:chPref val="1"/>
          <dgm:dir/>
          <dgm:animOne val="branch"/>
          <dgm:animLvl val="lvl"/>
          <dgm:resizeHandles/>
        </dgm:presLayoutVars>
      </dgm:prSet>
      <dgm:spPr/>
    </dgm:pt>
    <dgm:pt modelId="{CD058389-C7B3-4DE0-892F-DCC64FF25BC2}" type="pres">
      <dgm:prSet presAssocID="{F87B48CE-E255-459E-BBBC-4C3FEB4AA3F6}" presName="root" presStyleCnt="0"/>
      <dgm:spPr/>
    </dgm:pt>
    <dgm:pt modelId="{A7B8842C-0A1B-42E7-8B9B-6C15238D0943}" type="pres">
      <dgm:prSet presAssocID="{F87B48CE-E255-459E-BBBC-4C3FEB4AA3F6}" presName="rootComposite" presStyleCnt="0"/>
      <dgm:spPr/>
    </dgm:pt>
    <dgm:pt modelId="{A7FB0C0A-3FE0-45D2-8BE1-E2D96B80E8F2}" type="pres">
      <dgm:prSet presAssocID="{F87B48CE-E255-459E-BBBC-4C3FEB4AA3F6}" presName="rootText" presStyleLbl="node1" presStyleIdx="0" presStyleCnt="4"/>
      <dgm:spPr/>
    </dgm:pt>
    <dgm:pt modelId="{E4470204-6DF6-4C2B-B9C5-116048DDDB05}" type="pres">
      <dgm:prSet presAssocID="{F87B48CE-E255-459E-BBBC-4C3FEB4AA3F6}" presName="rootConnector" presStyleLbl="node1" presStyleIdx="0" presStyleCnt="4"/>
      <dgm:spPr/>
    </dgm:pt>
    <dgm:pt modelId="{7D6CD3CE-1BD8-4B57-8ED4-58693D1EA320}" type="pres">
      <dgm:prSet presAssocID="{F87B48CE-E255-459E-BBBC-4C3FEB4AA3F6}" presName="childShape" presStyleCnt="0"/>
      <dgm:spPr/>
    </dgm:pt>
    <dgm:pt modelId="{7C0CE0DE-6DAB-4A54-ACAF-39400A03DB5D}" type="pres">
      <dgm:prSet presAssocID="{DC6F9762-DD73-4E66-93B2-2CAC309DBA44}" presName="Name13" presStyleLbl="parChTrans1D2" presStyleIdx="0" presStyleCnt="16"/>
      <dgm:spPr/>
    </dgm:pt>
    <dgm:pt modelId="{3B8F446D-1026-4E56-82B4-32FD53F1441B}" type="pres">
      <dgm:prSet presAssocID="{13954F53-17BE-43A6-98C6-38283494AF82}" presName="childText" presStyleLbl="bgAcc1" presStyleIdx="0" presStyleCnt="16" custScaleX="105505">
        <dgm:presLayoutVars>
          <dgm:bulletEnabled val="1"/>
        </dgm:presLayoutVars>
      </dgm:prSet>
      <dgm:spPr/>
    </dgm:pt>
    <dgm:pt modelId="{E1CB8381-E28E-487E-85F9-AFDD496A5F75}" type="pres">
      <dgm:prSet presAssocID="{FA6AE910-1137-4CA5-B462-73FD05B97B08}" presName="Name13" presStyleLbl="parChTrans1D2" presStyleIdx="1" presStyleCnt="16"/>
      <dgm:spPr/>
    </dgm:pt>
    <dgm:pt modelId="{EB354DBD-E6B6-482B-9B95-564FD839A7CB}" type="pres">
      <dgm:prSet presAssocID="{BEC3A2F3-F157-4190-803B-2CCA412A12B7}" presName="childText" presStyleLbl="bgAcc1" presStyleIdx="1" presStyleCnt="16" custScaleX="105505">
        <dgm:presLayoutVars>
          <dgm:bulletEnabled val="1"/>
        </dgm:presLayoutVars>
      </dgm:prSet>
      <dgm:spPr/>
    </dgm:pt>
    <dgm:pt modelId="{0B59588C-0DAC-42BB-BB4F-170616BE2FCF}" type="pres">
      <dgm:prSet presAssocID="{03EB6100-9CC2-42D8-A38F-572C4CC2813A}" presName="Name13" presStyleLbl="parChTrans1D2" presStyleIdx="2" presStyleCnt="16"/>
      <dgm:spPr/>
    </dgm:pt>
    <dgm:pt modelId="{4922363F-CFCE-48B0-8F86-CA551B046BF2}" type="pres">
      <dgm:prSet presAssocID="{2F0F5465-359E-4631-B684-0D43F4943FE6}" presName="childText" presStyleLbl="bgAcc1" presStyleIdx="2" presStyleCnt="16" custScaleX="105505">
        <dgm:presLayoutVars>
          <dgm:bulletEnabled val="1"/>
        </dgm:presLayoutVars>
      </dgm:prSet>
      <dgm:spPr/>
    </dgm:pt>
    <dgm:pt modelId="{D05302C5-FDEA-43C5-899D-4C93D25309B7}" type="pres">
      <dgm:prSet presAssocID="{182D75F4-59A5-4DF2-B5CC-85A2B3AE8A12}" presName="Name13" presStyleLbl="parChTrans1D2" presStyleIdx="3" presStyleCnt="16"/>
      <dgm:spPr/>
    </dgm:pt>
    <dgm:pt modelId="{26BBBB83-8286-42A7-A882-A601F36DB4DA}" type="pres">
      <dgm:prSet presAssocID="{D0252A90-C765-49EE-8968-FD7E1A7D55C3}" presName="childText" presStyleLbl="bgAcc1" presStyleIdx="3" presStyleCnt="16" custScaleX="105505">
        <dgm:presLayoutVars>
          <dgm:bulletEnabled val="1"/>
        </dgm:presLayoutVars>
      </dgm:prSet>
      <dgm:spPr/>
    </dgm:pt>
    <dgm:pt modelId="{4F5DBB7B-D418-459A-8F3D-A6601DAE29DA}" type="pres">
      <dgm:prSet presAssocID="{EEE214B8-7ED8-41C2-BDEE-2E19A1A81E99}" presName="root" presStyleCnt="0"/>
      <dgm:spPr/>
    </dgm:pt>
    <dgm:pt modelId="{1A695C55-C088-4E4C-800E-355763D90475}" type="pres">
      <dgm:prSet presAssocID="{EEE214B8-7ED8-41C2-BDEE-2E19A1A81E99}" presName="rootComposite" presStyleCnt="0"/>
      <dgm:spPr/>
    </dgm:pt>
    <dgm:pt modelId="{B225A218-1CD5-4A4E-B246-CE5A64E93086}" type="pres">
      <dgm:prSet presAssocID="{EEE214B8-7ED8-41C2-BDEE-2E19A1A81E99}" presName="rootText" presStyleLbl="node1" presStyleIdx="1" presStyleCnt="4"/>
      <dgm:spPr/>
    </dgm:pt>
    <dgm:pt modelId="{F3F89542-6649-4CB2-9F53-45AE1F58CFCA}" type="pres">
      <dgm:prSet presAssocID="{EEE214B8-7ED8-41C2-BDEE-2E19A1A81E99}" presName="rootConnector" presStyleLbl="node1" presStyleIdx="1" presStyleCnt="4"/>
      <dgm:spPr/>
    </dgm:pt>
    <dgm:pt modelId="{FA25ED5D-EB6C-4A61-8637-81F6AEAF92A5}" type="pres">
      <dgm:prSet presAssocID="{EEE214B8-7ED8-41C2-BDEE-2E19A1A81E99}" presName="childShape" presStyleCnt="0"/>
      <dgm:spPr/>
    </dgm:pt>
    <dgm:pt modelId="{1F6C5544-3D85-4D06-B908-846C7D5E75CA}" type="pres">
      <dgm:prSet presAssocID="{D4C0DBC1-53CA-4B15-A0D6-DCD838547D3A}" presName="Name13" presStyleLbl="parChTrans1D2" presStyleIdx="4" presStyleCnt="16"/>
      <dgm:spPr/>
    </dgm:pt>
    <dgm:pt modelId="{1075F434-B7C0-4DC2-B063-C17F6D321D95}" type="pres">
      <dgm:prSet presAssocID="{9555FA9A-F044-470B-B6A5-BAAB30C0776C}" presName="childText" presStyleLbl="bgAcc1" presStyleIdx="4" presStyleCnt="16" custScaleX="105505">
        <dgm:presLayoutVars>
          <dgm:bulletEnabled val="1"/>
        </dgm:presLayoutVars>
      </dgm:prSet>
      <dgm:spPr/>
    </dgm:pt>
    <dgm:pt modelId="{68B019F7-E957-405C-91A6-1C360D9F5B44}" type="pres">
      <dgm:prSet presAssocID="{AEA285E2-A022-4106-984B-0E4081E2B78F}" presName="Name13" presStyleLbl="parChTrans1D2" presStyleIdx="5" presStyleCnt="16"/>
      <dgm:spPr/>
    </dgm:pt>
    <dgm:pt modelId="{00423D5C-2A19-4D15-A5F2-EE0593F3810B}" type="pres">
      <dgm:prSet presAssocID="{D90250E2-6EE5-4DCE-87A1-ED402038274C}" presName="childText" presStyleLbl="bgAcc1" presStyleIdx="5" presStyleCnt="16" custScaleX="105505">
        <dgm:presLayoutVars>
          <dgm:bulletEnabled val="1"/>
        </dgm:presLayoutVars>
      </dgm:prSet>
      <dgm:spPr/>
    </dgm:pt>
    <dgm:pt modelId="{B2E97EEA-52C6-4F47-AF18-357F586F1B23}" type="pres">
      <dgm:prSet presAssocID="{90AAE0AB-4AE6-4453-BE27-665E02358677}" presName="Name13" presStyleLbl="parChTrans1D2" presStyleIdx="6" presStyleCnt="16"/>
      <dgm:spPr/>
    </dgm:pt>
    <dgm:pt modelId="{99907647-8976-44A9-A46C-3A51A7ECE1AD}" type="pres">
      <dgm:prSet presAssocID="{51640B02-E8C9-4FFB-89CF-88967B326ABC}" presName="childText" presStyleLbl="bgAcc1" presStyleIdx="6" presStyleCnt="16" custScaleX="105505">
        <dgm:presLayoutVars>
          <dgm:bulletEnabled val="1"/>
        </dgm:presLayoutVars>
      </dgm:prSet>
      <dgm:spPr/>
    </dgm:pt>
    <dgm:pt modelId="{9A50D59A-2A29-4309-82D9-29402581AAD0}" type="pres">
      <dgm:prSet presAssocID="{4F3BA565-ACC3-4049-98D5-0FE3D3D69C22}" presName="Name13" presStyleLbl="parChTrans1D2" presStyleIdx="7" presStyleCnt="16"/>
      <dgm:spPr/>
    </dgm:pt>
    <dgm:pt modelId="{E1963FE2-0B88-4882-8F35-BAF51DB96564}" type="pres">
      <dgm:prSet presAssocID="{6E8FC04B-B33B-4439-AD05-E04C4822B725}" presName="childText" presStyleLbl="bgAcc1" presStyleIdx="7" presStyleCnt="16" custScaleX="105505">
        <dgm:presLayoutVars>
          <dgm:bulletEnabled val="1"/>
        </dgm:presLayoutVars>
      </dgm:prSet>
      <dgm:spPr/>
    </dgm:pt>
    <dgm:pt modelId="{2357A040-A31B-4460-B1DF-53B63AA7437E}" type="pres">
      <dgm:prSet presAssocID="{4D577B70-CFBC-4AAE-BC37-07B1FE8FF837}" presName="root" presStyleCnt="0"/>
      <dgm:spPr/>
    </dgm:pt>
    <dgm:pt modelId="{2F914C95-0D42-4CED-8563-F0EF14BD0F47}" type="pres">
      <dgm:prSet presAssocID="{4D577B70-CFBC-4AAE-BC37-07B1FE8FF837}" presName="rootComposite" presStyleCnt="0"/>
      <dgm:spPr/>
    </dgm:pt>
    <dgm:pt modelId="{E0ADB55F-9E9C-4168-82F3-14BFE3663B06}" type="pres">
      <dgm:prSet presAssocID="{4D577B70-CFBC-4AAE-BC37-07B1FE8FF837}" presName="rootText" presStyleLbl="node1" presStyleIdx="2" presStyleCnt="4"/>
      <dgm:spPr/>
    </dgm:pt>
    <dgm:pt modelId="{5254B9B9-CF38-41A0-AB5C-212B8B89A055}" type="pres">
      <dgm:prSet presAssocID="{4D577B70-CFBC-4AAE-BC37-07B1FE8FF837}" presName="rootConnector" presStyleLbl="node1" presStyleIdx="2" presStyleCnt="4"/>
      <dgm:spPr/>
    </dgm:pt>
    <dgm:pt modelId="{D04E1C69-7757-4604-8A0D-EEAC6AA6AF77}" type="pres">
      <dgm:prSet presAssocID="{4D577B70-CFBC-4AAE-BC37-07B1FE8FF837}" presName="childShape" presStyleCnt="0"/>
      <dgm:spPr/>
    </dgm:pt>
    <dgm:pt modelId="{9ED12CBF-E911-415D-B4AF-E4E1A98F4686}" type="pres">
      <dgm:prSet presAssocID="{B88FA414-033A-461E-ABC9-CF7BC80C6A35}" presName="Name13" presStyleLbl="parChTrans1D2" presStyleIdx="8" presStyleCnt="16"/>
      <dgm:spPr/>
    </dgm:pt>
    <dgm:pt modelId="{8617A5C1-865A-4590-A329-03BEFC3959E4}" type="pres">
      <dgm:prSet presAssocID="{456D1EBB-335E-4054-9B33-B5F602D4DB81}" presName="childText" presStyleLbl="bgAcc1" presStyleIdx="8" presStyleCnt="16" custScaleX="105505">
        <dgm:presLayoutVars>
          <dgm:bulletEnabled val="1"/>
        </dgm:presLayoutVars>
      </dgm:prSet>
      <dgm:spPr/>
    </dgm:pt>
    <dgm:pt modelId="{D3FC6180-C983-406A-BA50-B01112140F76}" type="pres">
      <dgm:prSet presAssocID="{BD1A9A50-13B8-4274-B991-AADD26CB09ED}" presName="Name13" presStyleLbl="parChTrans1D2" presStyleIdx="9" presStyleCnt="16"/>
      <dgm:spPr/>
    </dgm:pt>
    <dgm:pt modelId="{ECFF2107-F427-4F4B-A190-42114FF80F10}" type="pres">
      <dgm:prSet presAssocID="{32E3B8DD-C2AA-4504-A7C6-E3F3E48B58DE}" presName="childText" presStyleLbl="bgAcc1" presStyleIdx="9" presStyleCnt="16" custScaleX="105505">
        <dgm:presLayoutVars>
          <dgm:bulletEnabled val="1"/>
        </dgm:presLayoutVars>
      </dgm:prSet>
      <dgm:spPr/>
    </dgm:pt>
    <dgm:pt modelId="{06DBE387-9F49-4701-8586-072598205C4A}" type="pres">
      <dgm:prSet presAssocID="{88E79A7D-8635-456C-B82C-3D1AF08218C2}" presName="Name13" presStyleLbl="parChTrans1D2" presStyleIdx="10" presStyleCnt="16"/>
      <dgm:spPr/>
    </dgm:pt>
    <dgm:pt modelId="{B340F383-D0C5-4A10-8788-F2695A0D3F3D}" type="pres">
      <dgm:prSet presAssocID="{D5339E83-9FD3-4239-B13B-DBA5B0168C19}" presName="childText" presStyleLbl="bgAcc1" presStyleIdx="10" presStyleCnt="16" custScaleX="105505">
        <dgm:presLayoutVars>
          <dgm:bulletEnabled val="1"/>
        </dgm:presLayoutVars>
      </dgm:prSet>
      <dgm:spPr/>
    </dgm:pt>
    <dgm:pt modelId="{3ED8C1C8-1A1B-4C3E-A3E8-30B00088DA2C}" type="pres">
      <dgm:prSet presAssocID="{9934308A-0360-43D7-946C-9535C4DDE940}" presName="Name13" presStyleLbl="parChTrans1D2" presStyleIdx="11" presStyleCnt="16"/>
      <dgm:spPr/>
    </dgm:pt>
    <dgm:pt modelId="{A22693BA-4926-4002-92EE-08E934CA6CB0}" type="pres">
      <dgm:prSet presAssocID="{BD8D5D00-E6E6-4230-9562-EABBF191F36B}" presName="childText" presStyleLbl="bgAcc1" presStyleIdx="11" presStyleCnt="16" custScaleX="105505">
        <dgm:presLayoutVars>
          <dgm:bulletEnabled val="1"/>
        </dgm:presLayoutVars>
      </dgm:prSet>
      <dgm:spPr/>
    </dgm:pt>
    <dgm:pt modelId="{B6BF847D-78B1-44FD-BB6F-E62A8EC939CC}" type="pres">
      <dgm:prSet presAssocID="{ECB475CD-E3D6-444D-BAE0-8AF7F686BDD9}" presName="root" presStyleCnt="0"/>
      <dgm:spPr/>
    </dgm:pt>
    <dgm:pt modelId="{8B9762AB-0C3B-4B99-84E1-DEDBDE11FDA2}" type="pres">
      <dgm:prSet presAssocID="{ECB475CD-E3D6-444D-BAE0-8AF7F686BDD9}" presName="rootComposite" presStyleCnt="0"/>
      <dgm:spPr/>
    </dgm:pt>
    <dgm:pt modelId="{1312EB74-A06E-4D65-A391-D679EBCA9A40}" type="pres">
      <dgm:prSet presAssocID="{ECB475CD-E3D6-444D-BAE0-8AF7F686BDD9}" presName="rootText" presStyleLbl="node1" presStyleIdx="3" presStyleCnt="4"/>
      <dgm:spPr/>
    </dgm:pt>
    <dgm:pt modelId="{4D6FFD52-9FDD-4608-8665-866DA9926D2C}" type="pres">
      <dgm:prSet presAssocID="{ECB475CD-E3D6-444D-BAE0-8AF7F686BDD9}" presName="rootConnector" presStyleLbl="node1" presStyleIdx="3" presStyleCnt="4"/>
      <dgm:spPr/>
    </dgm:pt>
    <dgm:pt modelId="{39B96D17-5533-4CA4-9F44-C39947225390}" type="pres">
      <dgm:prSet presAssocID="{ECB475CD-E3D6-444D-BAE0-8AF7F686BDD9}" presName="childShape" presStyleCnt="0"/>
      <dgm:spPr/>
    </dgm:pt>
    <dgm:pt modelId="{A5CB7C39-2270-4E16-8FDB-A54BCF28CEBF}" type="pres">
      <dgm:prSet presAssocID="{787D4CF7-281F-4B3B-9F7C-9D4D6246FFAE}" presName="Name13" presStyleLbl="parChTrans1D2" presStyleIdx="12" presStyleCnt="16"/>
      <dgm:spPr/>
    </dgm:pt>
    <dgm:pt modelId="{5CDA56A8-B225-4AD3-8A22-C1442E4CDAE1}" type="pres">
      <dgm:prSet presAssocID="{D44B13C2-1F01-4EDD-9EE3-DF6710288FA9}" presName="childText" presStyleLbl="bgAcc1" presStyleIdx="12" presStyleCnt="16" custScaleX="105505">
        <dgm:presLayoutVars>
          <dgm:bulletEnabled val="1"/>
        </dgm:presLayoutVars>
      </dgm:prSet>
      <dgm:spPr/>
    </dgm:pt>
    <dgm:pt modelId="{FC8E7501-DC79-4752-B15C-69D03214F829}" type="pres">
      <dgm:prSet presAssocID="{2A6CDFF8-381D-4B7A-906D-151239693A7C}" presName="Name13" presStyleLbl="parChTrans1D2" presStyleIdx="13" presStyleCnt="16"/>
      <dgm:spPr/>
    </dgm:pt>
    <dgm:pt modelId="{3E038C88-393E-4784-A021-74E5410740AA}" type="pres">
      <dgm:prSet presAssocID="{8A17F51D-7C4E-46B4-A757-C3855B0B6F2A}" presName="childText" presStyleLbl="bgAcc1" presStyleIdx="13" presStyleCnt="16" custScaleX="105505">
        <dgm:presLayoutVars>
          <dgm:bulletEnabled val="1"/>
        </dgm:presLayoutVars>
      </dgm:prSet>
      <dgm:spPr/>
    </dgm:pt>
    <dgm:pt modelId="{221CB7F6-FDBD-407F-9430-DF2C75BCBFC4}" type="pres">
      <dgm:prSet presAssocID="{B5473D47-5033-4390-88B0-1BDBA185810A}" presName="Name13" presStyleLbl="parChTrans1D2" presStyleIdx="14" presStyleCnt="16"/>
      <dgm:spPr/>
    </dgm:pt>
    <dgm:pt modelId="{B827E0ED-92EA-45D3-A0AE-5E527352D551}" type="pres">
      <dgm:prSet presAssocID="{E31E51C8-041D-4985-87E9-EE6CF2454BBA}" presName="childText" presStyleLbl="bgAcc1" presStyleIdx="14" presStyleCnt="16" custScaleX="105505">
        <dgm:presLayoutVars>
          <dgm:bulletEnabled val="1"/>
        </dgm:presLayoutVars>
      </dgm:prSet>
      <dgm:spPr/>
    </dgm:pt>
    <dgm:pt modelId="{137F5C95-41A2-40D3-90C1-96230E217B58}" type="pres">
      <dgm:prSet presAssocID="{5DE59F8E-D262-431A-BD2A-8AE1B4FEA0BF}" presName="Name13" presStyleLbl="parChTrans1D2" presStyleIdx="15" presStyleCnt="16"/>
      <dgm:spPr/>
    </dgm:pt>
    <dgm:pt modelId="{4C2A71CD-9CA5-49DC-9176-67AC06805881}" type="pres">
      <dgm:prSet presAssocID="{494E3430-0238-4B68-A24B-74455E283CD8}" presName="childText" presStyleLbl="bgAcc1" presStyleIdx="15" presStyleCnt="16" custScaleX="105505">
        <dgm:presLayoutVars>
          <dgm:bulletEnabled val="1"/>
        </dgm:presLayoutVars>
      </dgm:prSet>
      <dgm:spPr/>
    </dgm:pt>
  </dgm:ptLst>
  <dgm:cxnLst>
    <dgm:cxn modelId="{8677BD00-DF8A-4B12-83DE-104A8AEBF9B5}" type="presOf" srcId="{90AAE0AB-4AE6-4453-BE27-665E02358677}" destId="{B2E97EEA-52C6-4F47-AF18-357F586F1B23}" srcOrd="0" destOrd="0" presId="urn:microsoft.com/office/officeart/2005/8/layout/hierarchy3"/>
    <dgm:cxn modelId="{F422CA08-09B0-4AB8-B7C5-44D16E8198B1}" srcId="{4D577B70-CFBC-4AAE-BC37-07B1FE8FF837}" destId="{456D1EBB-335E-4054-9B33-B5F602D4DB81}" srcOrd="0" destOrd="0" parTransId="{B88FA414-033A-461E-ABC9-CF7BC80C6A35}" sibTransId="{05DB8ABA-915A-4587-BCD7-1B5472943876}"/>
    <dgm:cxn modelId="{C8C4A40B-0BB6-4891-A8AD-F01E314E09B7}" type="presOf" srcId="{456D1EBB-335E-4054-9B33-B5F602D4DB81}" destId="{8617A5C1-865A-4590-A329-03BEFC3959E4}" srcOrd="0" destOrd="0" presId="urn:microsoft.com/office/officeart/2005/8/layout/hierarchy3"/>
    <dgm:cxn modelId="{E8B5E20B-7DED-4DB8-9F29-21A1F50F322D}" srcId="{F87B48CE-E255-459E-BBBC-4C3FEB4AA3F6}" destId="{BEC3A2F3-F157-4190-803B-2CCA412A12B7}" srcOrd="1" destOrd="0" parTransId="{FA6AE910-1137-4CA5-B462-73FD05B97B08}" sibTransId="{82AB660A-C717-4426-A409-BE19D66A52D1}"/>
    <dgm:cxn modelId="{4F70DC10-DF3D-46AA-9A16-205120BDD9C4}" type="presOf" srcId="{ECB475CD-E3D6-444D-BAE0-8AF7F686BDD9}" destId="{4D6FFD52-9FDD-4608-8665-866DA9926D2C}" srcOrd="1" destOrd="0" presId="urn:microsoft.com/office/officeart/2005/8/layout/hierarchy3"/>
    <dgm:cxn modelId="{21672813-ABE8-4DCB-B4AF-FA9BA7551F0C}" type="presOf" srcId="{03EB6100-9CC2-42D8-A38F-572C4CC2813A}" destId="{0B59588C-0DAC-42BB-BB4F-170616BE2FCF}" srcOrd="0" destOrd="0" presId="urn:microsoft.com/office/officeart/2005/8/layout/hierarchy3"/>
    <dgm:cxn modelId="{4E587C14-B7E6-4F80-AE89-921F181918E0}" type="presOf" srcId="{8A17F51D-7C4E-46B4-A757-C3855B0B6F2A}" destId="{3E038C88-393E-4784-A021-74E5410740AA}" srcOrd="0" destOrd="0" presId="urn:microsoft.com/office/officeart/2005/8/layout/hierarchy3"/>
    <dgm:cxn modelId="{373E8B17-E94A-460C-83D4-AC1D5E600CBA}" type="presOf" srcId="{BD8D5D00-E6E6-4230-9562-EABBF191F36B}" destId="{A22693BA-4926-4002-92EE-08E934CA6CB0}" srcOrd="0" destOrd="0" presId="urn:microsoft.com/office/officeart/2005/8/layout/hierarchy3"/>
    <dgm:cxn modelId="{0247EA1C-C7C1-4137-A349-56FE69BCFAD2}" srcId="{EEE214B8-7ED8-41C2-BDEE-2E19A1A81E99}" destId="{51640B02-E8C9-4FFB-89CF-88967B326ABC}" srcOrd="2" destOrd="0" parTransId="{90AAE0AB-4AE6-4453-BE27-665E02358677}" sibTransId="{F0B890CC-DD25-431A-93BE-AAC89B419186}"/>
    <dgm:cxn modelId="{F621061F-47A3-41EF-A099-50AD8B051F44}" type="presOf" srcId="{182D75F4-59A5-4DF2-B5CC-85A2B3AE8A12}" destId="{D05302C5-FDEA-43C5-899D-4C93D25309B7}" srcOrd="0" destOrd="0" presId="urn:microsoft.com/office/officeart/2005/8/layout/hierarchy3"/>
    <dgm:cxn modelId="{40589728-86B5-47A6-AE94-CCAADA04BA31}" type="presOf" srcId="{4D577B70-CFBC-4AAE-BC37-07B1FE8FF837}" destId="{5254B9B9-CF38-41A0-AB5C-212B8B89A055}" srcOrd="1" destOrd="0" presId="urn:microsoft.com/office/officeart/2005/8/layout/hierarchy3"/>
    <dgm:cxn modelId="{26CDD92B-BAB6-465A-9A63-123CB9C1764E}" type="presOf" srcId="{EEE214B8-7ED8-41C2-BDEE-2E19A1A81E99}" destId="{B225A218-1CD5-4A4E-B246-CE5A64E93086}" srcOrd="0" destOrd="0" presId="urn:microsoft.com/office/officeart/2005/8/layout/hierarchy3"/>
    <dgm:cxn modelId="{7C926D2F-F488-4575-B202-52DDBB98119C}" type="presOf" srcId="{DC6F9762-DD73-4E66-93B2-2CAC309DBA44}" destId="{7C0CE0DE-6DAB-4A54-ACAF-39400A03DB5D}" srcOrd="0" destOrd="0" presId="urn:microsoft.com/office/officeart/2005/8/layout/hierarchy3"/>
    <dgm:cxn modelId="{4530BB31-243F-405C-9608-CDE3283AFFB9}" srcId="{ECB475CD-E3D6-444D-BAE0-8AF7F686BDD9}" destId="{D44B13C2-1F01-4EDD-9EE3-DF6710288FA9}" srcOrd="0" destOrd="0" parTransId="{787D4CF7-281F-4B3B-9F7C-9D4D6246FFAE}" sibTransId="{DF9A2590-505D-4B4F-857A-BF4F996698C4}"/>
    <dgm:cxn modelId="{1EB3DE36-F119-4777-9036-6D9C2D98D691}" type="presOf" srcId="{D5339E83-9FD3-4239-B13B-DBA5B0168C19}" destId="{B340F383-D0C5-4A10-8788-F2695A0D3F3D}" srcOrd="0" destOrd="0" presId="urn:microsoft.com/office/officeart/2005/8/layout/hierarchy3"/>
    <dgm:cxn modelId="{EEF29337-0962-40D8-AB54-BC9178297C74}" srcId="{4D577B70-CFBC-4AAE-BC37-07B1FE8FF837}" destId="{D5339E83-9FD3-4239-B13B-DBA5B0168C19}" srcOrd="2" destOrd="0" parTransId="{88E79A7D-8635-456C-B82C-3D1AF08218C2}" sibTransId="{74A0B965-F1AB-4010-B630-D5D368DBA80B}"/>
    <dgm:cxn modelId="{4D63A63C-B661-4ED5-9E42-227FED7F4FD1}" type="presOf" srcId="{2A6CDFF8-381D-4B7A-906D-151239693A7C}" destId="{FC8E7501-DC79-4752-B15C-69D03214F829}" srcOrd="0" destOrd="0" presId="urn:microsoft.com/office/officeart/2005/8/layout/hierarchy3"/>
    <dgm:cxn modelId="{0A206A5C-12A4-4F8F-ACD6-779D60C3BE33}" srcId="{2ADB5D46-EF87-46AA-B364-DA63A72DE03F}" destId="{F87B48CE-E255-459E-BBBC-4C3FEB4AA3F6}" srcOrd="0" destOrd="0" parTransId="{8A3748C6-9D31-44E4-BFA2-03153C3524B9}" sibTransId="{AC61CC37-FD2B-48A0-908A-89B6D87E223C}"/>
    <dgm:cxn modelId="{7C15BC5C-9BCA-440A-8190-41EBFAC80BB4}" type="presOf" srcId="{787D4CF7-281F-4B3B-9F7C-9D4D6246FFAE}" destId="{A5CB7C39-2270-4E16-8FDB-A54BCF28CEBF}" srcOrd="0" destOrd="0" presId="urn:microsoft.com/office/officeart/2005/8/layout/hierarchy3"/>
    <dgm:cxn modelId="{34431861-E7DE-4862-87F3-2EDA4E32FD46}" type="presOf" srcId="{B5473D47-5033-4390-88B0-1BDBA185810A}" destId="{221CB7F6-FDBD-407F-9430-DF2C75BCBFC4}" srcOrd="0" destOrd="0" presId="urn:microsoft.com/office/officeart/2005/8/layout/hierarchy3"/>
    <dgm:cxn modelId="{B17C0F63-623C-4F15-8AD8-91D3E1615023}" type="presOf" srcId="{2F0F5465-359E-4631-B684-0D43F4943FE6}" destId="{4922363F-CFCE-48B0-8F86-CA551B046BF2}" srcOrd="0" destOrd="0" presId="urn:microsoft.com/office/officeart/2005/8/layout/hierarchy3"/>
    <dgm:cxn modelId="{B4942B63-5E52-44D9-84ED-F36385F30531}" srcId="{ECB475CD-E3D6-444D-BAE0-8AF7F686BDD9}" destId="{494E3430-0238-4B68-A24B-74455E283CD8}" srcOrd="3" destOrd="0" parTransId="{5DE59F8E-D262-431A-BD2A-8AE1B4FEA0BF}" sibTransId="{C131B86B-63D4-4C74-9819-6E45216D0FC1}"/>
    <dgm:cxn modelId="{A7EC0245-FA24-446F-B6E1-8A6ED6DD144F}" type="presOf" srcId="{B88FA414-033A-461E-ABC9-CF7BC80C6A35}" destId="{9ED12CBF-E911-415D-B4AF-E4E1A98F4686}" srcOrd="0" destOrd="0" presId="urn:microsoft.com/office/officeart/2005/8/layout/hierarchy3"/>
    <dgm:cxn modelId="{881E3945-67A2-4906-97F7-2A6E94644350}" srcId="{ECB475CD-E3D6-444D-BAE0-8AF7F686BDD9}" destId="{8A17F51D-7C4E-46B4-A757-C3855B0B6F2A}" srcOrd="1" destOrd="0" parTransId="{2A6CDFF8-381D-4B7A-906D-151239693A7C}" sibTransId="{DE1AA924-3A82-4B1F-9136-6DC4B78FA15F}"/>
    <dgm:cxn modelId="{DEAFF465-3DF0-4906-B44D-215230C9980E}" type="presOf" srcId="{D90250E2-6EE5-4DCE-87A1-ED402038274C}" destId="{00423D5C-2A19-4D15-A5F2-EE0593F3810B}" srcOrd="0" destOrd="0" presId="urn:microsoft.com/office/officeart/2005/8/layout/hierarchy3"/>
    <dgm:cxn modelId="{C4336266-F28F-4AED-B332-7D9A6016D660}" type="presOf" srcId="{D4C0DBC1-53CA-4B15-A0D6-DCD838547D3A}" destId="{1F6C5544-3D85-4D06-B908-846C7D5E75CA}" srcOrd="0" destOrd="0" presId="urn:microsoft.com/office/officeart/2005/8/layout/hierarchy3"/>
    <dgm:cxn modelId="{2A4B9969-DF8E-45F3-8AA7-87F46CC939C1}" type="presOf" srcId="{32E3B8DD-C2AA-4504-A7C6-E3F3E48B58DE}" destId="{ECFF2107-F427-4F4B-A190-42114FF80F10}" srcOrd="0" destOrd="0" presId="urn:microsoft.com/office/officeart/2005/8/layout/hierarchy3"/>
    <dgm:cxn modelId="{27605E50-C3B3-4B5E-8936-2D33B4E04C1F}" type="presOf" srcId="{E31E51C8-041D-4985-87E9-EE6CF2454BBA}" destId="{B827E0ED-92EA-45D3-A0AE-5E527352D551}" srcOrd="0" destOrd="0" presId="urn:microsoft.com/office/officeart/2005/8/layout/hierarchy3"/>
    <dgm:cxn modelId="{45863D71-9FB2-48C5-802B-4A854E3FA0C3}" srcId="{F87B48CE-E255-459E-BBBC-4C3FEB4AA3F6}" destId="{2F0F5465-359E-4631-B684-0D43F4943FE6}" srcOrd="2" destOrd="0" parTransId="{03EB6100-9CC2-42D8-A38F-572C4CC2813A}" sibTransId="{27785449-6FE9-44E4-9F1F-2D13E0113171}"/>
    <dgm:cxn modelId="{5ABC6256-BC6B-4B8D-B842-A6B82308A4FD}" srcId="{2ADB5D46-EF87-46AA-B364-DA63A72DE03F}" destId="{EEE214B8-7ED8-41C2-BDEE-2E19A1A81E99}" srcOrd="1" destOrd="0" parTransId="{3AEC7532-11B8-4F28-A347-18E270A374E6}" sibTransId="{4E2E8445-41AE-4C72-82E9-1C4B9157470E}"/>
    <dgm:cxn modelId="{032E337E-7B59-4608-BA4D-60C379FA1C63}" type="presOf" srcId="{5DE59F8E-D262-431A-BD2A-8AE1B4FEA0BF}" destId="{137F5C95-41A2-40D3-90C1-96230E217B58}" srcOrd="0" destOrd="0" presId="urn:microsoft.com/office/officeart/2005/8/layout/hierarchy3"/>
    <dgm:cxn modelId="{AB697580-1127-4895-9D66-07833B95F737}" type="presOf" srcId="{88E79A7D-8635-456C-B82C-3D1AF08218C2}" destId="{06DBE387-9F49-4701-8586-072598205C4A}" srcOrd="0" destOrd="0" presId="urn:microsoft.com/office/officeart/2005/8/layout/hierarchy3"/>
    <dgm:cxn modelId="{492CC581-772B-4B62-9A1C-094EC167FB07}" type="presOf" srcId="{D44B13C2-1F01-4EDD-9EE3-DF6710288FA9}" destId="{5CDA56A8-B225-4AD3-8A22-C1442E4CDAE1}" srcOrd="0" destOrd="0" presId="urn:microsoft.com/office/officeart/2005/8/layout/hierarchy3"/>
    <dgm:cxn modelId="{48185A84-AB39-4D63-BBC8-833540878463}" srcId="{EEE214B8-7ED8-41C2-BDEE-2E19A1A81E99}" destId="{D90250E2-6EE5-4DCE-87A1-ED402038274C}" srcOrd="1" destOrd="0" parTransId="{AEA285E2-A022-4106-984B-0E4081E2B78F}" sibTransId="{DD76FB2B-0126-4913-B317-71F83293CCFE}"/>
    <dgm:cxn modelId="{F097DD94-9922-48F0-A6BE-155A4D59E500}" type="presOf" srcId="{494E3430-0238-4B68-A24B-74455E283CD8}" destId="{4C2A71CD-9CA5-49DC-9176-67AC06805881}" srcOrd="0" destOrd="0" presId="urn:microsoft.com/office/officeart/2005/8/layout/hierarchy3"/>
    <dgm:cxn modelId="{2DF2589A-B8C8-4B04-9516-C684841D5C80}" srcId="{F87B48CE-E255-459E-BBBC-4C3FEB4AA3F6}" destId="{D0252A90-C765-49EE-8968-FD7E1A7D55C3}" srcOrd="3" destOrd="0" parTransId="{182D75F4-59A5-4DF2-B5CC-85A2B3AE8A12}" sibTransId="{7665C996-56C7-4226-90AB-B21E27986846}"/>
    <dgm:cxn modelId="{A598EC9C-AAE6-4991-87CC-AF3DE44A4EAE}" type="presOf" srcId="{AEA285E2-A022-4106-984B-0E4081E2B78F}" destId="{68B019F7-E957-405C-91A6-1C360D9F5B44}" srcOrd="0" destOrd="0" presId="urn:microsoft.com/office/officeart/2005/8/layout/hierarchy3"/>
    <dgm:cxn modelId="{8508459D-8DFF-494C-AD5E-DDA8BA16903A}" type="presOf" srcId="{4F3BA565-ACC3-4049-98D5-0FE3D3D69C22}" destId="{9A50D59A-2A29-4309-82D9-29402581AAD0}" srcOrd="0" destOrd="0" presId="urn:microsoft.com/office/officeart/2005/8/layout/hierarchy3"/>
    <dgm:cxn modelId="{3ECDAEB1-1CA6-4EE9-B6EF-0703B54A2045}" type="presOf" srcId="{2ADB5D46-EF87-46AA-B364-DA63A72DE03F}" destId="{C020C374-A7AC-48C2-A651-D8F8049FAC56}" srcOrd="0" destOrd="0" presId="urn:microsoft.com/office/officeart/2005/8/layout/hierarchy3"/>
    <dgm:cxn modelId="{15324DB3-DC53-4B94-9B14-2714180F7A2C}" type="presOf" srcId="{4D577B70-CFBC-4AAE-BC37-07B1FE8FF837}" destId="{E0ADB55F-9E9C-4168-82F3-14BFE3663B06}" srcOrd="0" destOrd="0" presId="urn:microsoft.com/office/officeart/2005/8/layout/hierarchy3"/>
    <dgm:cxn modelId="{190FB9B3-0C92-40F4-B29D-4D3D3433E61C}" srcId="{2ADB5D46-EF87-46AA-B364-DA63A72DE03F}" destId="{ECB475CD-E3D6-444D-BAE0-8AF7F686BDD9}" srcOrd="3" destOrd="0" parTransId="{1FDBC7E9-DF56-45F8-9777-3A45691DBF97}" sibTransId="{849210E1-1DBF-4416-B4DB-D483E278A860}"/>
    <dgm:cxn modelId="{62796BB7-7E82-4E20-8A11-FD250A9A87FA}" type="presOf" srcId="{9934308A-0360-43D7-946C-9535C4DDE940}" destId="{3ED8C1C8-1A1B-4C3E-A3E8-30B00088DA2C}" srcOrd="0" destOrd="0" presId="urn:microsoft.com/office/officeart/2005/8/layout/hierarchy3"/>
    <dgm:cxn modelId="{FDFE1FBB-5BA6-4A8D-A340-F11988DB7A18}" srcId="{4D577B70-CFBC-4AAE-BC37-07B1FE8FF837}" destId="{32E3B8DD-C2AA-4504-A7C6-E3F3E48B58DE}" srcOrd="1" destOrd="0" parTransId="{BD1A9A50-13B8-4274-B991-AADD26CB09ED}" sibTransId="{07013C0C-211F-4C3E-A308-04EA22C2C3B3}"/>
    <dgm:cxn modelId="{0BB1A5C4-3BB4-4230-8466-1F1BC3A3E174}" srcId="{4D577B70-CFBC-4AAE-BC37-07B1FE8FF837}" destId="{BD8D5D00-E6E6-4230-9562-EABBF191F36B}" srcOrd="3" destOrd="0" parTransId="{9934308A-0360-43D7-946C-9535C4DDE940}" sibTransId="{295D9904-287F-475E-9BC8-D3D96C192A98}"/>
    <dgm:cxn modelId="{489284C5-67B9-424E-9DDB-E1C355E38D20}" srcId="{EEE214B8-7ED8-41C2-BDEE-2E19A1A81E99}" destId="{6E8FC04B-B33B-4439-AD05-E04C4822B725}" srcOrd="3" destOrd="0" parTransId="{4F3BA565-ACC3-4049-98D5-0FE3D3D69C22}" sibTransId="{6D806E96-CF87-4A81-BDCC-D35A40068893}"/>
    <dgm:cxn modelId="{B5A6EBCD-6E25-44B4-AB9F-6CAD9BFF818F}" type="presOf" srcId="{F87B48CE-E255-459E-BBBC-4C3FEB4AA3F6}" destId="{A7FB0C0A-3FE0-45D2-8BE1-E2D96B80E8F2}" srcOrd="0" destOrd="0" presId="urn:microsoft.com/office/officeart/2005/8/layout/hierarchy3"/>
    <dgm:cxn modelId="{856CA0CF-9A27-4659-8EE7-587023C8F696}" type="presOf" srcId="{13954F53-17BE-43A6-98C6-38283494AF82}" destId="{3B8F446D-1026-4E56-82B4-32FD53F1441B}" srcOrd="0" destOrd="0" presId="urn:microsoft.com/office/officeart/2005/8/layout/hierarchy3"/>
    <dgm:cxn modelId="{D5CA28D1-7028-4AC3-A6B7-CCB73EE991E3}" type="presOf" srcId="{9555FA9A-F044-470B-B6A5-BAAB30C0776C}" destId="{1075F434-B7C0-4DC2-B063-C17F6D321D95}" srcOrd="0" destOrd="0" presId="urn:microsoft.com/office/officeart/2005/8/layout/hierarchy3"/>
    <dgm:cxn modelId="{D5A7B1D1-7DE6-480B-B64A-BD8C2D529F0E}" srcId="{2ADB5D46-EF87-46AA-B364-DA63A72DE03F}" destId="{4D577B70-CFBC-4AAE-BC37-07B1FE8FF837}" srcOrd="2" destOrd="0" parTransId="{6D81EB29-6115-47EF-9BE1-2D06BF053F1E}" sibTransId="{A176B462-04A6-4A05-B189-625C069D9568}"/>
    <dgm:cxn modelId="{1BEF51D8-7A7A-46F0-BB1B-FBAE98E902C2}" srcId="{F87B48CE-E255-459E-BBBC-4C3FEB4AA3F6}" destId="{13954F53-17BE-43A6-98C6-38283494AF82}" srcOrd="0" destOrd="0" parTransId="{DC6F9762-DD73-4E66-93B2-2CAC309DBA44}" sibTransId="{39E4172B-7326-46B9-A882-1AEF8DDA5771}"/>
    <dgm:cxn modelId="{1D75E8DD-537D-4481-8D4C-5A887ABD817D}" type="presOf" srcId="{ECB475CD-E3D6-444D-BAE0-8AF7F686BDD9}" destId="{1312EB74-A06E-4D65-A391-D679EBCA9A40}" srcOrd="0" destOrd="0" presId="urn:microsoft.com/office/officeart/2005/8/layout/hierarchy3"/>
    <dgm:cxn modelId="{94AE9BDF-9A5B-4F0D-BABF-2CB1A8E28585}" type="presOf" srcId="{EEE214B8-7ED8-41C2-BDEE-2E19A1A81E99}" destId="{F3F89542-6649-4CB2-9F53-45AE1F58CFCA}" srcOrd="1" destOrd="0" presId="urn:microsoft.com/office/officeart/2005/8/layout/hierarchy3"/>
    <dgm:cxn modelId="{A80FF8E0-0308-4550-83B8-90EA78EBFBA6}" type="presOf" srcId="{FA6AE910-1137-4CA5-B462-73FD05B97B08}" destId="{E1CB8381-E28E-487E-85F9-AFDD496A5F75}" srcOrd="0" destOrd="0" presId="urn:microsoft.com/office/officeart/2005/8/layout/hierarchy3"/>
    <dgm:cxn modelId="{9ECDEEE4-AFB8-4169-9A1C-ED95955D4834}" srcId="{EEE214B8-7ED8-41C2-BDEE-2E19A1A81E99}" destId="{9555FA9A-F044-470B-B6A5-BAAB30C0776C}" srcOrd="0" destOrd="0" parTransId="{D4C0DBC1-53CA-4B15-A0D6-DCD838547D3A}" sibTransId="{2C28786B-CC61-49B1-A661-9098615BB13D}"/>
    <dgm:cxn modelId="{FD208BE7-C02A-4E7C-AC3F-5D595EEE81B8}" type="presOf" srcId="{51640B02-E8C9-4FFB-89CF-88967B326ABC}" destId="{99907647-8976-44A9-A46C-3A51A7ECE1AD}" srcOrd="0" destOrd="0" presId="urn:microsoft.com/office/officeart/2005/8/layout/hierarchy3"/>
    <dgm:cxn modelId="{2149C8ED-5863-4F03-9CD4-C87D0FBB0792}" type="presOf" srcId="{BD1A9A50-13B8-4274-B991-AADD26CB09ED}" destId="{D3FC6180-C983-406A-BA50-B01112140F76}" srcOrd="0" destOrd="0" presId="urn:microsoft.com/office/officeart/2005/8/layout/hierarchy3"/>
    <dgm:cxn modelId="{E82CE6EF-599F-4C44-B343-9C35A00B2CE2}" type="presOf" srcId="{BEC3A2F3-F157-4190-803B-2CCA412A12B7}" destId="{EB354DBD-E6B6-482B-9B95-564FD839A7CB}" srcOrd="0" destOrd="0" presId="urn:microsoft.com/office/officeart/2005/8/layout/hierarchy3"/>
    <dgm:cxn modelId="{49593FF0-46F3-4C81-9FA5-2E49C3B32BAC}" type="presOf" srcId="{D0252A90-C765-49EE-8968-FD7E1A7D55C3}" destId="{26BBBB83-8286-42A7-A882-A601F36DB4DA}" srcOrd="0" destOrd="0" presId="urn:microsoft.com/office/officeart/2005/8/layout/hierarchy3"/>
    <dgm:cxn modelId="{E62BA4F6-A07F-4B95-9F3C-78CA14EB55F2}" type="presOf" srcId="{6E8FC04B-B33B-4439-AD05-E04C4822B725}" destId="{E1963FE2-0B88-4882-8F35-BAF51DB96564}" srcOrd="0" destOrd="0" presId="urn:microsoft.com/office/officeart/2005/8/layout/hierarchy3"/>
    <dgm:cxn modelId="{C14433F7-0834-442E-A932-C94271A10945}" type="presOf" srcId="{F87B48CE-E255-459E-BBBC-4C3FEB4AA3F6}" destId="{E4470204-6DF6-4C2B-B9C5-116048DDDB05}" srcOrd="1" destOrd="0" presId="urn:microsoft.com/office/officeart/2005/8/layout/hierarchy3"/>
    <dgm:cxn modelId="{7A0DE9FA-72B3-4CAB-BED8-A960C563ABD0}" srcId="{ECB475CD-E3D6-444D-BAE0-8AF7F686BDD9}" destId="{E31E51C8-041D-4985-87E9-EE6CF2454BBA}" srcOrd="2" destOrd="0" parTransId="{B5473D47-5033-4390-88B0-1BDBA185810A}" sibTransId="{68C61E0D-ECA9-4B26-BF91-780E5D79F059}"/>
    <dgm:cxn modelId="{EC5E2DBF-E5CC-4D88-AF29-0062CAA0AE90}" type="presParOf" srcId="{C020C374-A7AC-48C2-A651-D8F8049FAC56}" destId="{CD058389-C7B3-4DE0-892F-DCC64FF25BC2}" srcOrd="0" destOrd="0" presId="urn:microsoft.com/office/officeart/2005/8/layout/hierarchy3"/>
    <dgm:cxn modelId="{4DA040B4-741C-41D9-854F-689E98C7519B}" type="presParOf" srcId="{CD058389-C7B3-4DE0-892F-DCC64FF25BC2}" destId="{A7B8842C-0A1B-42E7-8B9B-6C15238D0943}" srcOrd="0" destOrd="0" presId="urn:microsoft.com/office/officeart/2005/8/layout/hierarchy3"/>
    <dgm:cxn modelId="{6F85D4C7-55A9-4574-8EB7-87E84237A9C3}" type="presParOf" srcId="{A7B8842C-0A1B-42E7-8B9B-6C15238D0943}" destId="{A7FB0C0A-3FE0-45D2-8BE1-E2D96B80E8F2}" srcOrd="0" destOrd="0" presId="urn:microsoft.com/office/officeart/2005/8/layout/hierarchy3"/>
    <dgm:cxn modelId="{18E95CDD-39F3-4F83-AF05-9CD32541EE6F}" type="presParOf" srcId="{A7B8842C-0A1B-42E7-8B9B-6C15238D0943}" destId="{E4470204-6DF6-4C2B-B9C5-116048DDDB05}" srcOrd="1" destOrd="0" presId="urn:microsoft.com/office/officeart/2005/8/layout/hierarchy3"/>
    <dgm:cxn modelId="{C3C74F6C-2E3C-4C91-84CE-8710F220CAC3}" type="presParOf" srcId="{CD058389-C7B3-4DE0-892F-DCC64FF25BC2}" destId="{7D6CD3CE-1BD8-4B57-8ED4-58693D1EA320}" srcOrd="1" destOrd="0" presId="urn:microsoft.com/office/officeart/2005/8/layout/hierarchy3"/>
    <dgm:cxn modelId="{4D9C26E9-CE1E-4AA7-B714-D6C6CEB31003}" type="presParOf" srcId="{7D6CD3CE-1BD8-4B57-8ED4-58693D1EA320}" destId="{7C0CE0DE-6DAB-4A54-ACAF-39400A03DB5D}" srcOrd="0" destOrd="0" presId="urn:microsoft.com/office/officeart/2005/8/layout/hierarchy3"/>
    <dgm:cxn modelId="{7C45562D-1B6F-4521-8FAC-E72D3EB47B25}" type="presParOf" srcId="{7D6CD3CE-1BD8-4B57-8ED4-58693D1EA320}" destId="{3B8F446D-1026-4E56-82B4-32FD53F1441B}" srcOrd="1" destOrd="0" presId="urn:microsoft.com/office/officeart/2005/8/layout/hierarchy3"/>
    <dgm:cxn modelId="{F5F82C39-C8C4-4035-BAE4-1768431CADF5}" type="presParOf" srcId="{7D6CD3CE-1BD8-4B57-8ED4-58693D1EA320}" destId="{E1CB8381-E28E-487E-85F9-AFDD496A5F75}" srcOrd="2" destOrd="0" presId="urn:microsoft.com/office/officeart/2005/8/layout/hierarchy3"/>
    <dgm:cxn modelId="{FB0B2013-497D-4F17-97E2-8A9F72DEDC1F}" type="presParOf" srcId="{7D6CD3CE-1BD8-4B57-8ED4-58693D1EA320}" destId="{EB354DBD-E6B6-482B-9B95-564FD839A7CB}" srcOrd="3" destOrd="0" presId="urn:microsoft.com/office/officeart/2005/8/layout/hierarchy3"/>
    <dgm:cxn modelId="{9479F164-5D15-4CC3-9339-ECCD9E2D7387}" type="presParOf" srcId="{7D6CD3CE-1BD8-4B57-8ED4-58693D1EA320}" destId="{0B59588C-0DAC-42BB-BB4F-170616BE2FCF}" srcOrd="4" destOrd="0" presId="urn:microsoft.com/office/officeart/2005/8/layout/hierarchy3"/>
    <dgm:cxn modelId="{157A80C2-7A11-4894-88F2-E7BE86DD095F}" type="presParOf" srcId="{7D6CD3CE-1BD8-4B57-8ED4-58693D1EA320}" destId="{4922363F-CFCE-48B0-8F86-CA551B046BF2}" srcOrd="5" destOrd="0" presId="urn:microsoft.com/office/officeart/2005/8/layout/hierarchy3"/>
    <dgm:cxn modelId="{0D06B772-4A34-406D-B476-396A270B018A}" type="presParOf" srcId="{7D6CD3CE-1BD8-4B57-8ED4-58693D1EA320}" destId="{D05302C5-FDEA-43C5-899D-4C93D25309B7}" srcOrd="6" destOrd="0" presId="urn:microsoft.com/office/officeart/2005/8/layout/hierarchy3"/>
    <dgm:cxn modelId="{38D3E5F3-6739-451E-AEB2-D0DC31A6662B}" type="presParOf" srcId="{7D6CD3CE-1BD8-4B57-8ED4-58693D1EA320}" destId="{26BBBB83-8286-42A7-A882-A601F36DB4DA}" srcOrd="7" destOrd="0" presId="urn:microsoft.com/office/officeart/2005/8/layout/hierarchy3"/>
    <dgm:cxn modelId="{7BA7B3CF-53CF-4B91-AEFA-C41E2DDDC7E2}" type="presParOf" srcId="{C020C374-A7AC-48C2-A651-D8F8049FAC56}" destId="{4F5DBB7B-D418-459A-8F3D-A6601DAE29DA}" srcOrd="1" destOrd="0" presId="urn:microsoft.com/office/officeart/2005/8/layout/hierarchy3"/>
    <dgm:cxn modelId="{F1F49181-C21B-479E-A514-C707F1709C04}" type="presParOf" srcId="{4F5DBB7B-D418-459A-8F3D-A6601DAE29DA}" destId="{1A695C55-C088-4E4C-800E-355763D90475}" srcOrd="0" destOrd="0" presId="urn:microsoft.com/office/officeart/2005/8/layout/hierarchy3"/>
    <dgm:cxn modelId="{DD2E6EB8-911B-41E5-B4A4-419F4A240C7C}" type="presParOf" srcId="{1A695C55-C088-4E4C-800E-355763D90475}" destId="{B225A218-1CD5-4A4E-B246-CE5A64E93086}" srcOrd="0" destOrd="0" presId="urn:microsoft.com/office/officeart/2005/8/layout/hierarchy3"/>
    <dgm:cxn modelId="{2B09C998-FD02-410F-AF93-15EDC8CEFEC4}" type="presParOf" srcId="{1A695C55-C088-4E4C-800E-355763D90475}" destId="{F3F89542-6649-4CB2-9F53-45AE1F58CFCA}" srcOrd="1" destOrd="0" presId="urn:microsoft.com/office/officeart/2005/8/layout/hierarchy3"/>
    <dgm:cxn modelId="{F615A375-CCCB-4AAB-B083-FFBCB3BCDD69}" type="presParOf" srcId="{4F5DBB7B-D418-459A-8F3D-A6601DAE29DA}" destId="{FA25ED5D-EB6C-4A61-8637-81F6AEAF92A5}" srcOrd="1" destOrd="0" presId="urn:microsoft.com/office/officeart/2005/8/layout/hierarchy3"/>
    <dgm:cxn modelId="{768B73CB-6978-4A0B-AC61-7A7EE1B388CB}" type="presParOf" srcId="{FA25ED5D-EB6C-4A61-8637-81F6AEAF92A5}" destId="{1F6C5544-3D85-4D06-B908-846C7D5E75CA}" srcOrd="0" destOrd="0" presId="urn:microsoft.com/office/officeart/2005/8/layout/hierarchy3"/>
    <dgm:cxn modelId="{0C855D56-E246-433C-A308-D7FF03BCBAEB}" type="presParOf" srcId="{FA25ED5D-EB6C-4A61-8637-81F6AEAF92A5}" destId="{1075F434-B7C0-4DC2-B063-C17F6D321D95}" srcOrd="1" destOrd="0" presId="urn:microsoft.com/office/officeart/2005/8/layout/hierarchy3"/>
    <dgm:cxn modelId="{357347C4-BAD0-4756-8C52-1001DDDBEF0D}" type="presParOf" srcId="{FA25ED5D-EB6C-4A61-8637-81F6AEAF92A5}" destId="{68B019F7-E957-405C-91A6-1C360D9F5B44}" srcOrd="2" destOrd="0" presId="urn:microsoft.com/office/officeart/2005/8/layout/hierarchy3"/>
    <dgm:cxn modelId="{980E6576-AF8E-4B61-BD5F-B92F8B5F1037}" type="presParOf" srcId="{FA25ED5D-EB6C-4A61-8637-81F6AEAF92A5}" destId="{00423D5C-2A19-4D15-A5F2-EE0593F3810B}" srcOrd="3" destOrd="0" presId="urn:microsoft.com/office/officeart/2005/8/layout/hierarchy3"/>
    <dgm:cxn modelId="{94A42B26-402F-4AD6-915B-38B2A9158679}" type="presParOf" srcId="{FA25ED5D-EB6C-4A61-8637-81F6AEAF92A5}" destId="{B2E97EEA-52C6-4F47-AF18-357F586F1B23}" srcOrd="4" destOrd="0" presId="urn:microsoft.com/office/officeart/2005/8/layout/hierarchy3"/>
    <dgm:cxn modelId="{F7029003-13F5-4F88-B9FD-2BAF9A22C61C}" type="presParOf" srcId="{FA25ED5D-EB6C-4A61-8637-81F6AEAF92A5}" destId="{99907647-8976-44A9-A46C-3A51A7ECE1AD}" srcOrd="5" destOrd="0" presId="urn:microsoft.com/office/officeart/2005/8/layout/hierarchy3"/>
    <dgm:cxn modelId="{5B485C83-5B0D-4A7B-A94A-B084B3DC33D2}" type="presParOf" srcId="{FA25ED5D-EB6C-4A61-8637-81F6AEAF92A5}" destId="{9A50D59A-2A29-4309-82D9-29402581AAD0}" srcOrd="6" destOrd="0" presId="urn:microsoft.com/office/officeart/2005/8/layout/hierarchy3"/>
    <dgm:cxn modelId="{704446A5-592B-4C95-98FD-47B3CA76BBD0}" type="presParOf" srcId="{FA25ED5D-EB6C-4A61-8637-81F6AEAF92A5}" destId="{E1963FE2-0B88-4882-8F35-BAF51DB96564}" srcOrd="7" destOrd="0" presId="urn:microsoft.com/office/officeart/2005/8/layout/hierarchy3"/>
    <dgm:cxn modelId="{15EC93E8-B65E-4A66-BAE3-407CAD69E89B}" type="presParOf" srcId="{C020C374-A7AC-48C2-A651-D8F8049FAC56}" destId="{2357A040-A31B-4460-B1DF-53B63AA7437E}" srcOrd="2" destOrd="0" presId="urn:microsoft.com/office/officeart/2005/8/layout/hierarchy3"/>
    <dgm:cxn modelId="{57EBACF1-FF84-42FB-B565-A4B7BF1B523D}" type="presParOf" srcId="{2357A040-A31B-4460-B1DF-53B63AA7437E}" destId="{2F914C95-0D42-4CED-8563-F0EF14BD0F47}" srcOrd="0" destOrd="0" presId="urn:microsoft.com/office/officeart/2005/8/layout/hierarchy3"/>
    <dgm:cxn modelId="{11C38FB4-10CD-430B-AF0D-EDA0C6801DF8}" type="presParOf" srcId="{2F914C95-0D42-4CED-8563-F0EF14BD0F47}" destId="{E0ADB55F-9E9C-4168-82F3-14BFE3663B06}" srcOrd="0" destOrd="0" presId="urn:microsoft.com/office/officeart/2005/8/layout/hierarchy3"/>
    <dgm:cxn modelId="{D4DDE6BF-216B-4AA6-A43C-89D81EA2F003}" type="presParOf" srcId="{2F914C95-0D42-4CED-8563-F0EF14BD0F47}" destId="{5254B9B9-CF38-41A0-AB5C-212B8B89A055}" srcOrd="1" destOrd="0" presId="urn:microsoft.com/office/officeart/2005/8/layout/hierarchy3"/>
    <dgm:cxn modelId="{50EDE10E-8010-40BB-B835-2697EB9B895C}" type="presParOf" srcId="{2357A040-A31B-4460-B1DF-53B63AA7437E}" destId="{D04E1C69-7757-4604-8A0D-EEAC6AA6AF77}" srcOrd="1" destOrd="0" presId="urn:microsoft.com/office/officeart/2005/8/layout/hierarchy3"/>
    <dgm:cxn modelId="{35662EFA-1257-4783-A379-483140738840}" type="presParOf" srcId="{D04E1C69-7757-4604-8A0D-EEAC6AA6AF77}" destId="{9ED12CBF-E911-415D-B4AF-E4E1A98F4686}" srcOrd="0" destOrd="0" presId="urn:microsoft.com/office/officeart/2005/8/layout/hierarchy3"/>
    <dgm:cxn modelId="{B9345F14-3CB0-4C4C-9558-B00CEFA6ABFC}" type="presParOf" srcId="{D04E1C69-7757-4604-8A0D-EEAC6AA6AF77}" destId="{8617A5C1-865A-4590-A329-03BEFC3959E4}" srcOrd="1" destOrd="0" presId="urn:microsoft.com/office/officeart/2005/8/layout/hierarchy3"/>
    <dgm:cxn modelId="{8A9DF3D3-932E-4849-8E3E-C67339090EFE}" type="presParOf" srcId="{D04E1C69-7757-4604-8A0D-EEAC6AA6AF77}" destId="{D3FC6180-C983-406A-BA50-B01112140F76}" srcOrd="2" destOrd="0" presId="urn:microsoft.com/office/officeart/2005/8/layout/hierarchy3"/>
    <dgm:cxn modelId="{A79FC3E5-035A-455D-BB63-9C4C9722F540}" type="presParOf" srcId="{D04E1C69-7757-4604-8A0D-EEAC6AA6AF77}" destId="{ECFF2107-F427-4F4B-A190-42114FF80F10}" srcOrd="3" destOrd="0" presId="urn:microsoft.com/office/officeart/2005/8/layout/hierarchy3"/>
    <dgm:cxn modelId="{68B8BC5C-FA22-48BA-8BF7-FF1267060E53}" type="presParOf" srcId="{D04E1C69-7757-4604-8A0D-EEAC6AA6AF77}" destId="{06DBE387-9F49-4701-8586-072598205C4A}" srcOrd="4" destOrd="0" presId="urn:microsoft.com/office/officeart/2005/8/layout/hierarchy3"/>
    <dgm:cxn modelId="{6E57EC55-3B69-4EDB-B2EF-7D17019B089D}" type="presParOf" srcId="{D04E1C69-7757-4604-8A0D-EEAC6AA6AF77}" destId="{B340F383-D0C5-4A10-8788-F2695A0D3F3D}" srcOrd="5" destOrd="0" presId="urn:microsoft.com/office/officeart/2005/8/layout/hierarchy3"/>
    <dgm:cxn modelId="{4B7AB33B-09E0-447F-9CF2-6260D5A29DDC}" type="presParOf" srcId="{D04E1C69-7757-4604-8A0D-EEAC6AA6AF77}" destId="{3ED8C1C8-1A1B-4C3E-A3E8-30B00088DA2C}" srcOrd="6" destOrd="0" presId="urn:microsoft.com/office/officeart/2005/8/layout/hierarchy3"/>
    <dgm:cxn modelId="{5B22EEFC-4FEA-476E-9823-03AC44C6194D}" type="presParOf" srcId="{D04E1C69-7757-4604-8A0D-EEAC6AA6AF77}" destId="{A22693BA-4926-4002-92EE-08E934CA6CB0}" srcOrd="7" destOrd="0" presId="urn:microsoft.com/office/officeart/2005/8/layout/hierarchy3"/>
    <dgm:cxn modelId="{EE28436F-8B56-492F-A9E3-F44EBD4F8586}" type="presParOf" srcId="{C020C374-A7AC-48C2-A651-D8F8049FAC56}" destId="{B6BF847D-78B1-44FD-BB6F-E62A8EC939CC}" srcOrd="3" destOrd="0" presId="urn:microsoft.com/office/officeart/2005/8/layout/hierarchy3"/>
    <dgm:cxn modelId="{87300F5C-7F35-4AD3-9678-7BBB2A10E221}" type="presParOf" srcId="{B6BF847D-78B1-44FD-BB6F-E62A8EC939CC}" destId="{8B9762AB-0C3B-4B99-84E1-DEDBDE11FDA2}" srcOrd="0" destOrd="0" presId="urn:microsoft.com/office/officeart/2005/8/layout/hierarchy3"/>
    <dgm:cxn modelId="{382286D1-514D-4C8B-8CD7-DF836ACB5FCF}" type="presParOf" srcId="{8B9762AB-0C3B-4B99-84E1-DEDBDE11FDA2}" destId="{1312EB74-A06E-4D65-A391-D679EBCA9A40}" srcOrd="0" destOrd="0" presId="urn:microsoft.com/office/officeart/2005/8/layout/hierarchy3"/>
    <dgm:cxn modelId="{9479B580-A7DD-4436-B325-E061DAA55958}" type="presParOf" srcId="{8B9762AB-0C3B-4B99-84E1-DEDBDE11FDA2}" destId="{4D6FFD52-9FDD-4608-8665-866DA9926D2C}" srcOrd="1" destOrd="0" presId="urn:microsoft.com/office/officeart/2005/8/layout/hierarchy3"/>
    <dgm:cxn modelId="{03D72367-AA47-407B-B1AB-B1C414251B26}" type="presParOf" srcId="{B6BF847D-78B1-44FD-BB6F-E62A8EC939CC}" destId="{39B96D17-5533-4CA4-9F44-C39947225390}" srcOrd="1" destOrd="0" presId="urn:microsoft.com/office/officeart/2005/8/layout/hierarchy3"/>
    <dgm:cxn modelId="{99601F51-3CEC-4D6E-9293-BA62777B4DF1}" type="presParOf" srcId="{39B96D17-5533-4CA4-9F44-C39947225390}" destId="{A5CB7C39-2270-4E16-8FDB-A54BCF28CEBF}" srcOrd="0" destOrd="0" presId="urn:microsoft.com/office/officeart/2005/8/layout/hierarchy3"/>
    <dgm:cxn modelId="{B1D25801-C7B8-4BB5-BD23-91EC7ECCB3C6}" type="presParOf" srcId="{39B96D17-5533-4CA4-9F44-C39947225390}" destId="{5CDA56A8-B225-4AD3-8A22-C1442E4CDAE1}" srcOrd="1" destOrd="0" presId="urn:microsoft.com/office/officeart/2005/8/layout/hierarchy3"/>
    <dgm:cxn modelId="{4F7C9B03-4EBC-4C1B-AFF3-BB00A544A810}" type="presParOf" srcId="{39B96D17-5533-4CA4-9F44-C39947225390}" destId="{FC8E7501-DC79-4752-B15C-69D03214F829}" srcOrd="2" destOrd="0" presId="urn:microsoft.com/office/officeart/2005/8/layout/hierarchy3"/>
    <dgm:cxn modelId="{EE003237-3E3A-459C-A33E-C08AD6DEBB13}" type="presParOf" srcId="{39B96D17-5533-4CA4-9F44-C39947225390}" destId="{3E038C88-393E-4784-A021-74E5410740AA}" srcOrd="3" destOrd="0" presId="urn:microsoft.com/office/officeart/2005/8/layout/hierarchy3"/>
    <dgm:cxn modelId="{0793E6FF-3864-4DA1-9E21-AF0DDD83780B}" type="presParOf" srcId="{39B96D17-5533-4CA4-9F44-C39947225390}" destId="{221CB7F6-FDBD-407F-9430-DF2C75BCBFC4}" srcOrd="4" destOrd="0" presId="urn:microsoft.com/office/officeart/2005/8/layout/hierarchy3"/>
    <dgm:cxn modelId="{CEC7CDF6-1762-4B15-A87B-D1172EF7F607}" type="presParOf" srcId="{39B96D17-5533-4CA4-9F44-C39947225390}" destId="{B827E0ED-92EA-45D3-A0AE-5E527352D551}" srcOrd="5" destOrd="0" presId="urn:microsoft.com/office/officeart/2005/8/layout/hierarchy3"/>
    <dgm:cxn modelId="{EDB100E9-C55E-4E31-826D-EC4104D0973B}" type="presParOf" srcId="{39B96D17-5533-4CA4-9F44-C39947225390}" destId="{137F5C95-41A2-40D3-90C1-96230E217B58}" srcOrd="6" destOrd="0" presId="urn:microsoft.com/office/officeart/2005/8/layout/hierarchy3"/>
    <dgm:cxn modelId="{CD99FD66-DDB7-4BF1-ACDE-C2D51D0BEF6E}" type="presParOf" srcId="{39B96D17-5533-4CA4-9F44-C39947225390}" destId="{4C2A71CD-9CA5-49DC-9176-67AC06805881}"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660E4D-CBC8-4EFF-8F68-157B1E5BF6A3}"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A5AF4D6C-0CC9-4732-9D86-1CB2371BB69B}">
      <dgm:prSet phldrT="[Text]"/>
      <dgm:spPr>
        <a:solidFill>
          <a:schemeClr val="tx1"/>
        </a:solidFill>
      </dgm:spPr>
      <dgm:t>
        <a:bodyPr/>
        <a:lstStyle/>
        <a:p>
          <a:r>
            <a:rPr lang="en-GB" dirty="0"/>
            <a:t>AEs=21</a:t>
          </a:r>
        </a:p>
      </dgm:t>
    </dgm:pt>
    <dgm:pt modelId="{43E35D25-C148-45DD-B59A-35D8B84C46EF}" type="parTrans" cxnId="{DBCDD20A-9274-4C9E-A6AE-C8D4E3FD10EC}">
      <dgm:prSet/>
      <dgm:spPr/>
      <dgm:t>
        <a:bodyPr/>
        <a:lstStyle/>
        <a:p>
          <a:endParaRPr lang="en-GB"/>
        </a:p>
      </dgm:t>
    </dgm:pt>
    <dgm:pt modelId="{5055C106-B0EF-4579-A15E-A6F67BA9FBF0}" type="sibTrans" cxnId="{DBCDD20A-9274-4C9E-A6AE-C8D4E3FD10EC}">
      <dgm:prSet/>
      <dgm:spPr/>
      <dgm:t>
        <a:bodyPr/>
        <a:lstStyle/>
        <a:p>
          <a:endParaRPr lang="en-GB"/>
        </a:p>
      </dgm:t>
    </dgm:pt>
    <dgm:pt modelId="{F19FD4FF-BA55-43A9-91E8-912C869B6850}">
      <dgm:prSet phldrT="[Text]"/>
      <dgm:spPr>
        <a:solidFill>
          <a:schemeClr val="accent2"/>
        </a:solidFill>
      </dgm:spPr>
      <dgm:t>
        <a:bodyPr/>
        <a:lstStyle/>
        <a:p>
          <a:r>
            <a:rPr lang="en-GB" dirty="0"/>
            <a:t>ISRs=14*</a:t>
          </a:r>
        </a:p>
      </dgm:t>
    </dgm:pt>
    <dgm:pt modelId="{76BDB636-BC23-46BE-8DF3-EAF17AAE044D}" type="parTrans" cxnId="{00D3B17F-3DCD-48B2-9643-B62BA4EB4DBC}">
      <dgm:prSet/>
      <dgm:spPr>
        <a:solidFill>
          <a:schemeClr val="accent2">
            <a:lumMod val="60000"/>
            <a:lumOff val="40000"/>
          </a:schemeClr>
        </a:solidFill>
      </dgm:spPr>
      <dgm:t>
        <a:bodyPr/>
        <a:lstStyle/>
        <a:p>
          <a:endParaRPr lang="en-GB"/>
        </a:p>
      </dgm:t>
    </dgm:pt>
    <dgm:pt modelId="{9391FF5A-FBAE-445E-A75C-81FFF6E6BE0A}" type="sibTrans" cxnId="{00D3B17F-3DCD-48B2-9643-B62BA4EB4DBC}">
      <dgm:prSet/>
      <dgm:spPr/>
      <dgm:t>
        <a:bodyPr/>
        <a:lstStyle/>
        <a:p>
          <a:endParaRPr lang="en-GB"/>
        </a:p>
      </dgm:t>
    </dgm:pt>
    <dgm:pt modelId="{3682E017-8C39-4001-963E-2129F81806A8}">
      <dgm:prSet phldrT="[Text]"/>
      <dgm:spPr>
        <a:solidFill>
          <a:schemeClr val="accent4"/>
        </a:solidFill>
      </dgm:spPr>
      <dgm:t>
        <a:bodyPr/>
        <a:lstStyle/>
        <a:p>
          <a:r>
            <a:rPr lang="en-GB" dirty="0"/>
            <a:t>Vomiting=3</a:t>
          </a:r>
        </a:p>
      </dgm:t>
    </dgm:pt>
    <dgm:pt modelId="{3F807F3B-E639-44A7-A897-3CBEE0758B91}" type="parTrans" cxnId="{9EBD4D7A-A0D7-4B51-9585-0817E733D93A}">
      <dgm:prSet/>
      <dgm:spPr>
        <a:solidFill>
          <a:schemeClr val="accent4">
            <a:lumMod val="40000"/>
            <a:lumOff val="60000"/>
          </a:schemeClr>
        </a:solidFill>
      </dgm:spPr>
      <dgm:t>
        <a:bodyPr/>
        <a:lstStyle/>
        <a:p>
          <a:endParaRPr lang="en-GB"/>
        </a:p>
      </dgm:t>
    </dgm:pt>
    <dgm:pt modelId="{CF4570D3-6179-4998-9FA6-ED6F440D9F4F}" type="sibTrans" cxnId="{9EBD4D7A-A0D7-4B51-9585-0817E733D93A}">
      <dgm:prSet/>
      <dgm:spPr/>
      <dgm:t>
        <a:bodyPr/>
        <a:lstStyle/>
        <a:p>
          <a:endParaRPr lang="en-GB"/>
        </a:p>
      </dgm:t>
    </dgm:pt>
    <dgm:pt modelId="{5AD7060B-8784-403D-9C37-C27B6CE3DDEB}">
      <dgm:prSet phldrT="[Text]"/>
      <dgm:spPr>
        <a:solidFill>
          <a:schemeClr val="accent3"/>
        </a:solidFill>
      </dgm:spPr>
      <dgm:t>
        <a:bodyPr/>
        <a:lstStyle/>
        <a:p>
          <a:r>
            <a:rPr lang="en-GB" dirty="0"/>
            <a:t>Contact dermatitis=1</a:t>
          </a:r>
        </a:p>
      </dgm:t>
    </dgm:pt>
    <dgm:pt modelId="{06E7460F-448A-427F-83C7-F19DA6B5CA73}" type="parTrans" cxnId="{0AB0FC30-7CE5-4A3F-A873-C70D510F3A1F}">
      <dgm:prSet/>
      <dgm:spPr>
        <a:solidFill>
          <a:schemeClr val="accent3">
            <a:lumMod val="40000"/>
            <a:lumOff val="60000"/>
          </a:schemeClr>
        </a:solidFill>
      </dgm:spPr>
      <dgm:t>
        <a:bodyPr/>
        <a:lstStyle/>
        <a:p>
          <a:endParaRPr lang="en-GB"/>
        </a:p>
      </dgm:t>
    </dgm:pt>
    <dgm:pt modelId="{73FBDB1D-4C18-4C2C-9DE2-BF1453C3A5F2}" type="sibTrans" cxnId="{0AB0FC30-7CE5-4A3F-A873-C70D510F3A1F}">
      <dgm:prSet/>
      <dgm:spPr/>
      <dgm:t>
        <a:bodyPr/>
        <a:lstStyle/>
        <a:p>
          <a:endParaRPr lang="en-GB"/>
        </a:p>
      </dgm:t>
    </dgm:pt>
    <dgm:pt modelId="{21901106-B7B7-4E8E-B09F-50D3401DB079}">
      <dgm:prSet phldrT="[Text]"/>
      <dgm:spPr>
        <a:solidFill>
          <a:schemeClr val="accent2"/>
        </a:solidFill>
      </dgm:spPr>
      <dgm:t>
        <a:bodyPr/>
        <a:lstStyle/>
        <a:p>
          <a:r>
            <a:rPr lang="en-GB" dirty="0"/>
            <a:t>Erythema=1</a:t>
          </a:r>
        </a:p>
      </dgm:t>
    </dgm:pt>
    <dgm:pt modelId="{32BAC7A5-C4E9-4A11-BFE8-37441C59F4DA}" type="parTrans" cxnId="{42690EB6-5430-4214-A07E-5EE04DCACA68}">
      <dgm:prSet/>
      <dgm:spPr>
        <a:solidFill>
          <a:schemeClr val="accent2">
            <a:lumMod val="60000"/>
            <a:lumOff val="40000"/>
          </a:schemeClr>
        </a:solidFill>
      </dgm:spPr>
      <dgm:t>
        <a:bodyPr/>
        <a:lstStyle/>
        <a:p>
          <a:endParaRPr lang="en-GB"/>
        </a:p>
      </dgm:t>
    </dgm:pt>
    <dgm:pt modelId="{A6C5A1D9-317D-480C-AB8E-6DB6C02FFB19}" type="sibTrans" cxnId="{42690EB6-5430-4214-A07E-5EE04DCACA68}">
      <dgm:prSet/>
      <dgm:spPr/>
      <dgm:t>
        <a:bodyPr/>
        <a:lstStyle/>
        <a:p>
          <a:endParaRPr lang="en-GB"/>
        </a:p>
      </dgm:t>
    </dgm:pt>
    <dgm:pt modelId="{90FBD3A3-912C-430A-BD82-1D4ABF8D2ED6}">
      <dgm:prSet phldrT="[Text]"/>
      <dgm:spPr>
        <a:solidFill>
          <a:schemeClr val="accent4"/>
        </a:solidFill>
      </dgm:spPr>
      <dgm:t>
        <a:bodyPr/>
        <a:lstStyle/>
        <a:p>
          <a:r>
            <a:rPr lang="en-GB" dirty="0"/>
            <a:t>Headache=1</a:t>
          </a:r>
        </a:p>
      </dgm:t>
    </dgm:pt>
    <dgm:pt modelId="{01FAB19E-BFB0-4705-8B99-F22519E16C56}" type="parTrans" cxnId="{701BB317-BA4E-4DB5-B542-5876BA0C9AA9}">
      <dgm:prSet/>
      <dgm:spPr>
        <a:solidFill>
          <a:schemeClr val="accent4">
            <a:lumMod val="40000"/>
            <a:lumOff val="60000"/>
          </a:schemeClr>
        </a:solidFill>
      </dgm:spPr>
      <dgm:t>
        <a:bodyPr/>
        <a:lstStyle/>
        <a:p>
          <a:endParaRPr lang="en-GB"/>
        </a:p>
      </dgm:t>
    </dgm:pt>
    <dgm:pt modelId="{48E65E66-FEFA-487E-8AED-593E361D5CEE}" type="sibTrans" cxnId="{701BB317-BA4E-4DB5-B542-5876BA0C9AA9}">
      <dgm:prSet/>
      <dgm:spPr/>
      <dgm:t>
        <a:bodyPr/>
        <a:lstStyle/>
        <a:p>
          <a:endParaRPr lang="en-GB"/>
        </a:p>
      </dgm:t>
    </dgm:pt>
    <dgm:pt modelId="{D4E60193-E9A0-4EF8-8F01-B4E7723F9B00}">
      <dgm:prSet phldrT="[Text]"/>
      <dgm:spPr>
        <a:solidFill>
          <a:schemeClr val="accent3"/>
        </a:solidFill>
      </dgm:spPr>
      <dgm:t>
        <a:bodyPr/>
        <a:lstStyle/>
        <a:p>
          <a:r>
            <a:rPr lang="en-GB" dirty="0"/>
            <a:t>Presyncope=1</a:t>
          </a:r>
        </a:p>
      </dgm:t>
    </dgm:pt>
    <dgm:pt modelId="{A7B168BF-79DD-45E7-BDA1-528AA1AF2457}" type="parTrans" cxnId="{50C881F2-E51F-4C6E-AADD-3ED718468AE3}">
      <dgm:prSet/>
      <dgm:spPr>
        <a:solidFill>
          <a:schemeClr val="accent3">
            <a:lumMod val="40000"/>
            <a:lumOff val="60000"/>
          </a:schemeClr>
        </a:solidFill>
      </dgm:spPr>
      <dgm:t>
        <a:bodyPr/>
        <a:lstStyle/>
        <a:p>
          <a:endParaRPr lang="en-GB"/>
        </a:p>
      </dgm:t>
    </dgm:pt>
    <dgm:pt modelId="{EDD98689-07B2-45F6-AADF-E39EA9BD6759}" type="sibTrans" cxnId="{50C881F2-E51F-4C6E-AADD-3ED718468AE3}">
      <dgm:prSet/>
      <dgm:spPr/>
      <dgm:t>
        <a:bodyPr/>
        <a:lstStyle/>
        <a:p>
          <a:endParaRPr lang="en-GB"/>
        </a:p>
      </dgm:t>
    </dgm:pt>
    <dgm:pt modelId="{E7D74430-AFFB-4C02-8ED9-2AD206EF2440}" type="pres">
      <dgm:prSet presAssocID="{06660E4D-CBC8-4EFF-8F68-157B1E5BF6A3}" presName="cycle" presStyleCnt="0">
        <dgm:presLayoutVars>
          <dgm:chMax val="1"/>
          <dgm:dir/>
          <dgm:animLvl val="ctr"/>
          <dgm:resizeHandles val="exact"/>
        </dgm:presLayoutVars>
      </dgm:prSet>
      <dgm:spPr/>
    </dgm:pt>
    <dgm:pt modelId="{9642C2D8-6E53-4602-8086-8CB6D4190653}" type="pres">
      <dgm:prSet presAssocID="{A5AF4D6C-0CC9-4732-9D86-1CB2371BB69B}" presName="centerShape" presStyleLbl="node0" presStyleIdx="0" presStyleCnt="1"/>
      <dgm:spPr/>
    </dgm:pt>
    <dgm:pt modelId="{D7F163EC-4EFE-469E-8B9F-CE2388F48593}" type="pres">
      <dgm:prSet presAssocID="{76BDB636-BC23-46BE-8DF3-EAF17AAE044D}" presName="parTrans" presStyleLbl="bgSibTrans2D1" presStyleIdx="0" presStyleCnt="6"/>
      <dgm:spPr/>
    </dgm:pt>
    <dgm:pt modelId="{2953417B-755E-47F1-B5D0-FF203ACB87D6}" type="pres">
      <dgm:prSet presAssocID="{F19FD4FF-BA55-43A9-91E8-912C869B6850}" presName="node" presStyleLbl="node1" presStyleIdx="0" presStyleCnt="6">
        <dgm:presLayoutVars>
          <dgm:bulletEnabled val="1"/>
        </dgm:presLayoutVars>
      </dgm:prSet>
      <dgm:spPr/>
    </dgm:pt>
    <dgm:pt modelId="{745438C2-680D-4F8F-A444-AFD994F295AE}" type="pres">
      <dgm:prSet presAssocID="{3F807F3B-E639-44A7-A897-3CBEE0758B91}" presName="parTrans" presStyleLbl="bgSibTrans2D1" presStyleIdx="1" presStyleCnt="6"/>
      <dgm:spPr/>
    </dgm:pt>
    <dgm:pt modelId="{134CFA1D-FF4C-45E3-81AE-FA038BF06359}" type="pres">
      <dgm:prSet presAssocID="{3682E017-8C39-4001-963E-2129F81806A8}" presName="node" presStyleLbl="node1" presStyleIdx="1" presStyleCnt="6">
        <dgm:presLayoutVars>
          <dgm:bulletEnabled val="1"/>
        </dgm:presLayoutVars>
      </dgm:prSet>
      <dgm:spPr/>
    </dgm:pt>
    <dgm:pt modelId="{11E5BFE9-EE05-4F5D-B701-54A4F852A657}" type="pres">
      <dgm:prSet presAssocID="{06E7460F-448A-427F-83C7-F19DA6B5CA73}" presName="parTrans" presStyleLbl="bgSibTrans2D1" presStyleIdx="2" presStyleCnt="6"/>
      <dgm:spPr/>
    </dgm:pt>
    <dgm:pt modelId="{CDF588EB-97D1-4155-AA0F-A39849831A81}" type="pres">
      <dgm:prSet presAssocID="{5AD7060B-8784-403D-9C37-C27B6CE3DDEB}" presName="node" presStyleLbl="node1" presStyleIdx="2" presStyleCnt="6">
        <dgm:presLayoutVars>
          <dgm:bulletEnabled val="1"/>
        </dgm:presLayoutVars>
      </dgm:prSet>
      <dgm:spPr/>
    </dgm:pt>
    <dgm:pt modelId="{1D519F2E-887E-43B1-A4DA-CF53FAD3A0E4}" type="pres">
      <dgm:prSet presAssocID="{32BAC7A5-C4E9-4A11-BFE8-37441C59F4DA}" presName="parTrans" presStyleLbl="bgSibTrans2D1" presStyleIdx="3" presStyleCnt="6"/>
      <dgm:spPr/>
    </dgm:pt>
    <dgm:pt modelId="{A7275E32-F585-40E8-B821-A828195E2AF8}" type="pres">
      <dgm:prSet presAssocID="{21901106-B7B7-4E8E-B09F-50D3401DB079}" presName="node" presStyleLbl="node1" presStyleIdx="3" presStyleCnt="6">
        <dgm:presLayoutVars>
          <dgm:bulletEnabled val="1"/>
        </dgm:presLayoutVars>
      </dgm:prSet>
      <dgm:spPr/>
    </dgm:pt>
    <dgm:pt modelId="{C9FD1FDF-1BA0-47BC-A6B4-639A8BA9CDA8}" type="pres">
      <dgm:prSet presAssocID="{01FAB19E-BFB0-4705-8B99-F22519E16C56}" presName="parTrans" presStyleLbl="bgSibTrans2D1" presStyleIdx="4" presStyleCnt="6"/>
      <dgm:spPr/>
    </dgm:pt>
    <dgm:pt modelId="{4BB8D343-98A1-4FA6-9014-CA33296A1A1D}" type="pres">
      <dgm:prSet presAssocID="{90FBD3A3-912C-430A-BD82-1D4ABF8D2ED6}" presName="node" presStyleLbl="node1" presStyleIdx="4" presStyleCnt="6">
        <dgm:presLayoutVars>
          <dgm:bulletEnabled val="1"/>
        </dgm:presLayoutVars>
      </dgm:prSet>
      <dgm:spPr/>
    </dgm:pt>
    <dgm:pt modelId="{2234F202-6F69-4D45-B4BA-5478BBF54372}" type="pres">
      <dgm:prSet presAssocID="{A7B168BF-79DD-45E7-BDA1-528AA1AF2457}" presName="parTrans" presStyleLbl="bgSibTrans2D1" presStyleIdx="5" presStyleCnt="6"/>
      <dgm:spPr/>
    </dgm:pt>
    <dgm:pt modelId="{29CC062F-9BC7-407F-89BD-917DF3F6F6AE}" type="pres">
      <dgm:prSet presAssocID="{D4E60193-E9A0-4EF8-8F01-B4E7723F9B00}" presName="node" presStyleLbl="node1" presStyleIdx="5" presStyleCnt="6">
        <dgm:presLayoutVars>
          <dgm:bulletEnabled val="1"/>
        </dgm:presLayoutVars>
      </dgm:prSet>
      <dgm:spPr/>
    </dgm:pt>
  </dgm:ptLst>
  <dgm:cxnLst>
    <dgm:cxn modelId="{4AE89904-A661-4A80-82CD-1D5649383EBE}" type="presOf" srcId="{D4E60193-E9A0-4EF8-8F01-B4E7723F9B00}" destId="{29CC062F-9BC7-407F-89BD-917DF3F6F6AE}" srcOrd="0" destOrd="0" presId="urn:microsoft.com/office/officeart/2005/8/layout/radial4"/>
    <dgm:cxn modelId="{DBCDD20A-9274-4C9E-A6AE-C8D4E3FD10EC}" srcId="{06660E4D-CBC8-4EFF-8F68-157B1E5BF6A3}" destId="{A5AF4D6C-0CC9-4732-9D86-1CB2371BB69B}" srcOrd="0" destOrd="0" parTransId="{43E35D25-C148-45DD-B59A-35D8B84C46EF}" sibTransId="{5055C106-B0EF-4579-A15E-A6F67BA9FBF0}"/>
    <dgm:cxn modelId="{26FE840E-1A46-4D5F-B9D5-6A85CA79BC4B}" type="presOf" srcId="{3682E017-8C39-4001-963E-2129F81806A8}" destId="{134CFA1D-FF4C-45E3-81AE-FA038BF06359}" srcOrd="0" destOrd="0" presId="urn:microsoft.com/office/officeart/2005/8/layout/radial4"/>
    <dgm:cxn modelId="{ADF75717-CB3E-4ECD-A5D6-5C81CF1FB9BF}" type="presOf" srcId="{3F807F3B-E639-44A7-A897-3CBEE0758B91}" destId="{745438C2-680D-4F8F-A444-AFD994F295AE}" srcOrd="0" destOrd="0" presId="urn:microsoft.com/office/officeart/2005/8/layout/radial4"/>
    <dgm:cxn modelId="{701BB317-BA4E-4DB5-B542-5876BA0C9AA9}" srcId="{A5AF4D6C-0CC9-4732-9D86-1CB2371BB69B}" destId="{90FBD3A3-912C-430A-BD82-1D4ABF8D2ED6}" srcOrd="4" destOrd="0" parTransId="{01FAB19E-BFB0-4705-8B99-F22519E16C56}" sibTransId="{48E65E66-FEFA-487E-8AED-593E361D5CEE}"/>
    <dgm:cxn modelId="{0AB0FC30-7CE5-4A3F-A873-C70D510F3A1F}" srcId="{A5AF4D6C-0CC9-4732-9D86-1CB2371BB69B}" destId="{5AD7060B-8784-403D-9C37-C27B6CE3DDEB}" srcOrd="2" destOrd="0" parTransId="{06E7460F-448A-427F-83C7-F19DA6B5CA73}" sibTransId="{73FBDB1D-4C18-4C2C-9DE2-BF1453C3A5F2}"/>
    <dgm:cxn modelId="{1985DC3F-EC34-47F2-96B8-B7A4ADC18105}" type="presOf" srcId="{F19FD4FF-BA55-43A9-91E8-912C869B6850}" destId="{2953417B-755E-47F1-B5D0-FF203ACB87D6}" srcOrd="0" destOrd="0" presId="urn:microsoft.com/office/officeart/2005/8/layout/radial4"/>
    <dgm:cxn modelId="{3300C75C-29B1-4954-9350-7B2D9829850A}" type="presOf" srcId="{76BDB636-BC23-46BE-8DF3-EAF17AAE044D}" destId="{D7F163EC-4EFE-469E-8B9F-CE2388F48593}" srcOrd="0" destOrd="0" presId="urn:microsoft.com/office/officeart/2005/8/layout/radial4"/>
    <dgm:cxn modelId="{9EBD4D7A-A0D7-4B51-9585-0817E733D93A}" srcId="{A5AF4D6C-0CC9-4732-9D86-1CB2371BB69B}" destId="{3682E017-8C39-4001-963E-2129F81806A8}" srcOrd="1" destOrd="0" parTransId="{3F807F3B-E639-44A7-A897-3CBEE0758B91}" sibTransId="{CF4570D3-6179-4998-9FA6-ED6F440D9F4F}"/>
    <dgm:cxn modelId="{00D3B17F-3DCD-48B2-9643-B62BA4EB4DBC}" srcId="{A5AF4D6C-0CC9-4732-9D86-1CB2371BB69B}" destId="{F19FD4FF-BA55-43A9-91E8-912C869B6850}" srcOrd="0" destOrd="0" parTransId="{76BDB636-BC23-46BE-8DF3-EAF17AAE044D}" sibTransId="{9391FF5A-FBAE-445E-A75C-81FFF6E6BE0A}"/>
    <dgm:cxn modelId="{D5917F81-C225-48E4-8D89-FFF3CFC593CB}" type="presOf" srcId="{06E7460F-448A-427F-83C7-F19DA6B5CA73}" destId="{11E5BFE9-EE05-4F5D-B701-54A4F852A657}" srcOrd="0" destOrd="0" presId="urn:microsoft.com/office/officeart/2005/8/layout/radial4"/>
    <dgm:cxn modelId="{42690EB6-5430-4214-A07E-5EE04DCACA68}" srcId="{A5AF4D6C-0CC9-4732-9D86-1CB2371BB69B}" destId="{21901106-B7B7-4E8E-B09F-50D3401DB079}" srcOrd="3" destOrd="0" parTransId="{32BAC7A5-C4E9-4A11-BFE8-37441C59F4DA}" sibTransId="{A6C5A1D9-317D-480C-AB8E-6DB6C02FFB19}"/>
    <dgm:cxn modelId="{4294DBCB-7676-4615-9B15-89E8A5582CC0}" type="presOf" srcId="{32BAC7A5-C4E9-4A11-BFE8-37441C59F4DA}" destId="{1D519F2E-887E-43B1-A4DA-CF53FAD3A0E4}" srcOrd="0" destOrd="0" presId="urn:microsoft.com/office/officeart/2005/8/layout/radial4"/>
    <dgm:cxn modelId="{009A4AD3-5E26-4223-B2D7-0E6CEC039D16}" type="presOf" srcId="{06660E4D-CBC8-4EFF-8F68-157B1E5BF6A3}" destId="{E7D74430-AFFB-4C02-8ED9-2AD206EF2440}" srcOrd="0" destOrd="0" presId="urn:microsoft.com/office/officeart/2005/8/layout/radial4"/>
    <dgm:cxn modelId="{42CB2EDD-0DCD-4BCE-A1B2-6A8DF6829CFD}" type="presOf" srcId="{90FBD3A3-912C-430A-BD82-1D4ABF8D2ED6}" destId="{4BB8D343-98A1-4FA6-9014-CA33296A1A1D}" srcOrd="0" destOrd="0" presId="urn:microsoft.com/office/officeart/2005/8/layout/radial4"/>
    <dgm:cxn modelId="{61F326EB-CF01-40D2-99ED-9F8B655DF800}" type="presOf" srcId="{01FAB19E-BFB0-4705-8B99-F22519E16C56}" destId="{C9FD1FDF-1BA0-47BC-A6B4-639A8BA9CDA8}" srcOrd="0" destOrd="0" presId="urn:microsoft.com/office/officeart/2005/8/layout/radial4"/>
    <dgm:cxn modelId="{F8958CEF-EDED-49C2-9D29-8308A870CE32}" type="presOf" srcId="{A5AF4D6C-0CC9-4732-9D86-1CB2371BB69B}" destId="{9642C2D8-6E53-4602-8086-8CB6D4190653}" srcOrd="0" destOrd="0" presId="urn:microsoft.com/office/officeart/2005/8/layout/radial4"/>
    <dgm:cxn modelId="{50C881F2-E51F-4C6E-AADD-3ED718468AE3}" srcId="{A5AF4D6C-0CC9-4732-9D86-1CB2371BB69B}" destId="{D4E60193-E9A0-4EF8-8F01-B4E7723F9B00}" srcOrd="5" destOrd="0" parTransId="{A7B168BF-79DD-45E7-BDA1-528AA1AF2457}" sibTransId="{EDD98689-07B2-45F6-AADF-E39EA9BD6759}"/>
    <dgm:cxn modelId="{45931CFC-DA60-4D9E-8E3A-147E08159DD8}" type="presOf" srcId="{A7B168BF-79DD-45E7-BDA1-528AA1AF2457}" destId="{2234F202-6F69-4D45-B4BA-5478BBF54372}" srcOrd="0" destOrd="0" presId="urn:microsoft.com/office/officeart/2005/8/layout/radial4"/>
    <dgm:cxn modelId="{E3E7CDFD-F796-4D3D-ABC5-82EFC0BB4654}" type="presOf" srcId="{21901106-B7B7-4E8E-B09F-50D3401DB079}" destId="{A7275E32-F585-40E8-B821-A828195E2AF8}" srcOrd="0" destOrd="0" presId="urn:microsoft.com/office/officeart/2005/8/layout/radial4"/>
    <dgm:cxn modelId="{051C66FE-32F2-4AD9-82E1-92CDACB716ED}" type="presOf" srcId="{5AD7060B-8784-403D-9C37-C27B6CE3DDEB}" destId="{CDF588EB-97D1-4155-AA0F-A39849831A81}" srcOrd="0" destOrd="0" presId="urn:microsoft.com/office/officeart/2005/8/layout/radial4"/>
    <dgm:cxn modelId="{39125A02-E17A-4A8D-A0DB-8FF9860E1A0C}" type="presParOf" srcId="{E7D74430-AFFB-4C02-8ED9-2AD206EF2440}" destId="{9642C2D8-6E53-4602-8086-8CB6D4190653}" srcOrd="0" destOrd="0" presId="urn:microsoft.com/office/officeart/2005/8/layout/radial4"/>
    <dgm:cxn modelId="{DE55B0F8-F123-4E74-94BC-55D59FA11FAC}" type="presParOf" srcId="{E7D74430-AFFB-4C02-8ED9-2AD206EF2440}" destId="{D7F163EC-4EFE-469E-8B9F-CE2388F48593}" srcOrd="1" destOrd="0" presId="urn:microsoft.com/office/officeart/2005/8/layout/radial4"/>
    <dgm:cxn modelId="{1FFB0E63-7E36-49C0-8192-4FDBB6914860}" type="presParOf" srcId="{E7D74430-AFFB-4C02-8ED9-2AD206EF2440}" destId="{2953417B-755E-47F1-B5D0-FF203ACB87D6}" srcOrd="2" destOrd="0" presId="urn:microsoft.com/office/officeart/2005/8/layout/radial4"/>
    <dgm:cxn modelId="{09D267C2-53A4-4562-A7FB-8F08EDE45C5C}" type="presParOf" srcId="{E7D74430-AFFB-4C02-8ED9-2AD206EF2440}" destId="{745438C2-680D-4F8F-A444-AFD994F295AE}" srcOrd="3" destOrd="0" presId="urn:microsoft.com/office/officeart/2005/8/layout/radial4"/>
    <dgm:cxn modelId="{BB16C9DB-85A4-4FE4-A155-55EC61DC5535}" type="presParOf" srcId="{E7D74430-AFFB-4C02-8ED9-2AD206EF2440}" destId="{134CFA1D-FF4C-45E3-81AE-FA038BF06359}" srcOrd="4" destOrd="0" presId="urn:microsoft.com/office/officeart/2005/8/layout/radial4"/>
    <dgm:cxn modelId="{974A6002-C7DC-4167-8927-A01F731ED63B}" type="presParOf" srcId="{E7D74430-AFFB-4C02-8ED9-2AD206EF2440}" destId="{11E5BFE9-EE05-4F5D-B701-54A4F852A657}" srcOrd="5" destOrd="0" presId="urn:microsoft.com/office/officeart/2005/8/layout/radial4"/>
    <dgm:cxn modelId="{1835B218-3B2B-4715-8EE6-A08282ED0246}" type="presParOf" srcId="{E7D74430-AFFB-4C02-8ED9-2AD206EF2440}" destId="{CDF588EB-97D1-4155-AA0F-A39849831A81}" srcOrd="6" destOrd="0" presId="urn:microsoft.com/office/officeart/2005/8/layout/radial4"/>
    <dgm:cxn modelId="{D449C042-965B-4ADF-9A3D-749669A4C14C}" type="presParOf" srcId="{E7D74430-AFFB-4C02-8ED9-2AD206EF2440}" destId="{1D519F2E-887E-43B1-A4DA-CF53FAD3A0E4}" srcOrd="7" destOrd="0" presId="urn:microsoft.com/office/officeart/2005/8/layout/radial4"/>
    <dgm:cxn modelId="{BD4D5768-DC56-445C-8D91-A85985EDA365}" type="presParOf" srcId="{E7D74430-AFFB-4C02-8ED9-2AD206EF2440}" destId="{A7275E32-F585-40E8-B821-A828195E2AF8}" srcOrd="8" destOrd="0" presId="urn:microsoft.com/office/officeart/2005/8/layout/radial4"/>
    <dgm:cxn modelId="{EC221B6C-D343-4FA1-AED6-108983B2C8DA}" type="presParOf" srcId="{E7D74430-AFFB-4C02-8ED9-2AD206EF2440}" destId="{C9FD1FDF-1BA0-47BC-A6B4-639A8BA9CDA8}" srcOrd="9" destOrd="0" presId="urn:microsoft.com/office/officeart/2005/8/layout/radial4"/>
    <dgm:cxn modelId="{51B3B52E-61A3-4806-8A21-E5B3FE293FC9}" type="presParOf" srcId="{E7D74430-AFFB-4C02-8ED9-2AD206EF2440}" destId="{4BB8D343-98A1-4FA6-9014-CA33296A1A1D}" srcOrd="10" destOrd="0" presId="urn:microsoft.com/office/officeart/2005/8/layout/radial4"/>
    <dgm:cxn modelId="{7E254387-1C66-42DD-A859-4B6366FF30AE}" type="presParOf" srcId="{E7D74430-AFFB-4C02-8ED9-2AD206EF2440}" destId="{2234F202-6F69-4D45-B4BA-5478BBF54372}" srcOrd="11" destOrd="0" presId="urn:microsoft.com/office/officeart/2005/8/layout/radial4"/>
    <dgm:cxn modelId="{3749DD36-75AC-493E-9D93-3A2608ACA827}" type="presParOf" srcId="{E7D74430-AFFB-4C02-8ED9-2AD206EF2440}" destId="{29CC062F-9BC7-407F-89BD-917DF3F6F6AE}" srcOrd="12"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9D868-A4FD-43B1-8534-FC8BEACC5218}">
      <dsp:nvSpPr>
        <dsp:cNvPr id="0" name=""/>
        <dsp:cNvSpPr/>
      </dsp:nvSpPr>
      <dsp:spPr>
        <a:xfrm>
          <a:off x="6282" y="439241"/>
          <a:ext cx="1978063" cy="3657004"/>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b="0" kern="1200" dirty="0">
              <a:solidFill>
                <a:schemeClr val="bg1"/>
              </a:solidFill>
            </a:rPr>
            <a:t>EAP: 6 centres </a:t>
          </a:r>
          <a:br>
            <a:rPr lang="en-GB" sz="1600" b="0" kern="1200" dirty="0">
              <a:solidFill>
                <a:schemeClr val="bg1"/>
              </a:solidFill>
            </a:rPr>
          </a:br>
          <a:r>
            <a:rPr lang="en-GB" sz="1600" b="0" kern="1200" dirty="0">
              <a:solidFill>
                <a:schemeClr val="bg1"/>
              </a:solidFill>
            </a:rPr>
            <a:t>24 June 2021–</a:t>
          </a:r>
          <a:br>
            <a:rPr lang="en-GB" sz="1600" b="0" kern="1200" dirty="0">
              <a:solidFill>
                <a:schemeClr val="bg1"/>
              </a:solidFill>
            </a:rPr>
          </a:br>
          <a:r>
            <a:rPr lang="en-GB" sz="1600" b="0" kern="1200" dirty="0">
              <a:solidFill>
                <a:schemeClr val="bg1"/>
              </a:solidFill>
            </a:rPr>
            <a:t>13 Dec 2022*</a:t>
          </a:r>
        </a:p>
        <a:p>
          <a:pPr marL="114300" lvl="1" indent="-114300" algn="l" defTabSz="622300">
            <a:lnSpc>
              <a:spcPct val="90000"/>
            </a:lnSpc>
            <a:spcBef>
              <a:spcPct val="0"/>
            </a:spcBef>
            <a:spcAft>
              <a:spcPct val="15000"/>
            </a:spcAft>
            <a:buChar char="•"/>
          </a:pPr>
          <a:r>
            <a:rPr lang="en-GB" sz="1400" kern="1200" dirty="0">
              <a:solidFill>
                <a:schemeClr val="bg1"/>
              </a:solidFill>
            </a:rPr>
            <a:t>Consortium of French ACH experts met every 3 months after Jan 2021 to prepare organisation </a:t>
          </a:r>
          <a:br>
            <a:rPr lang="en-GB" sz="1400" kern="1200" dirty="0">
              <a:solidFill>
                <a:schemeClr val="bg1"/>
              </a:solidFill>
            </a:rPr>
          </a:br>
          <a:r>
            <a:rPr lang="en-GB" sz="1400" kern="1200" dirty="0">
              <a:solidFill>
                <a:schemeClr val="bg1"/>
              </a:solidFill>
            </a:rPr>
            <a:t>of the EAP†</a:t>
          </a:r>
        </a:p>
        <a:p>
          <a:pPr marL="114300" lvl="1" indent="-114300" algn="l" defTabSz="622300">
            <a:lnSpc>
              <a:spcPct val="90000"/>
            </a:lnSpc>
            <a:spcBef>
              <a:spcPct val="0"/>
            </a:spcBef>
            <a:spcAft>
              <a:spcPct val="15000"/>
            </a:spcAft>
            <a:buChar char="•"/>
          </a:pPr>
          <a:r>
            <a:rPr lang="en-GB" sz="1400" kern="1200" dirty="0">
              <a:solidFill>
                <a:schemeClr val="bg1"/>
              </a:solidFill>
            </a:rPr>
            <a:t>1 coordinating centre</a:t>
          </a:r>
        </a:p>
        <a:p>
          <a:pPr marL="114300" lvl="1" indent="-114300" algn="l" defTabSz="622300">
            <a:lnSpc>
              <a:spcPct val="90000"/>
            </a:lnSpc>
            <a:spcBef>
              <a:spcPct val="0"/>
            </a:spcBef>
            <a:spcAft>
              <a:spcPct val="15000"/>
            </a:spcAft>
            <a:buChar char="•"/>
          </a:pPr>
          <a:r>
            <a:rPr lang="en-GB" sz="1400" kern="1200" dirty="0">
              <a:solidFill>
                <a:schemeClr val="bg1"/>
              </a:solidFill>
            </a:rPr>
            <a:t>5 CCMRs</a:t>
          </a:r>
        </a:p>
      </dsp:txBody>
      <dsp:txXfrm>
        <a:off x="64217" y="497176"/>
        <a:ext cx="1862193" cy="3541134"/>
      </dsp:txXfrm>
    </dsp:sp>
    <dsp:sp modelId="{81A540CF-36E9-43A4-9304-404ECBAA4E5D}">
      <dsp:nvSpPr>
        <dsp:cNvPr id="0" name=""/>
        <dsp:cNvSpPr/>
      </dsp:nvSpPr>
      <dsp:spPr>
        <a:xfrm>
          <a:off x="2085347" y="2142502"/>
          <a:ext cx="214122" cy="2504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085347" y="2192598"/>
        <a:ext cx="149885" cy="150290"/>
      </dsp:txXfrm>
    </dsp:sp>
    <dsp:sp modelId="{1EF56B45-3CC4-46BA-9581-4D978345912F}">
      <dsp:nvSpPr>
        <dsp:cNvPr id="0" name=""/>
        <dsp:cNvSpPr/>
      </dsp:nvSpPr>
      <dsp:spPr>
        <a:xfrm>
          <a:off x="2388350" y="439241"/>
          <a:ext cx="1978063" cy="3657004"/>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solidFill>
                <a:schemeClr val="bg1"/>
              </a:solidFill>
            </a:rPr>
            <a:t>Experts review cases of ACH for eligibility</a:t>
          </a:r>
        </a:p>
        <a:p>
          <a:pPr marL="114300" lvl="1" indent="-114300" algn="l" defTabSz="622300">
            <a:lnSpc>
              <a:spcPct val="90000"/>
            </a:lnSpc>
            <a:spcBef>
              <a:spcPct val="0"/>
            </a:spcBef>
            <a:spcAft>
              <a:spcPct val="15000"/>
            </a:spcAft>
            <a:buChar char="•"/>
          </a:pPr>
          <a:r>
            <a:rPr lang="en-GB" sz="1400" kern="1200" dirty="0">
              <a:solidFill>
                <a:schemeClr val="bg1"/>
              </a:solidFill>
            </a:rPr>
            <a:t>Children ≥5 years old with open epiphyses were eligible</a:t>
          </a:r>
        </a:p>
        <a:p>
          <a:pPr marL="114300" lvl="1" indent="-114300" algn="l" defTabSz="622300">
            <a:lnSpc>
              <a:spcPct val="90000"/>
            </a:lnSpc>
            <a:spcBef>
              <a:spcPct val="0"/>
            </a:spcBef>
            <a:spcAft>
              <a:spcPct val="15000"/>
            </a:spcAft>
            <a:buChar char="•"/>
          </a:pPr>
          <a:r>
            <a:rPr lang="en-GB" sz="1400" kern="1200" dirty="0">
              <a:solidFill>
                <a:schemeClr val="bg1"/>
              </a:solidFill>
            </a:rPr>
            <a:t>Children &gt;7 years old initially prioritised for enrolment</a:t>
          </a:r>
        </a:p>
        <a:p>
          <a:pPr marL="114300" lvl="1" indent="-114300" algn="l" defTabSz="622300">
            <a:lnSpc>
              <a:spcPct val="90000"/>
            </a:lnSpc>
            <a:spcBef>
              <a:spcPct val="0"/>
            </a:spcBef>
            <a:spcAft>
              <a:spcPct val="15000"/>
            </a:spcAft>
            <a:buChar char="•"/>
          </a:pPr>
          <a:r>
            <a:rPr lang="en-GB" sz="1400" kern="1200" dirty="0">
              <a:solidFill>
                <a:schemeClr val="bg1"/>
              </a:solidFill>
            </a:rPr>
            <a:t>Consortium continued to share experiences and follow-up</a:t>
          </a:r>
        </a:p>
      </dsp:txBody>
      <dsp:txXfrm>
        <a:off x="2446285" y="497176"/>
        <a:ext cx="1862193" cy="3541134"/>
      </dsp:txXfrm>
    </dsp:sp>
    <dsp:sp modelId="{A1F9CF50-B88C-444D-BEF7-285756A96829}">
      <dsp:nvSpPr>
        <dsp:cNvPr id="0" name=""/>
        <dsp:cNvSpPr/>
      </dsp:nvSpPr>
      <dsp:spPr>
        <a:xfrm>
          <a:off x="4467415" y="2142502"/>
          <a:ext cx="214122" cy="2504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467415" y="2192598"/>
        <a:ext cx="149885" cy="150290"/>
      </dsp:txXfrm>
    </dsp:sp>
    <dsp:sp modelId="{DD95F942-6174-4398-A4DC-AEC267CAC966}">
      <dsp:nvSpPr>
        <dsp:cNvPr id="0" name=""/>
        <dsp:cNvSpPr/>
      </dsp:nvSpPr>
      <dsp:spPr>
        <a:xfrm>
          <a:off x="4770418" y="439241"/>
          <a:ext cx="1978063" cy="3657004"/>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solidFill>
                <a:schemeClr val="bg1"/>
              </a:solidFill>
            </a:rPr>
            <a:t>Review test results. Remote consultation with child/caregivers</a:t>
          </a:r>
        </a:p>
        <a:p>
          <a:pPr marL="114300" lvl="1" indent="-114300" algn="l" defTabSz="622300">
            <a:lnSpc>
              <a:spcPct val="90000"/>
            </a:lnSpc>
            <a:spcBef>
              <a:spcPct val="0"/>
            </a:spcBef>
            <a:spcAft>
              <a:spcPct val="15000"/>
            </a:spcAft>
            <a:buChar char="•"/>
          </a:pPr>
          <a:r>
            <a:rPr lang="en-GB" sz="1400" kern="1200" dirty="0">
              <a:solidFill>
                <a:schemeClr val="bg1"/>
              </a:solidFill>
            </a:rPr>
            <a:t>Tests: ENT examination, sleep studies, X-rays including bone age, and spinal cord MRIs</a:t>
          </a:r>
        </a:p>
        <a:p>
          <a:pPr marL="114300" lvl="1" indent="-114300" algn="l" defTabSz="622300">
            <a:lnSpc>
              <a:spcPct val="90000"/>
            </a:lnSpc>
            <a:spcBef>
              <a:spcPct val="0"/>
            </a:spcBef>
            <a:spcAft>
              <a:spcPct val="15000"/>
            </a:spcAft>
            <a:buChar char="•"/>
          </a:pPr>
          <a:r>
            <a:rPr lang="en-GB" sz="1400" kern="1200" dirty="0">
              <a:solidFill>
                <a:schemeClr val="bg1"/>
              </a:solidFill>
            </a:rPr>
            <a:t>Consultation assessed: readiness for treatment, provided information and training, and ensured support from HCPs was available</a:t>
          </a:r>
        </a:p>
      </dsp:txBody>
      <dsp:txXfrm>
        <a:off x="4828353" y="497176"/>
        <a:ext cx="1862193" cy="3541134"/>
      </dsp:txXfrm>
    </dsp:sp>
    <dsp:sp modelId="{37CF752E-B407-47C1-A1FF-2A16CBD42981}">
      <dsp:nvSpPr>
        <dsp:cNvPr id="0" name=""/>
        <dsp:cNvSpPr/>
      </dsp:nvSpPr>
      <dsp:spPr>
        <a:xfrm>
          <a:off x="6849482" y="2142502"/>
          <a:ext cx="214122" cy="2504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6849482" y="2192598"/>
        <a:ext cx="149885" cy="150290"/>
      </dsp:txXfrm>
    </dsp:sp>
    <dsp:sp modelId="{3AC1B227-1240-412E-83E6-3B238D0489CB}">
      <dsp:nvSpPr>
        <dsp:cNvPr id="0" name=""/>
        <dsp:cNvSpPr/>
      </dsp:nvSpPr>
      <dsp:spPr>
        <a:xfrm>
          <a:off x="7152485" y="439241"/>
          <a:ext cx="1978063" cy="3657004"/>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kern="1200" dirty="0">
              <a:solidFill>
                <a:schemeClr val="bg1"/>
              </a:solidFill>
            </a:rPr>
            <a:t>QD 15 µg/kg SC vosoritide initiated in hospital setting</a:t>
          </a:r>
        </a:p>
        <a:p>
          <a:pPr marL="114300" lvl="1" indent="-114300" algn="l" defTabSz="622300">
            <a:lnSpc>
              <a:spcPct val="90000"/>
            </a:lnSpc>
            <a:spcBef>
              <a:spcPct val="0"/>
            </a:spcBef>
            <a:spcAft>
              <a:spcPct val="15000"/>
            </a:spcAft>
            <a:buChar char="•"/>
          </a:pPr>
          <a:r>
            <a:rPr lang="en-GB" sz="1400" kern="1200" dirty="0">
              <a:solidFill>
                <a:schemeClr val="bg1"/>
              </a:solidFill>
            </a:rPr>
            <a:t>Subsequently self-administered at home by caregivers</a:t>
          </a:r>
        </a:p>
        <a:p>
          <a:pPr marL="114300" lvl="1" indent="-114300" algn="l" defTabSz="622300">
            <a:lnSpc>
              <a:spcPct val="90000"/>
            </a:lnSpc>
            <a:spcBef>
              <a:spcPct val="0"/>
            </a:spcBef>
            <a:spcAft>
              <a:spcPct val="15000"/>
            </a:spcAft>
            <a:buChar char="•"/>
          </a:pPr>
          <a:r>
            <a:rPr lang="en-GB" sz="1400" kern="1200" dirty="0">
              <a:solidFill>
                <a:schemeClr val="bg1"/>
              </a:solidFill>
            </a:rPr>
            <a:t>Caregivers offered home nursing visits during the first month of treatment</a:t>
          </a:r>
        </a:p>
      </dsp:txBody>
      <dsp:txXfrm>
        <a:off x="7210420" y="497176"/>
        <a:ext cx="1862193" cy="3541134"/>
      </dsp:txXfrm>
    </dsp:sp>
    <dsp:sp modelId="{47F7B7F4-4B8F-4DF0-91E3-8AD78DC48C87}">
      <dsp:nvSpPr>
        <dsp:cNvPr id="0" name=""/>
        <dsp:cNvSpPr/>
      </dsp:nvSpPr>
      <dsp:spPr>
        <a:xfrm>
          <a:off x="9231550" y="2142502"/>
          <a:ext cx="214122" cy="2504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9231550" y="2192598"/>
        <a:ext cx="149885" cy="150290"/>
      </dsp:txXfrm>
    </dsp:sp>
    <dsp:sp modelId="{7881D334-38DE-43FC-9FD2-F34BC88E5224}">
      <dsp:nvSpPr>
        <dsp:cNvPr id="0" name=""/>
        <dsp:cNvSpPr/>
      </dsp:nvSpPr>
      <dsp:spPr>
        <a:xfrm>
          <a:off x="9534553" y="439241"/>
          <a:ext cx="1978063" cy="3657004"/>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GB" sz="1600" b="0" kern="1200" dirty="0">
              <a:solidFill>
                <a:schemeClr val="bg1"/>
              </a:solidFill>
            </a:rPr>
            <a:t>Participants were  followed-up at months 1, 3, 6, and then every 6 months</a:t>
          </a:r>
        </a:p>
        <a:p>
          <a:pPr marL="114300" lvl="1" indent="-114300" algn="l" defTabSz="622300">
            <a:lnSpc>
              <a:spcPct val="90000"/>
            </a:lnSpc>
            <a:spcBef>
              <a:spcPct val="0"/>
            </a:spcBef>
            <a:spcAft>
              <a:spcPct val="15000"/>
            </a:spcAft>
            <a:buChar char="•"/>
          </a:pPr>
          <a:r>
            <a:rPr lang="en-GB" sz="1400" kern="1200" dirty="0">
              <a:solidFill>
                <a:schemeClr val="bg1"/>
              </a:solidFill>
            </a:rPr>
            <a:t>Month 1 follow up was virtual, later follow-ups via </a:t>
          </a:r>
          <a:br>
            <a:rPr lang="en-GB" sz="1400" kern="1200" dirty="0">
              <a:solidFill>
                <a:schemeClr val="bg1"/>
              </a:solidFill>
            </a:rPr>
          </a:br>
          <a:r>
            <a:rPr lang="en-GB" sz="1400" kern="1200" dirty="0">
              <a:solidFill>
                <a:schemeClr val="bg1"/>
              </a:solidFill>
            </a:rPr>
            <a:t>clinic visits</a:t>
          </a:r>
          <a:endParaRPr lang="en-GB" sz="1600" kern="1200" dirty="0">
            <a:solidFill>
              <a:schemeClr val="bg1"/>
            </a:solidFill>
          </a:endParaRPr>
        </a:p>
        <a:p>
          <a:pPr marL="114300" lvl="1" indent="-114300" algn="l" defTabSz="622300">
            <a:lnSpc>
              <a:spcPct val="90000"/>
            </a:lnSpc>
            <a:spcBef>
              <a:spcPct val="0"/>
            </a:spcBef>
            <a:spcAft>
              <a:spcPct val="15000"/>
            </a:spcAft>
            <a:buChar char="•"/>
          </a:pPr>
          <a:r>
            <a:rPr lang="en-GB" sz="1400" kern="1200" dirty="0">
              <a:solidFill>
                <a:schemeClr val="bg1"/>
              </a:solidFill>
            </a:rPr>
            <a:t>Safety and effectiveness data collected over </a:t>
          </a:r>
          <a:br>
            <a:rPr lang="en-GB" sz="1400" kern="1200" dirty="0">
              <a:solidFill>
                <a:schemeClr val="bg1"/>
              </a:solidFill>
            </a:rPr>
          </a:br>
          <a:r>
            <a:rPr lang="en-GB" sz="1400" kern="1200" dirty="0">
              <a:solidFill>
                <a:schemeClr val="bg1"/>
              </a:solidFill>
            </a:rPr>
            <a:t>12-month follow-up</a:t>
          </a:r>
        </a:p>
        <a:p>
          <a:pPr marL="114300" lvl="1" indent="-114300" algn="l" defTabSz="622300">
            <a:lnSpc>
              <a:spcPct val="90000"/>
            </a:lnSpc>
            <a:spcBef>
              <a:spcPct val="0"/>
            </a:spcBef>
            <a:spcAft>
              <a:spcPct val="15000"/>
            </a:spcAft>
            <a:buChar char="•"/>
          </a:pPr>
          <a:r>
            <a:rPr lang="en-GB" sz="1400" kern="1200" dirty="0">
              <a:solidFill>
                <a:schemeClr val="bg1"/>
              </a:solidFill>
            </a:rPr>
            <a:t>Additional height data were collected </a:t>
          </a:r>
          <a:r>
            <a:rPr lang="en-GB" sz="1400" i="1" kern="1200" dirty="0">
              <a:solidFill>
                <a:schemeClr val="bg1"/>
              </a:solidFill>
            </a:rPr>
            <a:t>post hoc</a:t>
          </a:r>
          <a:r>
            <a:rPr lang="en-GB" sz="1400" i="0" kern="1200" dirty="0">
              <a:solidFill>
                <a:schemeClr val="bg1"/>
              </a:solidFill>
            </a:rPr>
            <a:t> at 18-month follow-up</a:t>
          </a:r>
          <a:endParaRPr lang="en-GB" sz="1400" kern="1200" dirty="0">
            <a:solidFill>
              <a:schemeClr val="bg1"/>
            </a:solidFill>
          </a:endParaRPr>
        </a:p>
      </dsp:txBody>
      <dsp:txXfrm>
        <a:off x="9592488" y="497176"/>
        <a:ext cx="1862193" cy="35411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C21C1B-0E78-4EA8-8BF3-34F96DA205DC}">
      <dsp:nvSpPr>
        <dsp:cNvPr id="0" name=""/>
        <dsp:cNvSpPr/>
      </dsp:nvSpPr>
      <dsp:spPr>
        <a:xfrm>
          <a:off x="1190" y="767958"/>
          <a:ext cx="1000287" cy="500143"/>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Participant sex, </a:t>
          </a:r>
          <a:br>
            <a:rPr lang="en-GB" sz="1100" kern="1200" dirty="0"/>
          </a:br>
          <a:r>
            <a:rPr lang="en-GB" sz="1100" kern="1200" dirty="0"/>
            <a:t>n (%)*</a:t>
          </a:r>
        </a:p>
      </dsp:txBody>
      <dsp:txXfrm>
        <a:off x="15839" y="782607"/>
        <a:ext cx="970989" cy="470845"/>
      </dsp:txXfrm>
    </dsp:sp>
    <dsp:sp modelId="{90A56EE4-6A9E-4FD9-A044-5464EC6FBA66}">
      <dsp:nvSpPr>
        <dsp:cNvPr id="0" name=""/>
        <dsp:cNvSpPr/>
      </dsp:nvSpPr>
      <dsp:spPr>
        <a:xfrm>
          <a:off x="101219"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AD53E8-8A5F-45A9-B2DF-4618E6EB7163}">
      <dsp:nvSpPr>
        <dsp:cNvPr id="0" name=""/>
        <dsp:cNvSpPr/>
      </dsp:nvSpPr>
      <dsp:spPr>
        <a:xfrm>
          <a:off x="201248"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Male=29 (50.9)</a:t>
          </a:r>
        </a:p>
      </dsp:txBody>
      <dsp:txXfrm>
        <a:off x="215897" y="1407787"/>
        <a:ext cx="770932" cy="470845"/>
      </dsp:txXfrm>
    </dsp:sp>
    <dsp:sp modelId="{4541FCA7-DF3E-4831-9EA9-04F9D1BCE244}">
      <dsp:nvSpPr>
        <dsp:cNvPr id="0" name=""/>
        <dsp:cNvSpPr/>
      </dsp:nvSpPr>
      <dsp:spPr>
        <a:xfrm>
          <a:off x="101219"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F63F99-85FA-4079-BA86-0C8A4FBEBDD3}">
      <dsp:nvSpPr>
        <dsp:cNvPr id="0" name=""/>
        <dsp:cNvSpPr/>
      </dsp:nvSpPr>
      <dsp:spPr>
        <a:xfrm>
          <a:off x="201248"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Female=28 (49.1)</a:t>
          </a:r>
        </a:p>
      </dsp:txBody>
      <dsp:txXfrm>
        <a:off x="215897" y="2032966"/>
        <a:ext cx="770932" cy="470845"/>
      </dsp:txXfrm>
    </dsp:sp>
    <dsp:sp modelId="{A896C784-F3C7-47C3-BD1A-F7377C564288}">
      <dsp:nvSpPr>
        <dsp:cNvPr id="0" name=""/>
        <dsp:cNvSpPr/>
      </dsp:nvSpPr>
      <dsp:spPr>
        <a:xfrm>
          <a:off x="1251550" y="767958"/>
          <a:ext cx="1000287" cy="500143"/>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Age at first dose, y (SD)</a:t>
          </a:r>
        </a:p>
      </dsp:txBody>
      <dsp:txXfrm>
        <a:off x="1266199" y="782607"/>
        <a:ext cx="970989" cy="470845"/>
      </dsp:txXfrm>
    </dsp:sp>
    <dsp:sp modelId="{C0A230F4-F7FF-4500-B17C-25C6B27B9074}">
      <dsp:nvSpPr>
        <dsp:cNvPr id="0" name=""/>
        <dsp:cNvSpPr/>
      </dsp:nvSpPr>
      <dsp:spPr>
        <a:xfrm>
          <a:off x="1351579"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9B2E4D7-1100-4C9F-9292-A47E3D5C28CC}">
      <dsp:nvSpPr>
        <dsp:cNvPr id="0" name=""/>
        <dsp:cNvSpPr/>
      </dsp:nvSpPr>
      <dsp:spPr>
        <a:xfrm>
          <a:off x="1451608"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Mean=8.6 (2.0)</a:t>
          </a:r>
        </a:p>
      </dsp:txBody>
      <dsp:txXfrm>
        <a:off x="1466257" y="1407787"/>
        <a:ext cx="770932" cy="470845"/>
      </dsp:txXfrm>
    </dsp:sp>
    <dsp:sp modelId="{4ED07ABA-5BCD-4AD6-A783-65E8C43CDE91}">
      <dsp:nvSpPr>
        <dsp:cNvPr id="0" name=""/>
        <dsp:cNvSpPr/>
      </dsp:nvSpPr>
      <dsp:spPr>
        <a:xfrm>
          <a:off x="1351579"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9DA1C9-2F04-47B6-A5A8-185A9472EDC7}">
      <dsp:nvSpPr>
        <dsp:cNvPr id="0" name=""/>
        <dsp:cNvSpPr/>
      </dsp:nvSpPr>
      <dsp:spPr>
        <a:xfrm>
          <a:off x="1451608"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Range=</a:t>
          </a:r>
          <a:br>
            <a:rPr lang="en-GB" sz="1100" kern="1200" dirty="0"/>
          </a:br>
          <a:r>
            <a:rPr lang="en-GB" sz="1100" kern="1200" dirty="0"/>
            <a:t>5–13</a:t>
          </a:r>
        </a:p>
      </dsp:txBody>
      <dsp:txXfrm>
        <a:off x="1466257" y="2032966"/>
        <a:ext cx="770932" cy="470845"/>
      </dsp:txXfrm>
    </dsp:sp>
    <dsp:sp modelId="{9A375CE7-CAF2-46C5-AC11-39B3E7363949}">
      <dsp:nvSpPr>
        <dsp:cNvPr id="0" name=""/>
        <dsp:cNvSpPr/>
      </dsp:nvSpPr>
      <dsp:spPr>
        <a:xfrm>
          <a:off x="2501910" y="767958"/>
          <a:ext cx="1000287" cy="500143"/>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Height z-score, mean (SD)</a:t>
          </a:r>
        </a:p>
      </dsp:txBody>
      <dsp:txXfrm>
        <a:off x="2516559" y="782607"/>
        <a:ext cx="970989" cy="470845"/>
      </dsp:txXfrm>
    </dsp:sp>
    <dsp:sp modelId="{ABDFCE24-AE9A-4FB9-96B4-83640AC902B3}">
      <dsp:nvSpPr>
        <dsp:cNvPr id="0" name=""/>
        <dsp:cNvSpPr/>
      </dsp:nvSpPr>
      <dsp:spPr>
        <a:xfrm>
          <a:off x="2601939"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46488B-D165-464F-AD69-B97F4187D677}">
      <dsp:nvSpPr>
        <dsp:cNvPr id="0" name=""/>
        <dsp:cNvSpPr/>
      </dsp:nvSpPr>
      <dsp:spPr>
        <a:xfrm>
          <a:off x="2701967"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Male=</a:t>
          </a:r>
          <a:br>
            <a:rPr lang="en-GB" sz="1100" kern="1200" dirty="0"/>
          </a:br>
          <a:r>
            <a:rPr lang="en-GB" sz="1100" kern="1200" dirty="0"/>
            <a:t>-5.2 (1.11)</a:t>
          </a:r>
        </a:p>
      </dsp:txBody>
      <dsp:txXfrm>
        <a:off x="2716616" y="1407787"/>
        <a:ext cx="770932" cy="470845"/>
      </dsp:txXfrm>
    </dsp:sp>
    <dsp:sp modelId="{9679F080-7FA5-4197-93C6-9C020C663D2B}">
      <dsp:nvSpPr>
        <dsp:cNvPr id="0" name=""/>
        <dsp:cNvSpPr/>
      </dsp:nvSpPr>
      <dsp:spPr>
        <a:xfrm>
          <a:off x="2601939"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72F631-CA53-47F5-9F99-15C2A68C70DE}">
      <dsp:nvSpPr>
        <dsp:cNvPr id="0" name=""/>
        <dsp:cNvSpPr/>
      </dsp:nvSpPr>
      <dsp:spPr>
        <a:xfrm>
          <a:off x="2701967"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Female=</a:t>
          </a:r>
          <a:br>
            <a:rPr lang="en-GB" sz="1100" kern="1200" dirty="0"/>
          </a:br>
          <a:r>
            <a:rPr lang="en-GB" sz="1100" kern="1200" dirty="0"/>
            <a:t>-5.0 (0.96)</a:t>
          </a:r>
        </a:p>
      </dsp:txBody>
      <dsp:txXfrm>
        <a:off x="2716616" y="2032966"/>
        <a:ext cx="770932" cy="470845"/>
      </dsp:txXfrm>
    </dsp:sp>
    <dsp:sp modelId="{A1D99DBC-8E4D-407D-BE38-99C89ABC31CF}">
      <dsp:nvSpPr>
        <dsp:cNvPr id="0" name=""/>
        <dsp:cNvSpPr/>
      </dsp:nvSpPr>
      <dsp:spPr>
        <a:xfrm>
          <a:off x="2601939" y="1268102"/>
          <a:ext cx="100028" cy="1625467"/>
        </a:xfrm>
        <a:custGeom>
          <a:avLst/>
          <a:gdLst/>
          <a:ahLst/>
          <a:cxnLst/>
          <a:rect l="0" t="0" r="0" b="0"/>
          <a:pathLst>
            <a:path>
              <a:moveTo>
                <a:pt x="0" y="0"/>
              </a:moveTo>
              <a:lnTo>
                <a:pt x="0" y="1625467"/>
              </a:lnTo>
              <a:lnTo>
                <a:pt x="100028" y="162546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1FBA75A-43B5-4EC5-A51D-56BD5EF0BBD7}">
      <dsp:nvSpPr>
        <dsp:cNvPr id="0" name=""/>
        <dsp:cNvSpPr/>
      </dsp:nvSpPr>
      <dsp:spPr>
        <a:xfrm>
          <a:off x="2701967" y="264349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Overall=</a:t>
          </a:r>
          <a:br>
            <a:rPr lang="en-GB" sz="1100" kern="1200" dirty="0"/>
          </a:br>
          <a:r>
            <a:rPr lang="en-GB" sz="1100" kern="1200" dirty="0"/>
            <a:t>-5.1 (1.04)</a:t>
          </a:r>
        </a:p>
      </dsp:txBody>
      <dsp:txXfrm>
        <a:off x="2716616" y="2658146"/>
        <a:ext cx="770932" cy="470845"/>
      </dsp:txXfrm>
    </dsp:sp>
    <dsp:sp modelId="{E35BE7F0-2570-4AD1-A47F-219A4D7C46AD}">
      <dsp:nvSpPr>
        <dsp:cNvPr id="0" name=""/>
        <dsp:cNvSpPr/>
      </dsp:nvSpPr>
      <dsp:spPr>
        <a:xfrm>
          <a:off x="3752270" y="767958"/>
          <a:ext cx="1000287" cy="500143"/>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Tanner stage, </a:t>
          </a:r>
          <a:br>
            <a:rPr lang="en-GB" sz="1100" kern="1200" dirty="0"/>
          </a:br>
          <a:r>
            <a:rPr lang="en-GB" sz="1100" kern="1200" dirty="0"/>
            <a:t>n (%)</a:t>
          </a:r>
        </a:p>
      </dsp:txBody>
      <dsp:txXfrm>
        <a:off x="3766919" y="782607"/>
        <a:ext cx="970989" cy="470845"/>
      </dsp:txXfrm>
    </dsp:sp>
    <dsp:sp modelId="{C5CDBF73-9A8D-4C92-A970-73720950C99B}">
      <dsp:nvSpPr>
        <dsp:cNvPr id="0" name=""/>
        <dsp:cNvSpPr/>
      </dsp:nvSpPr>
      <dsp:spPr>
        <a:xfrm>
          <a:off x="3852298"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7AB54A-EB0B-481D-96CA-85FD95722794}">
      <dsp:nvSpPr>
        <dsp:cNvPr id="0" name=""/>
        <dsp:cNvSpPr/>
      </dsp:nvSpPr>
      <dsp:spPr>
        <a:xfrm>
          <a:off x="3952327"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I=31 (54.4)</a:t>
          </a:r>
        </a:p>
      </dsp:txBody>
      <dsp:txXfrm>
        <a:off x="3966976" y="1407787"/>
        <a:ext cx="770932" cy="470845"/>
      </dsp:txXfrm>
    </dsp:sp>
    <dsp:sp modelId="{8643E84C-F53A-43AE-8A00-EDFA405089A0}">
      <dsp:nvSpPr>
        <dsp:cNvPr id="0" name=""/>
        <dsp:cNvSpPr/>
      </dsp:nvSpPr>
      <dsp:spPr>
        <a:xfrm>
          <a:off x="3852298"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6D5717-1940-4DA8-8B80-DEF086D588AE}">
      <dsp:nvSpPr>
        <dsp:cNvPr id="0" name=""/>
        <dsp:cNvSpPr/>
      </dsp:nvSpPr>
      <dsp:spPr>
        <a:xfrm>
          <a:off x="3952327"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II=2 </a:t>
          </a:r>
          <a:br>
            <a:rPr lang="en-GB" sz="1100" kern="1200" dirty="0"/>
          </a:br>
          <a:r>
            <a:rPr lang="en-GB" sz="1100" kern="1200" dirty="0"/>
            <a:t>(3.5)</a:t>
          </a:r>
        </a:p>
      </dsp:txBody>
      <dsp:txXfrm>
        <a:off x="3966976" y="2032966"/>
        <a:ext cx="770932" cy="470845"/>
      </dsp:txXfrm>
    </dsp:sp>
    <dsp:sp modelId="{56690EFD-B04A-434A-9C95-60F3D2CF1D39}">
      <dsp:nvSpPr>
        <dsp:cNvPr id="0" name=""/>
        <dsp:cNvSpPr/>
      </dsp:nvSpPr>
      <dsp:spPr>
        <a:xfrm>
          <a:off x="3852298" y="1268102"/>
          <a:ext cx="100028" cy="1625467"/>
        </a:xfrm>
        <a:custGeom>
          <a:avLst/>
          <a:gdLst/>
          <a:ahLst/>
          <a:cxnLst/>
          <a:rect l="0" t="0" r="0" b="0"/>
          <a:pathLst>
            <a:path>
              <a:moveTo>
                <a:pt x="0" y="0"/>
              </a:moveTo>
              <a:lnTo>
                <a:pt x="0" y="1625467"/>
              </a:lnTo>
              <a:lnTo>
                <a:pt x="100028" y="162546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B3B1E7-BB2A-4603-B72D-B1B5AAF43299}">
      <dsp:nvSpPr>
        <dsp:cNvPr id="0" name=""/>
        <dsp:cNvSpPr/>
      </dsp:nvSpPr>
      <dsp:spPr>
        <a:xfrm>
          <a:off x="3952327" y="264349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Missing= 24 (42.1)</a:t>
          </a:r>
        </a:p>
      </dsp:txBody>
      <dsp:txXfrm>
        <a:off x="3966976" y="2658146"/>
        <a:ext cx="770932" cy="470845"/>
      </dsp:txXfrm>
    </dsp:sp>
    <dsp:sp modelId="{A84FC623-0500-412F-A6DC-A0F29C9B84DF}">
      <dsp:nvSpPr>
        <dsp:cNvPr id="0" name=""/>
        <dsp:cNvSpPr/>
      </dsp:nvSpPr>
      <dsp:spPr>
        <a:xfrm>
          <a:off x="5002629" y="767958"/>
          <a:ext cx="1000287" cy="500143"/>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Participant sex, n (%)</a:t>
          </a:r>
        </a:p>
      </dsp:txBody>
      <dsp:txXfrm>
        <a:off x="5017278" y="782607"/>
        <a:ext cx="970989" cy="470845"/>
      </dsp:txXfrm>
    </dsp:sp>
    <dsp:sp modelId="{58957AB6-B495-4A2A-B226-BB6D8946677A}">
      <dsp:nvSpPr>
        <dsp:cNvPr id="0" name=""/>
        <dsp:cNvSpPr/>
      </dsp:nvSpPr>
      <dsp:spPr>
        <a:xfrm>
          <a:off x="5102658"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F7B4C7-B014-46DD-AB93-1607E543C85E}">
      <dsp:nvSpPr>
        <dsp:cNvPr id="0" name=""/>
        <dsp:cNvSpPr/>
      </dsp:nvSpPr>
      <dsp:spPr>
        <a:xfrm>
          <a:off x="5202687"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Male=10 (45.5)</a:t>
          </a:r>
        </a:p>
      </dsp:txBody>
      <dsp:txXfrm>
        <a:off x="5217336" y="1407787"/>
        <a:ext cx="770932" cy="470845"/>
      </dsp:txXfrm>
    </dsp:sp>
    <dsp:sp modelId="{69A41208-6085-48B0-BF9B-42E163B4A47B}">
      <dsp:nvSpPr>
        <dsp:cNvPr id="0" name=""/>
        <dsp:cNvSpPr/>
      </dsp:nvSpPr>
      <dsp:spPr>
        <a:xfrm>
          <a:off x="5102658"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6BB6735-D0A0-42BD-9AF6-0160E4D3E318}">
      <dsp:nvSpPr>
        <dsp:cNvPr id="0" name=""/>
        <dsp:cNvSpPr/>
      </dsp:nvSpPr>
      <dsp:spPr>
        <a:xfrm>
          <a:off x="5202687"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Female=12 (54.5)</a:t>
          </a:r>
        </a:p>
      </dsp:txBody>
      <dsp:txXfrm>
        <a:off x="5217336" y="2032966"/>
        <a:ext cx="770932" cy="470845"/>
      </dsp:txXfrm>
    </dsp:sp>
    <dsp:sp modelId="{17457230-5E31-4C13-943C-696D166D2844}">
      <dsp:nvSpPr>
        <dsp:cNvPr id="0" name=""/>
        <dsp:cNvSpPr/>
      </dsp:nvSpPr>
      <dsp:spPr>
        <a:xfrm>
          <a:off x="6252989" y="767958"/>
          <a:ext cx="1000287" cy="500143"/>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Age at first dose, y (SD)</a:t>
          </a:r>
        </a:p>
      </dsp:txBody>
      <dsp:txXfrm>
        <a:off x="6267638" y="782607"/>
        <a:ext cx="970989" cy="470845"/>
      </dsp:txXfrm>
    </dsp:sp>
    <dsp:sp modelId="{2E853854-1F1E-4CDF-A77F-F804FCC6BB1D}">
      <dsp:nvSpPr>
        <dsp:cNvPr id="0" name=""/>
        <dsp:cNvSpPr/>
      </dsp:nvSpPr>
      <dsp:spPr>
        <a:xfrm>
          <a:off x="6353018"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B7A92B0-5FC3-4E6D-9B20-CF4A7F177550}">
      <dsp:nvSpPr>
        <dsp:cNvPr id="0" name=""/>
        <dsp:cNvSpPr/>
      </dsp:nvSpPr>
      <dsp:spPr>
        <a:xfrm>
          <a:off x="6453047"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Mean=9.5 (1.9)</a:t>
          </a:r>
        </a:p>
      </dsp:txBody>
      <dsp:txXfrm>
        <a:off x="6467696" y="1407787"/>
        <a:ext cx="770932" cy="470845"/>
      </dsp:txXfrm>
    </dsp:sp>
    <dsp:sp modelId="{5912EEBA-41ED-4185-8FC4-68E75E5D6E96}">
      <dsp:nvSpPr>
        <dsp:cNvPr id="0" name=""/>
        <dsp:cNvSpPr/>
      </dsp:nvSpPr>
      <dsp:spPr>
        <a:xfrm>
          <a:off x="6353018"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63AD37-36D7-41F3-85DE-D84EACD79A58}">
      <dsp:nvSpPr>
        <dsp:cNvPr id="0" name=""/>
        <dsp:cNvSpPr/>
      </dsp:nvSpPr>
      <dsp:spPr>
        <a:xfrm>
          <a:off x="6453047"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Range=</a:t>
          </a:r>
          <a:br>
            <a:rPr lang="en-GB" sz="1100" kern="1200" dirty="0"/>
          </a:br>
          <a:r>
            <a:rPr lang="en-GB" sz="1100" kern="1200" dirty="0"/>
            <a:t>7–13</a:t>
          </a:r>
        </a:p>
      </dsp:txBody>
      <dsp:txXfrm>
        <a:off x="6467696" y="2032966"/>
        <a:ext cx="770932" cy="470845"/>
      </dsp:txXfrm>
    </dsp:sp>
    <dsp:sp modelId="{46D91851-E852-486D-BEAD-7134D8DC8B70}">
      <dsp:nvSpPr>
        <dsp:cNvPr id="0" name=""/>
        <dsp:cNvSpPr/>
      </dsp:nvSpPr>
      <dsp:spPr>
        <a:xfrm>
          <a:off x="7503349" y="767958"/>
          <a:ext cx="1000287" cy="500143"/>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Height z-score, mean (SD)</a:t>
          </a:r>
        </a:p>
      </dsp:txBody>
      <dsp:txXfrm>
        <a:off x="7517998" y="782607"/>
        <a:ext cx="970989" cy="470845"/>
      </dsp:txXfrm>
    </dsp:sp>
    <dsp:sp modelId="{DB0E1A40-C001-41DF-A98E-F7523344E5A9}">
      <dsp:nvSpPr>
        <dsp:cNvPr id="0" name=""/>
        <dsp:cNvSpPr/>
      </dsp:nvSpPr>
      <dsp:spPr>
        <a:xfrm>
          <a:off x="7603378"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E0FAD1-65CD-4F41-9CB9-A33BC5C03C3E}">
      <dsp:nvSpPr>
        <dsp:cNvPr id="0" name=""/>
        <dsp:cNvSpPr/>
      </dsp:nvSpPr>
      <dsp:spPr>
        <a:xfrm>
          <a:off x="7703407"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Male=-5.1 (1.11)</a:t>
          </a:r>
        </a:p>
      </dsp:txBody>
      <dsp:txXfrm>
        <a:off x="7718056" y="1407787"/>
        <a:ext cx="770932" cy="470845"/>
      </dsp:txXfrm>
    </dsp:sp>
    <dsp:sp modelId="{55E97858-A3B3-4E18-AF11-9F1250EC1CA2}">
      <dsp:nvSpPr>
        <dsp:cNvPr id="0" name=""/>
        <dsp:cNvSpPr/>
      </dsp:nvSpPr>
      <dsp:spPr>
        <a:xfrm>
          <a:off x="7603378"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3D4FC08-9DA9-4D80-ADCA-44D7BF8CE389}">
      <dsp:nvSpPr>
        <dsp:cNvPr id="0" name=""/>
        <dsp:cNvSpPr/>
      </dsp:nvSpPr>
      <dsp:spPr>
        <a:xfrm>
          <a:off x="7703407"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Female=-4.9 (0.75)</a:t>
          </a:r>
        </a:p>
      </dsp:txBody>
      <dsp:txXfrm>
        <a:off x="7718056" y="2032966"/>
        <a:ext cx="770932" cy="470845"/>
      </dsp:txXfrm>
    </dsp:sp>
    <dsp:sp modelId="{1E7AA796-96A9-4CCD-9A3E-BA2C818C1E6F}">
      <dsp:nvSpPr>
        <dsp:cNvPr id="0" name=""/>
        <dsp:cNvSpPr/>
      </dsp:nvSpPr>
      <dsp:spPr>
        <a:xfrm>
          <a:off x="7603378" y="1268102"/>
          <a:ext cx="100028" cy="1625467"/>
        </a:xfrm>
        <a:custGeom>
          <a:avLst/>
          <a:gdLst/>
          <a:ahLst/>
          <a:cxnLst/>
          <a:rect l="0" t="0" r="0" b="0"/>
          <a:pathLst>
            <a:path>
              <a:moveTo>
                <a:pt x="0" y="0"/>
              </a:moveTo>
              <a:lnTo>
                <a:pt x="0" y="1625467"/>
              </a:lnTo>
              <a:lnTo>
                <a:pt x="100028" y="162546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7788C2A-C1F6-47DA-8180-B3EEEB9E1F60}">
      <dsp:nvSpPr>
        <dsp:cNvPr id="0" name=""/>
        <dsp:cNvSpPr/>
      </dsp:nvSpPr>
      <dsp:spPr>
        <a:xfrm>
          <a:off x="7703407" y="264349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Overall=</a:t>
          </a:r>
          <a:br>
            <a:rPr lang="en-GB" sz="1100" kern="1200" dirty="0"/>
          </a:br>
          <a:r>
            <a:rPr lang="en-GB" sz="1100" kern="1200" dirty="0"/>
            <a:t>-5.0 (0.91)</a:t>
          </a:r>
        </a:p>
      </dsp:txBody>
      <dsp:txXfrm>
        <a:off x="7718056" y="2658146"/>
        <a:ext cx="770932" cy="470845"/>
      </dsp:txXfrm>
    </dsp:sp>
    <dsp:sp modelId="{5799281A-7E9B-4F61-BB6E-1D5298785F1D}">
      <dsp:nvSpPr>
        <dsp:cNvPr id="0" name=""/>
        <dsp:cNvSpPr/>
      </dsp:nvSpPr>
      <dsp:spPr>
        <a:xfrm>
          <a:off x="8753709" y="767958"/>
          <a:ext cx="1000287" cy="500143"/>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Tanner stage,</a:t>
          </a:r>
          <a:br>
            <a:rPr lang="en-GB" sz="1100" kern="1200" dirty="0"/>
          </a:br>
          <a:r>
            <a:rPr lang="en-GB" sz="1100" kern="1200" dirty="0"/>
            <a:t>n (%)</a:t>
          </a:r>
        </a:p>
      </dsp:txBody>
      <dsp:txXfrm>
        <a:off x="8768358" y="782607"/>
        <a:ext cx="970989" cy="470845"/>
      </dsp:txXfrm>
    </dsp:sp>
    <dsp:sp modelId="{4DE6D6D5-2C2A-4C4D-98FC-0AD7AB06696B}">
      <dsp:nvSpPr>
        <dsp:cNvPr id="0" name=""/>
        <dsp:cNvSpPr/>
      </dsp:nvSpPr>
      <dsp:spPr>
        <a:xfrm>
          <a:off x="8853738" y="1268102"/>
          <a:ext cx="100028" cy="375107"/>
        </a:xfrm>
        <a:custGeom>
          <a:avLst/>
          <a:gdLst/>
          <a:ahLst/>
          <a:cxnLst/>
          <a:rect l="0" t="0" r="0" b="0"/>
          <a:pathLst>
            <a:path>
              <a:moveTo>
                <a:pt x="0" y="0"/>
              </a:moveTo>
              <a:lnTo>
                <a:pt x="0" y="375107"/>
              </a:lnTo>
              <a:lnTo>
                <a:pt x="100028" y="3751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2E8784-12D0-4504-BB68-EBC65D0C7E4B}">
      <dsp:nvSpPr>
        <dsp:cNvPr id="0" name=""/>
        <dsp:cNvSpPr/>
      </dsp:nvSpPr>
      <dsp:spPr>
        <a:xfrm>
          <a:off x="8953766" y="1393138"/>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I=13</a:t>
          </a:r>
          <a:br>
            <a:rPr lang="en-GB" sz="1100" kern="1200" dirty="0"/>
          </a:br>
          <a:r>
            <a:rPr lang="en-GB" sz="1100" kern="1200" dirty="0"/>
            <a:t>(59.1)</a:t>
          </a:r>
        </a:p>
      </dsp:txBody>
      <dsp:txXfrm>
        <a:off x="8968415" y="1407787"/>
        <a:ext cx="770932" cy="470845"/>
      </dsp:txXfrm>
    </dsp:sp>
    <dsp:sp modelId="{A152B9A1-7BD3-4A02-9EC6-63152FB45637}">
      <dsp:nvSpPr>
        <dsp:cNvPr id="0" name=""/>
        <dsp:cNvSpPr/>
      </dsp:nvSpPr>
      <dsp:spPr>
        <a:xfrm>
          <a:off x="8853738" y="1268102"/>
          <a:ext cx="100028" cy="1000287"/>
        </a:xfrm>
        <a:custGeom>
          <a:avLst/>
          <a:gdLst/>
          <a:ahLst/>
          <a:cxnLst/>
          <a:rect l="0" t="0" r="0" b="0"/>
          <a:pathLst>
            <a:path>
              <a:moveTo>
                <a:pt x="0" y="0"/>
              </a:moveTo>
              <a:lnTo>
                <a:pt x="0" y="1000287"/>
              </a:lnTo>
              <a:lnTo>
                <a:pt x="100028" y="100028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6ABBE5D-B974-4CC6-9284-102A2B3DCA98}">
      <dsp:nvSpPr>
        <dsp:cNvPr id="0" name=""/>
        <dsp:cNvSpPr/>
      </dsp:nvSpPr>
      <dsp:spPr>
        <a:xfrm>
          <a:off x="8953766" y="201831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II=0</a:t>
          </a:r>
          <a:br>
            <a:rPr lang="en-GB" sz="1100" kern="1200" dirty="0"/>
          </a:br>
          <a:r>
            <a:rPr lang="en-GB" sz="1100" kern="1200" dirty="0"/>
            <a:t>(0)</a:t>
          </a:r>
        </a:p>
      </dsp:txBody>
      <dsp:txXfrm>
        <a:off x="8968415" y="2032966"/>
        <a:ext cx="770932" cy="470845"/>
      </dsp:txXfrm>
    </dsp:sp>
    <dsp:sp modelId="{BEFE47E1-9521-4D57-B22D-0A0A81BF3EF9}">
      <dsp:nvSpPr>
        <dsp:cNvPr id="0" name=""/>
        <dsp:cNvSpPr/>
      </dsp:nvSpPr>
      <dsp:spPr>
        <a:xfrm>
          <a:off x="8853738" y="1268102"/>
          <a:ext cx="100028" cy="1625467"/>
        </a:xfrm>
        <a:custGeom>
          <a:avLst/>
          <a:gdLst/>
          <a:ahLst/>
          <a:cxnLst/>
          <a:rect l="0" t="0" r="0" b="0"/>
          <a:pathLst>
            <a:path>
              <a:moveTo>
                <a:pt x="0" y="0"/>
              </a:moveTo>
              <a:lnTo>
                <a:pt x="0" y="1625467"/>
              </a:lnTo>
              <a:lnTo>
                <a:pt x="100028" y="162546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9C7547F-A0D9-4FB6-AD8B-034C53260C17}">
      <dsp:nvSpPr>
        <dsp:cNvPr id="0" name=""/>
        <dsp:cNvSpPr/>
      </dsp:nvSpPr>
      <dsp:spPr>
        <a:xfrm>
          <a:off x="8953766" y="2643497"/>
          <a:ext cx="800230" cy="50014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Missing=</a:t>
          </a:r>
          <a:br>
            <a:rPr lang="en-GB" sz="1100" kern="1200" dirty="0"/>
          </a:br>
          <a:r>
            <a:rPr lang="en-GB" sz="1100" kern="1200" dirty="0"/>
            <a:t>9 (40.9)</a:t>
          </a:r>
        </a:p>
      </dsp:txBody>
      <dsp:txXfrm>
        <a:off x="8968415" y="2658146"/>
        <a:ext cx="770932" cy="4708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FB0C0A-3FE0-45D2-8BE1-E2D96B80E8F2}">
      <dsp:nvSpPr>
        <dsp:cNvPr id="0" name=""/>
        <dsp:cNvSpPr/>
      </dsp:nvSpPr>
      <dsp:spPr>
        <a:xfrm>
          <a:off x="1312" y="160238"/>
          <a:ext cx="1185928" cy="592964"/>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Overall, </a:t>
          </a:r>
          <a:br>
            <a:rPr lang="en-GB" sz="1200" kern="1200" dirty="0"/>
          </a:br>
          <a:r>
            <a:rPr lang="en-GB" sz="1200" kern="1200" dirty="0"/>
            <a:t>days (n=57)</a:t>
          </a:r>
        </a:p>
      </dsp:txBody>
      <dsp:txXfrm>
        <a:off x="18679" y="177605"/>
        <a:ext cx="1151194" cy="558230"/>
      </dsp:txXfrm>
    </dsp:sp>
    <dsp:sp modelId="{7C0CE0DE-6DAB-4A54-ACAF-39400A03DB5D}">
      <dsp:nvSpPr>
        <dsp:cNvPr id="0" name=""/>
        <dsp:cNvSpPr/>
      </dsp:nvSpPr>
      <dsp:spPr>
        <a:xfrm>
          <a:off x="119905" y="753202"/>
          <a:ext cx="118592" cy="444723"/>
        </a:xfrm>
        <a:custGeom>
          <a:avLst/>
          <a:gdLst/>
          <a:ahLst/>
          <a:cxnLst/>
          <a:rect l="0" t="0" r="0" b="0"/>
          <a:pathLst>
            <a:path>
              <a:moveTo>
                <a:pt x="0" y="0"/>
              </a:moveTo>
              <a:lnTo>
                <a:pt x="0" y="444723"/>
              </a:lnTo>
              <a:lnTo>
                <a:pt x="118592" y="44472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8F446D-1026-4E56-82B4-32FD53F1441B}">
      <dsp:nvSpPr>
        <dsp:cNvPr id="0" name=""/>
        <dsp:cNvSpPr/>
      </dsp:nvSpPr>
      <dsp:spPr>
        <a:xfrm>
          <a:off x="238497" y="901443"/>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Cumulative= 15,817</a:t>
          </a:r>
        </a:p>
      </dsp:txBody>
      <dsp:txXfrm>
        <a:off x="255864" y="918810"/>
        <a:ext cx="966237" cy="558230"/>
      </dsp:txXfrm>
    </dsp:sp>
    <dsp:sp modelId="{E1CB8381-E28E-487E-85F9-AFDD496A5F75}">
      <dsp:nvSpPr>
        <dsp:cNvPr id="0" name=""/>
        <dsp:cNvSpPr/>
      </dsp:nvSpPr>
      <dsp:spPr>
        <a:xfrm>
          <a:off x="119905" y="753202"/>
          <a:ext cx="118592" cy="1185928"/>
        </a:xfrm>
        <a:custGeom>
          <a:avLst/>
          <a:gdLst/>
          <a:ahLst/>
          <a:cxnLst/>
          <a:rect l="0" t="0" r="0" b="0"/>
          <a:pathLst>
            <a:path>
              <a:moveTo>
                <a:pt x="0" y="0"/>
              </a:moveTo>
              <a:lnTo>
                <a:pt x="0" y="1185928"/>
              </a:lnTo>
              <a:lnTo>
                <a:pt x="118592" y="11859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B354DBD-E6B6-482B-9B95-564FD839A7CB}">
      <dsp:nvSpPr>
        <dsp:cNvPr id="0" name=""/>
        <dsp:cNvSpPr/>
      </dsp:nvSpPr>
      <dsp:spPr>
        <a:xfrm>
          <a:off x="238497" y="1642648"/>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Mean (SD)=</a:t>
          </a:r>
          <a:br>
            <a:rPr lang="en-GB" sz="1200" kern="1200" dirty="0"/>
          </a:br>
          <a:r>
            <a:rPr lang="en-GB" sz="1200" kern="1200" dirty="0"/>
            <a:t>277.5 (146.24)</a:t>
          </a:r>
        </a:p>
      </dsp:txBody>
      <dsp:txXfrm>
        <a:off x="255864" y="1660015"/>
        <a:ext cx="966237" cy="558230"/>
      </dsp:txXfrm>
    </dsp:sp>
    <dsp:sp modelId="{0B59588C-0DAC-42BB-BB4F-170616BE2FCF}">
      <dsp:nvSpPr>
        <dsp:cNvPr id="0" name=""/>
        <dsp:cNvSpPr/>
      </dsp:nvSpPr>
      <dsp:spPr>
        <a:xfrm>
          <a:off x="119905" y="753202"/>
          <a:ext cx="118592" cy="1927133"/>
        </a:xfrm>
        <a:custGeom>
          <a:avLst/>
          <a:gdLst/>
          <a:ahLst/>
          <a:cxnLst/>
          <a:rect l="0" t="0" r="0" b="0"/>
          <a:pathLst>
            <a:path>
              <a:moveTo>
                <a:pt x="0" y="0"/>
              </a:moveTo>
              <a:lnTo>
                <a:pt x="0" y="1927133"/>
              </a:lnTo>
              <a:lnTo>
                <a:pt x="118592" y="192713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2363F-CFCE-48B0-8F86-CA551B046BF2}">
      <dsp:nvSpPr>
        <dsp:cNvPr id="0" name=""/>
        <dsp:cNvSpPr/>
      </dsp:nvSpPr>
      <dsp:spPr>
        <a:xfrm>
          <a:off x="238497" y="2383854"/>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Min=32</a:t>
          </a:r>
        </a:p>
      </dsp:txBody>
      <dsp:txXfrm>
        <a:off x="255864" y="2401221"/>
        <a:ext cx="966237" cy="558230"/>
      </dsp:txXfrm>
    </dsp:sp>
    <dsp:sp modelId="{D05302C5-FDEA-43C5-899D-4C93D25309B7}">
      <dsp:nvSpPr>
        <dsp:cNvPr id="0" name=""/>
        <dsp:cNvSpPr/>
      </dsp:nvSpPr>
      <dsp:spPr>
        <a:xfrm>
          <a:off x="119905" y="753202"/>
          <a:ext cx="118592" cy="2668339"/>
        </a:xfrm>
        <a:custGeom>
          <a:avLst/>
          <a:gdLst/>
          <a:ahLst/>
          <a:cxnLst/>
          <a:rect l="0" t="0" r="0" b="0"/>
          <a:pathLst>
            <a:path>
              <a:moveTo>
                <a:pt x="0" y="0"/>
              </a:moveTo>
              <a:lnTo>
                <a:pt x="0" y="2668339"/>
              </a:lnTo>
              <a:lnTo>
                <a:pt x="118592" y="26683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BBBB83-8286-42A7-A882-A601F36DB4DA}">
      <dsp:nvSpPr>
        <dsp:cNvPr id="0" name=""/>
        <dsp:cNvSpPr/>
      </dsp:nvSpPr>
      <dsp:spPr>
        <a:xfrm>
          <a:off x="238497" y="3125059"/>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Max=443</a:t>
          </a:r>
        </a:p>
      </dsp:txBody>
      <dsp:txXfrm>
        <a:off x="255864" y="3142426"/>
        <a:ext cx="966237" cy="558230"/>
      </dsp:txXfrm>
    </dsp:sp>
    <dsp:sp modelId="{B225A218-1CD5-4A4E-B246-CE5A64E93086}">
      <dsp:nvSpPr>
        <dsp:cNvPr id="0" name=""/>
        <dsp:cNvSpPr/>
      </dsp:nvSpPr>
      <dsp:spPr>
        <a:xfrm>
          <a:off x="1483722" y="160238"/>
          <a:ext cx="1185928" cy="592964"/>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≥6 months, </a:t>
          </a:r>
          <a:br>
            <a:rPr lang="en-GB" sz="1200" kern="1200" dirty="0"/>
          </a:br>
          <a:r>
            <a:rPr lang="en-GB" sz="1200" kern="1200" dirty="0"/>
            <a:t>days (n=38)</a:t>
          </a:r>
        </a:p>
      </dsp:txBody>
      <dsp:txXfrm>
        <a:off x="1501089" y="177605"/>
        <a:ext cx="1151194" cy="558230"/>
      </dsp:txXfrm>
    </dsp:sp>
    <dsp:sp modelId="{1F6C5544-3D85-4D06-B908-846C7D5E75CA}">
      <dsp:nvSpPr>
        <dsp:cNvPr id="0" name=""/>
        <dsp:cNvSpPr/>
      </dsp:nvSpPr>
      <dsp:spPr>
        <a:xfrm>
          <a:off x="1602315" y="753202"/>
          <a:ext cx="118592" cy="444723"/>
        </a:xfrm>
        <a:custGeom>
          <a:avLst/>
          <a:gdLst/>
          <a:ahLst/>
          <a:cxnLst/>
          <a:rect l="0" t="0" r="0" b="0"/>
          <a:pathLst>
            <a:path>
              <a:moveTo>
                <a:pt x="0" y="0"/>
              </a:moveTo>
              <a:lnTo>
                <a:pt x="0" y="444723"/>
              </a:lnTo>
              <a:lnTo>
                <a:pt x="118592" y="44472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075F434-B7C0-4DC2-B063-C17F6D321D95}">
      <dsp:nvSpPr>
        <dsp:cNvPr id="0" name=""/>
        <dsp:cNvSpPr/>
      </dsp:nvSpPr>
      <dsp:spPr>
        <a:xfrm>
          <a:off x="1720908" y="901443"/>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Cumulative= 15,203</a:t>
          </a:r>
        </a:p>
      </dsp:txBody>
      <dsp:txXfrm>
        <a:off x="1738275" y="918810"/>
        <a:ext cx="966237" cy="558230"/>
      </dsp:txXfrm>
    </dsp:sp>
    <dsp:sp modelId="{68B019F7-E957-405C-91A6-1C360D9F5B44}">
      <dsp:nvSpPr>
        <dsp:cNvPr id="0" name=""/>
        <dsp:cNvSpPr/>
      </dsp:nvSpPr>
      <dsp:spPr>
        <a:xfrm>
          <a:off x="1602315" y="753202"/>
          <a:ext cx="118592" cy="1185928"/>
        </a:xfrm>
        <a:custGeom>
          <a:avLst/>
          <a:gdLst/>
          <a:ahLst/>
          <a:cxnLst/>
          <a:rect l="0" t="0" r="0" b="0"/>
          <a:pathLst>
            <a:path>
              <a:moveTo>
                <a:pt x="0" y="0"/>
              </a:moveTo>
              <a:lnTo>
                <a:pt x="0" y="1185928"/>
              </a:lnTo>
              <a:lnTo>
                <a:pt x="118592" y="11859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423D5C-2A19-4D15-A5F2-EE0593F3810B}">
      <dsp:nvSpPr>
        <dsp:cNvPr id="0" name=""/>
        <dsp:cNvSpPr/>
      </dsp:nvSpPr>
      <dsp:spPr>
        <a:xfrm>
          <a:off x="1720908" y="1642648"/>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Mean (SD)=</a:t>
          </a:r>
          <a:br>
            <a:rPr lang="en-GB" sz="1200" kern="1200" dirty="0"/>
          </a:br>
          <a:r>
            <a:rPr lang="en-GB" sz="1200" kern="1200" dirty="0"/>
            <a:t>400.1 (81.20)</a:t>
          </a:r>
        </a:p>
      </dsp:txBody>
      <dsp:txXfrm>
        <a:off x="1738275" y="1660015"/>
        <a:ext cx="966237" cy="558230"/>
      </dsp:txXfrm>
    </dsp:sp>
    <dsp:sp modelId="{B2E97EEA-52C6-4F47-AF18-357F586F1B23}">
      <dsp:nvSpPr>
        <dsp:cNvPr id="0" name=""/>
        <dsp:cNvSpPr/>
      </dsp:nvSpPr>
      <dsp:spPr>
        <a:xfrm>
          <a:off x="1602315" y="753202"/>
          <a:ext cx="118592" cy="1927133"/>
        </a:xfrm>
        <a:custGeom>
          <a:avLst/>
          <a:gdLst/>
          <a:ahLst/>
          <a:cxnLst/>
          <a:rect l="0" t="0" r="0" b="0"/>
          <a:pathLst>
            <a:path>
              <a:moveTo>
                <a:pt x="0" y="0"/>
              </a:moveTo>
              <a:lnTo>
                <a:pt x="0" y="1927133"/>
              </a:lnTo>
              <a:lnTo>
                <a:pt x="118592" y="192713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907647-8976-44A9-A46C-3A51A7ECE1AD}">
      <dsp:nvSpPr>
        <dsp:cNvPr id="0" name=""/>
        <dsp:cNvSpPr/>
      </dsp:nvSpPr>
      <dsp:spPr>
        <a:xfrm>
          <a:off x="1720908" y="2383854"/>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Min=226</a:t>
          </a:r>
        </a:p>
      </dsp:txBody>
      <dsp:txXfrm>
        <a:off x="1738275" y="2401221"/>
        <a:ext cx="966237" cy="558230"/>
      </dsp:txXfrm>
    </dsp:sp>
    <dsp:sp modelId="{9A50D59A-2A29-4309-82D9-29402581AAD0}">
      <dsp:nvSpPr>
        <dsp:cNvPr id="0" name=""/>
        <dsp:cNvSpPr/>
      </dsp:nvSpPr>
      <dsp:spPr>
        <a:xfrm>
          <a:off x="1602315" y="753202"/>
          <a:ext cx="118592" cy="2668339"/>
        </a:xfrm>
        <a:custGeom>
          <a:avLst/>
          <a:gdLst/>
          <a:ahLst/>
          <a:cxnLst/>
          <a:rect l="0" t="0" r="0" b="0"/>
          <a:pathLst>
            <a:path>
              <a:moveTo>
                <a:pt x="0" y="0"/>
              </a:moveTo>
              <a:lnTo>
                <a:pt x="0" y="2668339"/>
              </a:lnTo>
              <a:lnTo>
                <a:pt x="118592" y="26683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1963FE2-0B88-4882-8F35-BAF51DB96564}">
      <dsp:nvSpPr>
        <dsp:cNvPr id="0" name=""/>
        <dsp:cNvSpPr/>
      </dsp:nvSpPr>
      <dsp:spPr>
        <a:xfrm>
          <a:off x="1720908" y="3125059"/>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Max=463</a:t>
          </a:r>
        </a:p>
      </dsp:txBody>
      <dsp:txXfrm>
        <a:off x="1738275" y="3142426"/>
        <a:ext cx="966237" cy="558230"/>
      </dsp:txXfrm>
    </dsp:sp>
    <dsp:sp modelId="{E0ADB55F-9E9C-4168-82F3-14BFE3663B06}">
      <dsp:nvSpPr>
        <dsp:cNvPr id="0" name=""/>
        <dsp:cNvSpPr/>
      </dsp:nvSpPr>
      <dsp:spPr>
        <a:xfrm>
          <a:off x="2966133" y="160238"/>
          <a:ext cx="1185928" cy="592964"/>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≥12 months, </a:t>
          </a:r>
          <a:br>
            <a:rPr lang="en-GB" sz="1200" kern="1200" dirty="0"/>
          </a:br>
          <a:r>
            <a:rPr lang="en-GB" sz="1200" kern="1200" dirty="0"/>
            <a:t>days (n=22)</a:t>
          </a:r>
        </a:p>
      </dsp:txBody>
      <dsp:txXfrm>
        <a:off x="2983500" y="177605"/>
        <a:ext cx="1151194" cy="558230"/>
      </dsp:txXfrm>
    </dsp:sp>
    <dsp:sp modelId="{9ED12CBF-E911-415D-B4AF-E4E1A98F4686}">
      <dsp:nvSpPr>
        <dsp:cNvPr id="0" name=""/>
        <dsp:cNvSpPr/>
      </dsp:nvSpPr>
      <dsp:spPr>
        <a:xfrm>
          <a:off x="3084726" y="753202"/>
          <a:ext cx="118592" cy="444723"/>
        </a:xfrm>
        <a:custGeom>
          <a:avLst/>
          <a:gdLst/>
          <a:ahLst/>
          <a:cxnLst/>
          <a:rect l="0" t="0" r="0" b="0"/>
          <a:pathLst>
            <a:path>
              <a:moveTo>
                <a:pt x="0" y="0"/>
              </a:moveTo>
              <a:lnTo>
                <a:pt x="0" y="444723"/>
              </a:lnTo>
              <a:lnTo>
                <a:pt x="118592" y="44472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617A5C1-865A-4590-A329-03BEFC3959E4}">
      <dsp:nvSpPr>
        <dsp:cNvPr id="0" name=""/>
        <dsp:cNvSpPr/>
      </dsp:nvSpPr>
      <dsp:spPr>
        <a:xfrm>
          <a:off x="3203319" y="901443"/>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Cumulative=</a:t>
          </a:r>
          <a:br>
            <a:rPr lang="en-GB" sz="1200" kern="1200" dirty="0"/>
          </a:br>
          <a:r>
            <a:rPr lang="en-GB" sz="1200" kern="1200" dirty="0"/>
            <a:t>9,802</a:t>
          </a:r>
        </a:p>
      </dsp:txBody>
      <dsp:txXfrm>
        <a:off x="3220686" y="918810"/>
        <a:ext cx="966237" cy="558230"/>
      </dsp:txXfrm>
    </dsp:sp>
    <dsp:sp modelId="{D3FC6180-C983-406A-BA50-B01112140F76}">
      <dsp:nvSpPr>
        <dsp:cNvPr id="0" name=""/>
        <dsp:cNvSpPr/>
      </dsp:nvSpPr>
      <dsp:spPr>
        <a:xfrm>
          <a:off x="3084726" y="753202"/>
          <a:ext cx="118592" cy="1185928"/>
        </a:xfrm>
        <a:custGeom>
          <a:avLst/>
          <a:gdLst/>
          <a:ahLst/>
          <a:cxnLst/>
          <a:rect l="0" t="0" r="0" b="0"/>
          <a:pathLst>
            <a:path>
              <a:moveTo>
                <a:pt x="0" y="0"/>
              </a:moveTo>
              <a:lnTo>
                <a:pt x="0" y="1185928"/>
              </a:lnTo>
              <a:lnTo>
                <a:pt x="118592" y="11859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FF2107-F427-4F4B-A190-42114FF80F10}">
      <dsp:nvSpPr>
        <dsp:cNvPr id="0" name=""/>
        <dsp:cNvSpPr/>
      </dsp:nvSpPr>
      <dsp:spPr>
        <a:xfrm>
          <a:off x="3203319" y="1642648"/>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Mean(SD)=</a:t>
          </a:r>
          <a:br>
            <a:rPr lang="en-GB" sz="1200" kern="1200" dirty="0"/>
          </a:br>
          <a:r>
            <a:rPr lang="en-GB" sz="1200" kern="1200" dirty="0"/>
            <a:t>445.5 (15.90)</a:t>
          </a:r>
        </a:p>
      </dsp:txBody>
      <dsp:txXfrm>
        <a:off x="3220686" y="1660015"/>
        <a:ext cx="966237" cy="558230"/>
      </dsp:txXfrm>
    </dsp:sp>
    <dsp:sp modelId="{06DBE387-9F49-4701-8586-072598205C4A}">
      <dsp:nvSpPr>
        <dsp:cNvPr id="0" name=""/>
        <dsp:cNvSpPr/>
      </dsp:nvSpPr>
      <dsp:spPr>
        <a:xfrm>
          <a:off x="3084726" y="753202"/>
          <a:ext cx="118592" cy="1927133"/>
        </a:xfrm>
        <a:custGeom>
          <a:avLst/>
          <a:gdLst/>
          <a:ahLst/>
          <a:cxnLst/>
          <a:rect l="0" t="0" r="0" b="0"/>
          <a:pathLst>
            <a:path>
              <a:moveTo>
                <a:pt x="0" y="0"/>
              </a:moveTo>
              <a:lnTo>
                <a:pt x="0" y="1927133"/>
              </a:lnTo>
              <a:lnTo>
                <a:pt x="118592" y="192713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40F383-D0C5-4A10-8788-F2695A0D3F3D}">
      <dsp:nvSpPr>
        <dsp:cNvPr id="0" name=""/>
        <dsp:cNvSpPr/>
      </dsp:nvSpPr>
      <dsp:spPr>
        <a:xfrm>
          <a:off x="3203319" y="2383854"/>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Min=421</a:t>
          </a:r>
        </a:p>
      </dsp:txBody>
      <dsp:txXfrm>
        <a:off x="3220686" y="2401221"/>
        <a:ext cx="966237" cy="558230"/>
      </dsp:txXfrm>
    </dsp:sp>
    <dsp:sp modelId="{3ED8C1C8-1A1B-4C3E-A3E8-30B00088DA2C}">
      <dsp:nvSpPr>
        <dsp:cNvPr id="0" name=""/>
        <dsp:cNvSpPr/>
      </dsp:nvSpPr>
      <dsp:spPr>
        <a:xfrm>
          <a:off x="3084726" y="753202"/>
          <a:ext cx="118592" cy="2668339"/>
        </a:xfrm>
        <a:custGeom>
          <a:avLst/>
          <a:gdLst/>
          <a:ahLst/>
          <a:cxnLst/>
          <a:rect l="0" t="0" r="0" b="0"/>
          <a:pathLst>
            <a:path>
              <a:moveTo>
                <a:pt x="0" y="0"/>
              </a:moveTo>
              <a:lnTo>
                <a:pt x="0" y="2668339"/>
              </a:lnTo>
              <a:lnTo>
                <a:pt x="118592" y="26683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22693BA-4926-4002-92EE-08E934CA6CB0}">
      <dsp:nvSpPr>
        <dsp:cNvPr id="0" name=""/>
        <dsp:cNvSpPr/>
      </dsp:nvSpPr>
      <dsp:spPr>
        <a:xfrm>
          <a:off x="3203319" y="3125059"/>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Max=463</a:t>
          </a:r>
        </a:p>
      </dsp:txBody>
      <dsp:txXfrm>
        <a:off x="3220686" y="3142426"/>
        <a:ext cx="966237" cy="558230"/>
      </dsp:txXfrm>
    </dsp:sp>
    <dsp:sp modelId="{1312EB74-A06E-4D65-A391-D679EBCA9A40}">
      <dsp:nvSpPr>
        <dsp:cNvPr id="0" name=""/>
        <dsp:cNvSpPr/>
      </dsp:nvSpPr>
      <dsp:spPr>
        <a:xfrm>
          <a:off x="4448544" y="160238"/>
          <a:ext cx="1185928" cy="592964"/>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18 month</a:t>
          </a:r>
          <a:br>
            <a:rPr lang="en-GB" sz="1200" kern="1200" dirty="0"/>
          </a:br>
          <a:r>
            <a:rPr lang="en-GB" sz="1200" kern="1200" dirty="0"/>
            <a:t> follow-up, </a:t>
          </a:r>
          <a:br>
            <a:rPr lang="en-GB" sz="1200" kern="1200" dirty="0"/>
          </a:br>
          <a:r>
            <a:rPr lang="en-GB" sz="1200" kern="1200" dirty="0"/>
            <a:t>days (n=17) *</a:t>
          </a:r>
        </a:p>
      </dsp:txBody>
      <dsp:txXfrm>
        <a:off x="4465911" y="177605"/>
        <a:ext cx="1151194" cy="558230"/>
      </dsp:txXfrm>
    </dsp:sp>
    <dsp:sp modelId="{A5CB7C39-2270-4E16-8FDB-A54BCF28CEBF}">
      <dsp:nvSpPr>
        <dsp:cNvPr id="0" name=""/>
        <dsp:cNvSpPr/>
      </dsp:nvSpPr>
      <dsp:spPr>
        <a:xfrm>
          <a:off x="4567136" y="753202"/>
          <a:ext cx="118592" cy="444723"/>
        </a:xfrm>
        <a:custGeom>
          <a:avLst/>
          <a:gdLst/>
          <a:ahLst/>
          <a:cxnLst/>
          <a:rect l="0" t="0" r="0" b="0"/>
          <a:pathLst>
            <a:path>
              <a:moveTo>
                <a:pt x="0" y="0"/>
              </a:moveTo>
              <a:lnTo>
                <a:pt x="0" y="444723"/>
              </a:lnTo>
              <a:lnTo>
                <a:pt x="118592" y="44472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DA56A8-B225-4AD3-8A22-C1442E4CDAE1}">
      <dsp:nvSpPr>
        <dsp:cNvPr id="0" name=""/>
        <dsp:cNvSpPr/>
      </dsp:nvSpPr>
      <dsp:spPr>
        <a:xfrm>
          <a:off x="4685729" y="901443"/>
          <a:ext cx="1000971" cy="592964"/>
        </a:xfrm>
        <a:prstGeom prst="roundRect">
          <a:avLst>
            <a:gd name="adj" fmla="val 10000"/>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endParaRPr lang="en-GB" sz="1200" kern="1200" dirty="0"/>
        </a:p>
      </dsp:txBody>
      <dsp:txXfrm>
        <a:off x="4703096" y="918810"/>
        <a:ext cx="966237" cy="558230"/>
      </dsp:txXfrm>
    </dsp:sp>
    <dsp:sp modelId="{FC8E7501-DC79-4752-B15C-69D03214F829}">
      <dsp:nvSpPr>
        <dsp:cNvPr id="0" name=""/>
        <dsp:cNvSpPr/>
      </dsp:nvSpPr>
      <dsp:spPr>
        <a:xfrm>
          <a:off x="4567136" y="753202"/>
          <a:ext cx="118592" cy="1185928"/>
        </a:xfrm>
        <a:custGeom>
          <a:avLst/>
          <a:gdLst/>
          <a:ahLst/>
          <a:cxnLst/>
          <a:rect l="0" t="0" r="0" b="0"/>
          <a:pathLst>
            <a:path>
              <a:moveTo>
                <a:pt x="0" y="0"/>
              </a:moveTo>
              <a:lnTo>
                <a:pt x="0" y="1185928"/>
              </a:lnTo>
              <a:lnTo>
                <a:pt x="118592" y="11859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038C88-393E-4784-A021-74E5410740AA}">
      <dsp:nvSpPr>
        <dsp:cNvPr id="0" name=""/>
        <dsp:cNvSpPr/>
      </dsp:nvSpPr>
      <dsp:spPr>
        <a:xfrm>
          <a:off x="4685729" y="1642648"/>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Mean (SD)= 583.0 (61.00) </a:t>
          </a:r>
        </a:p>
      </dsp:txBody>
      <dsp:txXfrm>
        <a:off x="4703096" y="1660015"/>
        <a:ext cx="966237" cy="558230"/>
      </dsp:txXfrm>
    </dsp:sp>
    <dsp:sp modelId="{221CB7F6-FDBD-407F-9430-DF2C75BCBFC4}">
      <dsp:nvSpPr>
        <dsp:cNvPr id="0" name=""/>
        <dsp:cNvSpPr/>
      </dsp:nvSpPr>
      <dsp:spPr>
        <a:xfrm>
          <a:off x="4567136" y="753202"/>
          <a:ext cx="118592" cy="1927133"/>
        </a:xfrm>
        <a:custGeom>
          <a:avLst/>
          <a:gdLst/>
          <a:ahLst/>
          <a:cxnLst/>
          <a:rect l="0" t="0" r="0" b="0"/>
          <a:pathLst>
            <a:path>
              <a:moveTo>
                <a:pt x="0" y="0"/>
              </a:moveTo>
              <a:lnTo>
                <a:pt x="0" y="1927133"/>
              </a:lnTo>
              <a:lnTo>
                <a:pt x="118592" y="192713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27E0ED-92EA-45D3-A0AE-5E527352D551}">
      <dsp:nvSpPr>
        <dsp:cNvPr id="0" name=""/>
        <dsp:cNvSpPr/>
      </dsp:nvSpPr>
      <dsp:spPr>
        <a:xfrm>
          <a:off x="4685729" y="2383854"/>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Min=390</a:t>
          </a:r>
        </a:p>
      </dsp:txBody>
      <dsp:txXfrm>
        <a:off x="4703096" y="2401221"/>
        <a:ext cx="966237" cy="558230"/>
      </dsp:txXfrm>
    </dsp:sp>
    <dsp:sp modelId="{137F5C95-41A2-40D3-90C1-96230E217B58}">
      <dsp:nvSpPr>
        <dsp:cNvPr id="0" name=""/>
        <dsp:cNvSpPr/>
      </dsp:nvSpPr>
      <dsp:spPr>
        <a:xfrm>
          <a:off x="4567136" y="753202"/>
          <a:ext cx="118592" cy="2668339"/>
        </a:xfrm>
        <a:custGeom>
          <a:avLst/>
          <a:gdLst/>
          <a:ahLst/>
          <a:cxnLst/>
          <a:rect l="0" t="0" r="0" b="0"/>
          <a:pathLst>
            <a:path>
              <a:moveTo>
                <a:pt x="0" y="0"/>
              </a:moveTo>
              <a:lnTo>
                <a:pt x="0" y="2668339"/>
              </a:lnTo>
              <a:lnTo>
                <a:pt x="118592" y="266833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2A71CD-9CA5-49DC-9176-67AC06805881}">
      <dsp:nvSpPr>
        <dsp:cNvPr id="0" name=""/>
        <dsp:cNvSpPr/>
      </dsp:nvSpPr>
      <dsp:spPr>
        <a:xfrm>
          <a:off x="4685729" y="3125059"/>
          <a:ext cx="1000971" cy="59296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Max=665</a:t>
          </a:r>
        </a:p>
      </dsp:txBody>
      <dsp:txXfrm>
        <a:off x="4703096" y="3142426"/>
        <a:ext cx="966237" cy="5582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42C2D8-6E53-4602-8086-8CB6D4190653}">
      <dsp:nvSpPr>
        <dsp:cNvPr id="0" name=""/>
        <dsp:cNvSpPr/>
      </dsp:nvSpPr>
      <dsp:spPr>
        <a:xfrm>
          <a:off x="2082123" y="2207377"/>
          <a:ext cx="1523765" cy="1523765"/>
        </a:xfrm>
        <a:prstGeom prst="ellipse">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GB" sz="2700" kern="1200" dirty="0"/>
            <a:t>AEs=21</a:t>
          </a:r>
        </a:p>
      </dsp:txBody>
      <dsp:txXfrm>
        <a:off x="2305273" y="2430527"/>
        <a:ext cx="1077465" cy="1077465"/>
      </dsp:txXfrm>
    </dsp:sp>
    <dsp:sp modelId="{D7F163EC-4EFE-469E-8B9F-CE2388F48593}">
      <dsp:nvSpPr>
        <dsp:cNvPr id="0" name=""/>
        <dsp:cNvSpPr/>
      </dsp:nvSpPr>
      <dsp:spPr>
        <a:xfrm rot="10800000">
          <a:off x="533892" y="2752123"/>
          <a:ext cx="1463078" cy="434273"/>
        </a:xfrm>
        <a:prstGeom prst="leftArrow">
          <a:avLst>
            <a:gd name="adj1" fmla="val 60000"/>
            <a:gd name="adj2" fmla="val 50000"/>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2953417B-755E-47F1-B5D0-FF203ACB87D6}">
      <dsp:nvSpPr>
        <dsp:cNvPr id="0" name=""/>
        <dsp:cNvSpPr/>
      </dsp:nvSpPr>
      <dsp:spPr>
        <a:xfrm>
          <a:off x="574" y="2542606"/>
          <a:ext cx="1066635" cy="85330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GB" sz="1300" kern="1200" dirty="0"/>
            <a:t>ISRs=14*</a:t>
          </a:r>
        </a:p>
      </dsp:txBody>
      <dsp:txXfrm>
        <a:off x="25567" y="2567599"/>
        <a:ext cx="1016649" cy="803322"/>
      </dsp:txXfrm>
    </dsp:sp>
    <dsp:sp modelId="{745438C2-680D-4F8F-A444-AFD994F295AE}">
      <dsp:nvSpPr>
        <dsp:cNvPr id="0" name=""/>
        <dsp:cNvSpPr/>
      </dsp:nvSpPr>
      <dsp:spPr>
        <a:xfrm rot="12960000">
          <a:off x="835373" y="1824260"/>
          <a:ext cx="1463078" cy="434273"/>
        </a:xfrm>
        <a:prstGeom prst="leftArrow">
          <a:avLst>
            <a:gd name="adj1" fmla="val 60000"/>
            <a:gd name="adj2" fmla="val 50000"/>
          </a:avLst>
        </a:prstGeom>
        <a:solidFill>
          <a:schemeClr val="accent4">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134CFA1D-FF4C-45E3-81AE-FA038BF06359}">
      <dsp:nvSpPr>
        <dsp:cNvPr id="0" name=""/>
        <dsp:cNvSpPr/>
      </dsp:nvSpPr>
      <dsp:spPr>
        <a:xfrm>
          <a:off x="441767" y="1184755"/>
          <a:ext cx="1066635" cy="853308"/>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GB" sz="1300" kern="1200" dirty="0"/>
            <a:t>Vomiting=3</a:t>
          </a:r>
        </a:p>
      </dsp:txBody>
      <dsp:txXfrm>
        <a:off x="466760" y="1209748"/>
        <a:ext cx="1016649" cy="803322"/>
      </dsp:txXfrm>
    </dsp:sp>
    <dsp:sp modelId="{11E5BFE9-EE05-4F5D-B701-54A4F852A657}">
      <dsp:nvSpPr>
        <dsp:cNvPr id="0" name=""/>
        <dsp:cNvSpPr/>
      </dsp:nvSpPr>
      <dsp:spPr>
        <a:xfrm rot="15120000">
          <a:off x="1624660" y="1250809"/>
          <a:ext cx="1463078" cy="434273"/>
        </a:xfrm>
        <a:prstGeom prst="leftArrow">
          <a:avLst>
            <a:gd name="adj1" fmla="val 60000"/>
            <a:gd name="adj2" fmla="val 50000"/>
          </a:avLst>
        </a:prstGeom>
        <a:solidFill>
          <a:schemeClr val="accent3">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CDF588EB-97D1-4155-AA0F-A39849831A81}">
      <dsp:nvSpPr>
        <dsp:cNvPr id="0" name=""/>
        <dsp:cNvSpPr/>
      </dsp:nvSpPr>
      <dsp:spPr>
        <a:xfrm>
          <a:off x="1596824" y="345557"/>
          <a:ext cx="1066635" cy="853308"/>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GB" sz="1300" kern="1200" dirty="0"/>
            <a:t>Contact dermatitis=1</a:t>
          </a:r>
        </a:p>
      </dsp:txBody>
      <dsp:txXfrm>
        <a:off x="1621817" y="370550"/>
        <a:ext cx="1016649" cy="803322"/>
      </dsp:txXfrm>
    </dsp:sp>
    <dsp:sp modelId="{1D519F2E-887E-43B1-A4DA-CF53FAD3A0E4}">
      <dsp:nvSpPr>
        <dsp:cNvPr id="0" name=""/>
        <dsp:cNvSpPr/>
      </dsp:nvSpPr>
      <dsp:spPr>
        <a:xfrm rot="17280000">
          <a:off x="2600273" y="1250809"/>
          <a:ext cx="1463078" cy="434273"/>
        </a:xfrm>
        <a:prstGeom prst="leftArrow">
          <a:avLst>
            <a:gd name="adj1" fmla="val 60000"/>
            <a:gd name="adj2" fmla="val 50000"/>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A7275E32-F585-40E8-B821-A828195E2AF8}">
      <dsp:nvSpPr>
        <dsp:cNvPr id="0" name=""/>
        <dsp:cNvSpPr/>
      </dsp:nvSpPr>
      <dsp:spPr>
        <a:xfrm>
          <a:off x="3024553" y="345557"/>
          <a:ext cx="1066635" cy="853308"/>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GB" sz="1300" kern="1200" dirty="0"/>
            <a:t>Erythema=1</a:t>
          </a:r>
        </a:p>
      </dsp:txBody>
      <dsp:txXfrm>
        <a:off x="3049546" y="370550"/>
        <a:ext cx="1016649" cy="803322"/>
      </dsp:txXfrm>
    </dsp:sp>
    <dsp:sp modelId="{C9FD1FDF-1BA0-47BC-A6B4-639A8BA9CDA8}">
      <dsp:nvSpPr>
        <dsp:cNvPr id="0" name=""/>
        <dsp:cNvSpPr/>
      </dsp:nvSpPr>
      <dsp:spPr>
        <a:xfrm rot="19440000">
          <a:off x="3389560" y="1824260"/>
          <a:ext cx="1463078" cy="434273"/>
        </a:xfrm>
        <a:prstGeom prst="leftArrow">
          <a:avLst>
            <a:gd name="adj1" fmla="val 60000"/>
            <a:gd name="adj2" fmla="val 50000"/>
          </a:avLst>
        </a:prstGeom>
        <a:solidFill>
          <a:schemeClr val="accent4">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4BB8D343-98A1-4FA6-9014-CA33296A1A1D}">
      <dsp:nvSpPr>
        <dsp:cNvPr id="0" name=""/>
        <dsp:cNvSpPr/>
      </dsp:nvSpPr>
      <dsp:spPr>
        <a:xfrm>
          <a:off x="4179610" y="1184755"/>
          <a:ext cx="1066635" cy="853308"/>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GB" sz="1300" kern="1200" dirty="0"/>
            <a:t>Headache=1</a:t>
          </a:r>
        </a:p>
      </dsp:txBody>
      <dsp:txXfrm>
        <a:off x="4204603" y="1209748"/>
        <a:ext cx="1016649" cy="803322"/>
      </dsp:txXfrm>
    </dsp:sp>
    <dsp:sp modelId="{2234F202-6F69-4D45-B4BA-5478BBF54372}">
      <dsp:nvSpPr>
        <dsp:cNvPr id="0" name=""/>
        <dsp:cNvSpPr/>
      </dsp:nvSpPr>
      <dsp:spPr>
        <a:xfrm>
          <a:off x="3691041" y="2752123"/>
          <a:ext cx="1463078" cy="434273"/>
        </a:xfrm>
        <a:prstGeom prst="leftArrow">
          <a:avLst>
            <a:gd name="adj1" fmla="val 60000"/>
            <a:gd name="adj2" fmla="val 50000"/>
          </a:avLst>
        </a:prstGeom>
        <a:solidFill>
          <a:schemeClr val="accent3">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29CC062F-9BC7-407F-89BD-917DF3F6F6AE}">
      <dsp:nvSpPr>
        <dsp:cNvPr id="0" name=""/>
        <dsp:cNvSpPr/>
      </dsp:nvSpPr>
      <dsp:spPr>
        <a:xfrm>
          <a:off x="4620802" y="2542606"/>
          <a:ext cx="1066635" cy="853308"/>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577850">
            <a:lnSpc>
              <a:spcPct val="90000"/>
            </a:lnSpc>
            <a:spcBef>
              <a:spcPct val="0"/>
            </a:spcBef>
            <a:spcAft>
              <a:spcPct val="35000"/>
            </a:spcAft>
            <a:buNone/>
          </a:pPr>
          <a:r>
            <a:rPr lang="en-GB" sz="1300" kern="1200" dirty="0"/>
            <a:t>Presyncope=1</a:t>
          </a:r>
        </a:p>
      </dsp:txBody>
      <dsp:txXfrm>
        <a:off x="4645795" y="2567599"/>
        <a:ext cx="1016649" cy="80332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6603C-6885-4A8C-993D-A77C0121DE50}" type="datetimeFigureOut">
              <a:rPr lang="en-GB" smtClean="0"/>
              <a:t>03/06/2025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C45779-92D8-4261-83BF-6D7077907067}" type="slidenum">
              <a:rPr lang="en-GB" smtClean="0"/>
              <a:t>‹#›</a:t>
            </a:fld>
            <a:endParaRPr lang="en-GB"/>
          </a:p>
        </p:txBody>
      </p:sp>
    </p:spTree>
    <p:extLst>
      <p:ext uri="{BB962C8B-B14F-4D97-AF65-F5344CB8AC3E}">
        <p14:creationId xmlns:p14="http://schemas.microsoft.com/office/powerpoint/2010/main" val="2707291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1</a:t>
            </a:fld>
            <a:endParaRPr lang="en-GB"/>
          </a:p>
        </p:txBody>
      </p:sp>
    </p:spTree>
    <p:extLst>
      <p:ext uri="{BB962C8B-B14F-4D97-AF65-F5344CB8AC3E}">
        <p14:creationId xmlns:p14="http://schemas.microsoft.com/office/powerpoint/2010/main" val="2340467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3</a:t>
            </a:fld>
            <a:endParaRPr lang="en-GB"/>
          </a:p>
        </p:txBody>
      </p:sp>
    </p:spTree>
    <p:extLst>
      <p:ext uri="{BB962C8B-B14F-4D97-AF65-F5344CB8AC3E}">
        <p14:creationId xmlns:p14="http://schemas.microsoft.com/office/powerpoint/2010/main" val="1792967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AC45779-92D8-4261-83BF-6D7077907067}" type="slidenum">
              <a:rPr lang="en-GB" smtClean="0"/>
              <a:t>6</a:t>
            </a:fld>
            <a:endParaRPr lang="en-GB"/>
          </a:p>
        </p:txBody>
      </p:sp>
    </p:spTree>
    <p:extLst>
      <p:ext uri="{BB962C8B-B14F-4D97-AF65-F5344CB8AC3E}">
        <p14:creationId xmlns:p14="http://schemas.microsoft.com/office/powerpoint/2010/main" val="2948505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11" name="Footer Placeholder 4">
            <a:extLst>
              <a:ext uri="{FF2B5EF4-FFF2-40B4-BE49-F238E27FC236}">
                <a16:creationId xmlns:a16="http://schemas.microsoft.com/office/drawing/2014/main" id="{206657DA-7E9B-B723-AA18-8470064A2A5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7655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336000" y="1709738"/>
            <a:ext cx="115200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336000" y="4589463"/>
            <a:ext cx="115200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Footer Placeholder 4">
            <a:extLst>
              <a:ext uri="{FF2B5EF4-FFF2-40B4-BE49-F238E27FC236}">
                <a16:creationId xmlns:a16="http://schemas.microsoft.com/office/drawing/2014/main" id="{86610808-9D70-597B-E084-8094E29B7F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70741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8"/>
            <a:ext cx="5688000"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C7E75E48-B8B1-319D-348F-E9A77CD380A2}"/>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37967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9"/>
            <a:ext cx="5688000"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5" name="Footer Placeholder 4">
            <a:extLst>
              <a:ext uri="{FF2B5EF4-FFF2-40B4-BE49-F238E27FC236}">
                <a16:creationId xmlns:a16="http://schemas.microsoft.com/office/drawing/2014/main" id="{3FE78DAD-CA32-5FB5-EEBB-308B65124A09}"/>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885054140"/>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48567" y="1449388"/>
            <a:ext cx="846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04246" y="1449388"/>
            <a:ext cx="2952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5" name="Footer Placeholder 4">
            <a:extLst>
              <a:ext uri="{FF2B5EF4-FFF2-40B4-BE49-F238E27FC236}">
                <a16:creationId xmlns:a16="http://schemas.microsoft.com/office/drawing/2014/main" id="{1A9E02C2-76AC-AE2A-C5DE-0DC24BD7927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4118162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39687" y="1449388"/>
            <a:ext cx="2952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46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Footer Placeholder 4">
            <a:extLst>
              <a:ext uri="{FF2B5EF4-FFF2-40B4-BE49-F238E27FC236}">
                <a16:creationId xmlns:a16="http://schemas.microsoft.com/office/drawing/2014/main" id="{394ECF87-6F39-55D4-653E-3DD49E9A8AD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27078810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 Two content sub head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4878"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4878"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7" name="Title Placeholder 1">
            <a:extLst>
              <a:ext uri="{FF2B5EF4-FFF2-40B4-BE49-F238E27FC236}">
                <a16:creationId xmlns:a16="http://schemas.microsoft.com/office/drawing/2014/main" id="{22F1B3D7-BAF0-2029-D775-1B0E4E216FC1}"/>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8A6937BE-D371-FCD7-043D-C4FFA4EC3207}"/>
              </a:ext>
            </a:extLst>
          </p:cNvPr>
          <p:cNvSpPr>
            <a:spLocks noGrp="1"/>
          </p:cNvSpPr>
          <p:nvPr>
            <p:ph type="ftr" sz="quarter" idx="10"/>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02305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0889"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0891"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8C2ECF70-8FBD-4B53-0225-0247FA9F9C7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A5E221EB-4155-464E-184C-74C1D75CEAF0}"/>
              </a:ext>
            </a:extLst>
          </p:cNvPr>
          <p:cNvSpPr>
            <a:spLocks noGrp="1"/>
          </p:cNvSpPr>
          <p:nvPr>
            <p:ph type="ftr" sz="quarter" idx="1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641498002"/>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Footer Placeholder 4">
            <a:extLst>
              <a:ext uri="{FF2B5EF4-FFF2-40B4-BE49-F238E27FC236}">
                <a16:creationId xmlns:a16="http://schemas.microsoft.com/office/drawing/2014/main" id="{9BA2E1F9-63EC-2591-563E-5F6218A7267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711890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1DDB4F5E-8986-D0A9-63D4-421C024E10D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690726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7A0AD6DC-68C6-B085-57CD-8D5AA0F8D9D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16781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1_Title Slide_BMRN logo">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5" name="Footer Placeholder 4">
            <a:extLst>
              <a:ext uri="{FF2B5EF4-FFF2-40B4-BE49-F238E27FC236}">
                <a16:creationId xmlns:a16="http://schemas.microsoft.com/office/drawing/2014/main" id="{B1A80CE0-51C8-7834-D90A-A8D608E82D28}"/>
              </a:ext>
            </a:extLst>
          </p:cNvPr>
          <p:cNvSpPr>
            <a:spLocks noGrp="1"/>
          </p:cNvSpPr>
          <p:nvPr>
            <p:ph type="ftr" sz="quarter" idx="3"/>
          </p:nvPr>
        </p:nvSpPr>
        <p:spPr>
          <a:xfrm>
            <a:off x="2102943" y="6132843"/>
            <a:ext cx="7992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9" name="Picture 8" descr="A blue and black text&#10;&#10;Description automatically generated">
            <a:extLst>
              <a:ext uri="{FF2B5EF4-FFF2-40B4-BE49-F238E27FC236}">
                <a16:creationId xmlns:a16="http://schemas.microsoft.com/office/drawing/2014/main" id="{E55C789E-9E0E-53CF-F9CB-7C556E86C8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36" y="6264108"/>
            <a:ext cx="2016000" cy="301348"/>
          </a:xfrm>
          <a:prstGeom prst="rect">
            <a:avLst/>
          </a:prstGeom>
        </p:spPr>
      </p:pic>
    </p:spTree>
    <p:extLst>
      <p:ext uri="{BB962C8B-B14F-4D97-AF65-F5344CB8AC3E}">
        <p14:creationId xmlns:p14="http://schemas.microsoft.com/office/powerpoint/2010/main" val="405283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0"/>
            <a:ext cx="1152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
        <p:nvSpPr>
          <p:cNvPr id="4" name="Title Placeholder 1">
            <a:extLst>
              <a:ext uri="{FF2B5EF4-FFF2-40B4-BE49-F238E27FC236}">
                <a16:creationId xmlns:a16="http://schemas.microsoft.com/office/drawing/2014/main" id="{908273C1-AAD9-DDC3-A1E9-49FECFF7F7E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Tree>
    <p:extLst>
      <p:ext uri="{BB962C8B-B14F-4D97-AF65-F5344CB8AC3E}">
        <p14:creationId xmlns:p14="http://schemas.microsoft.com/office/powerpoint/2010/main" val="3455104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1"/>
            <a:ext cx="1152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4" name="Title Placeholder 1">
            <a:extLst>
              <a:ext uri="{FF2B5EF4-FFF2-40B4-BE49-F238E27FC236}">
                <a16:creationId xmlns:a16="http://schemas.microsoft.com/office/drawing/2014/main" id="{01AA9004-5DCE-872E-E8DB-63D4EC3757D0}"/>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7D235E29-57AE-E1DA-6950-94D62FFF88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566557544"/>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4608000"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5104852" y="1821972"/>
            <a:ext cx="6759464"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4608000"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5113723" y="1452641"/>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209682704"/>
      </p:ext>
    </p:extLst>
  </p:cSld>
  <p:clrMapOvr>
    <a:masterClrMapping/>
  </p:clrMapOvr>
  <p:extLst>
    <p:ext uri="{DCECCB84-F9BA-43D5-87BE-67443E8EF086}">
      <p15:sldGuideLst xmlns:p15="http://schemas.microsoft.com/office/powerpoint/2012/main">
        <p15:guide id="1" orient="horz" pos="195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2: Content and callout custom cormier-daire">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5688000"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76316" y="1821972"/>
            <a:ext cx="5688000"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5688000"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82668"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313544720"/>
      </p:ext>
    </p:extLst>
  </p:cSld>
  <p:clrMapOvr>
    <a:masterClrMapping/>
  </p:clrMapOvr>
  <p:extLst>
    <p:ext uri="{DCECCB84-F9BA-43D5-87BE-67443E8EF086}">
      <p15:sldGuideLst xmlns:p15="http://schemas.microsoft.com/office/powerpoint/2012/main">
        <p15:guide id="1" orient="horz" pos="195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3" name="Title Placeholder 1">
            <a:extLst>
              <a:ext uri="{FF2B5EF4-FFF2-40B4-BE49-F238E27FC236}">
                <a16:creationId xmlns:a16="http://schemas.microsoft.com/office/drawing/2014/main" id="{FB1B7A02-8730-09A9-C221-4E2BBFD8FB68}"/>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1E6E2F2D-23A6-D752-3FC3-7CF566F07D8C}"/>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98536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6000" y="1449388"/>
            <a:ext cx="8424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F68F76A1-268E-71B2-DF94-006B86920FA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416573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448979" y="1449388"/>
            <a:ext cx="8424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AA3749ED-B4C9-34B7-FE0C-1FC180869226}"/>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5600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2125D1A-1993-403F-9F42-9CE20DB5C8B0}"/>
              </a:ext>
            </a:extLst>
          </p:cNvPr>
          <p:cNvSpPr/>
          <p:nvPr userDrawn="1"/>
        </p:nvSpPr>
        <p:spPr>
          <a:xfrm>
            <a:off x="0" y="213368"/>
            <a:ext cx="11160000" cy="14714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422818" y="-5062818"/>
            <a:ext cx="1016363" cy="11862000"/>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336000" y="1449389"/>
            <a:ext cx="1152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0100149" y="6262254"/>
            <a:ext cx="1764000" cy="452308"/>
          </a:xfrm>
          <a:prstGeom prst="rect">
            <a:avLst/>
          </a:prstGeom>
        </p:spPr>
      </p:pic>
    </p:spTree>
    <p:extLst>
      <p:ext uri="{BB962C8B-B14F-4D97-AF65-F5344CB8AC3E}">
        <p14:creationId xmlns:p14="http://schemas.microsoft.com/office/powerpoint/2010/main" val="4096847013"/>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62" r:id="rId3"/>
    <p:sldLayoutId id="2147483663" r:id="rId4"/>
    <p:sldLayoutId id="2147483664" r:id="rId5"/>
    <p:sldLayoutId id="2147483679" r:id="rId6"/>
    <p:sldLayoutId id="2147483665" r:id="rId7"/>
    <p:sldLayoutId id="2147483667" r:id="rId8"/>
    <p:sldLayoutId id="2147483666"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4" userDrawn="1">
          <p15:clr>
            <a:srgbClr val="F26B43"/>
          </p15:clr>
        </p15:guide>
        <p15:guide id="2" pos="3840">
          <p15:clr>
            <a:srgbClr val="F26B43"/>
          </p15:clr>
        </p15:guide>
        <p15:guide id="3" pos="211" userDrawn="1">
          <p15:clr>
            <a:srgbClr val="F26B43"/>
          </p15:clr>
        </p15:guide>
        <p15:guide id="4" pos="7469" userDrawn="1">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guide id="9" pos="635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hcp.biomarin.com/en-gb/achondroplasia/expert/prescribing-information/" TargetMode="External"/><Relationship Id="rId2" Type="http://schemas.openxmlformats.org/officeDocument/2006/relationships/hyperlink" Target="mailto:drugsafety@bmrn.com" TargetMode="External"/><Relationship Id="rId1" Type="http://schemas.openxmlformats.org/officeDocument/2006/relationships/slideLayout" Target="../slideLayouts/slideLayout3.xml"/><Relationship Id="rId4" Type="http://schemas.openxmlformats.org/officeDocument/2006/relationships/hyperlink" Target="https://www.biomarin.com/terms-of-use/en-gb/"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E24F418-C37D-C640-950C-C0B18C525685}"/>
              </a:ext>
            </a:extLst>
          </p:cNvPr>
          <p:cNvSpPr>
            <a:spLocks noGrp="1"/>
          </p:cNvSpPr>
          <p:nvPr>
            <p:ph type="ctrTitle"/>
          </p:nvPr>
        </p:nvSpPr>
        <p:spPr/>
        <p:txBody>
          <a:bodyPr>
            <a:normAutofit/>
          </a:bodyPr>
          <a:lstStyle/>
          <a:p>
            <a:r>
              <a:rPr lang="en-GB" dirty="0"/>
              <a:t>Real-world safety and effectiveness of vosoritide</a:t>
            </a:r>
            <a:r>
              <a:rPr lang="en-GB" dirty="0">
                <a:solidFill>
                  <a:srgbClr val="000000"/>
                </a:solidFill>
              </a:rPr>
              <a:t> ▼</a:t>
            </a:r>
            <a:br>
              <a:rPr lang="en-GB" dirty="0"/>
            </a:br>
            <a:r>
              <a:rPr lang="en-GB" dirty="0"/>
              <a:t>in children with achondroplasia: </a:t>
            </a:r>
            <a:br>
              <a:rPr lang="en-GB" dirty="0"/>
            </a:br>
            <a:r>
              <a:rPr lang="en-GB" dirty="0"/>
              <a:t>French early access program</a:t>
            </a:r>
          </a:p>
        </p:txBody>
      </p:sp>
      <p:sp>
        <p:nvSpPr>
          <p:cNvPr id="10" name="Subtitle 9">
            <a:extLst>
              <a:ext uri="{FF2B5EF4-FFF2-40B4-BE49-F238E27FC236}">
                <a16:creationId xmlns:a16="http://schemas.microsoft.com/office/drawing/2014/main" id="{36B0D11D-5150-7661-1630-6308F153029E}"/>
              </a:ext>
            </a:extLst>
          </p:cNvPr>
          <p:cNvSpPr>
            <a:spLocks noGrp="1"/>
          </p:cNvSpPr>
          <p:nvPr>
            <p:ph type="subTitle" idx="1"/>
          </p:nvPr>
        </p:nvSpPr>
        <p:spPr/>
        <p:txBody>
          <a:bodyPr/>
          <a:lstStyle/>
          <a:p>
            <a:r>
              <a:rPr lang="en-GB" dirty="0"/>
              <a:t>Adapted from: Cormier-Daire V, Edouard T, Isidor B, Mukherjee S, Pimenta JM, Rossi M, Schaefer E, </a:t>
            </a:r>
            <a:r>
              <a:rPr lang="en-GB" dirty="0" err="1"/>
              <a:t>Sigaudy</a:t>
            </a:r>
            <a:r>
              <a:rPr lang="en-GB" dirty="0"/>
              <a:t> S, </a:t>
            </a:r>
            <a:r>
              <a:rPr lang="en-GB" dirty="0" err="1"/>
              <a:t>Baujat</a:t>
            </a:r>
            <a:r>
              <a:rPr lang="en-GB" dirty="0"/>
              <a:t> G</a:t>
            </a:r>
          </a:p>
          <a:p>
            <a:r>
              <a:rPr lang="en-GB" dirty="0" err="1"/>
              <a:t>Horm</a:t>
            </a:r>
            <a:r>
              <a:rPr lang="en-GB" dirty="0"/>
              <a:t> Res </a:t>
            </a:r>
            <a:r>
              <a:rPr lang="en-GB" dirty="0" err="1"/>
              <a:t>Paediatr</a:t>
            </a:r>
            <a:r>
              <a:rPr lang="en-GB" dirty="0"/>
              <a:t> 2025. </a:t>
            </a:r>
            <a:r>
              <a:rPr lang="en-GB" dirty="0" err="1"/>
              <a:t>doi</a:t>
            </a:r>
            <a:r>
              <a:rPr lang="en-GB" dirty="0"/>
              <a:t>: 10.1159/000543743. </a:t>
            </a:r>
          </a:p>
          <a:p>
            <a:r>
              <a:rPr lang="en-GB" dirty="0" err="1"/>
              <a:t>Epub</a:t>
            </a:r>
            <a:r>
              <a:rPr lang="en-GB" dirty="0"/>
              <a:t> ahead of print. </a:t>
            </a:r>
          </a:p>
        </p:txBody>
      </p:sp>
      <p:sp>
        <p:nvSpPr>
          <p:cNvPr id="4" name="Footer Placeholder 3">
            <a:extLst>
              <a:ext uri="{FF2B5EF4-FFF2-40B4-BE49-F238E27FC236}">
                <a16:creationId xmlns:a16="http://schemas.microsoft.com/office/drawing/2014/main" id="{739B5366-964F-358D-FCDE-CE619E13F412}"/>
              </a:ext>
            </a:extLst>
          </p:cNvPr>
          <p:cNvSpPr>
            <a:spLocks noGrp="1"/>
          </p:cNvSpPr>
          <p:nvPr>
            <p:ph type="ftr" sz="quarter" idx="3"/>
          </p:nvPr>
        </p:nvSpPr>
        <p:spPr>
          <a:xfrm>
            <a:off x="2102943" y="6132843"/>
            <a:ext cx="7992000" cy="581635"/>
          </a:xfrm>
        </p:spPr>
        <p:txBody>
          <a:bodyPr/>
          <a:lstStyle/>
          <a:p>
            <a:r>
              <a:rPr lang="en-GB" dirty="0"/>
              <a:t>Achondroplasia.expert is organised and funded by BioMarin. This material has been developed in conjunction with the Achondroplasia.expert Editorial Committee.</a:t>
            </a:r>
          </a:p>
          <a:p>
            <a:r>
              <a:rPr lang="en-GB" dirty="0"/>
              <a:t>For Healthcare Professionals Only. © 2025 BioMarin International Ltd. All Rights Reserved. EUCAN-VOX-00985 06/25</a:t>
            </a:r>
          </a:p>
        </p:txBody>
      </p:sp>
      <p:sp>
        <p:nvSpPr>
          <p:cNvPr id="2" name="TextBox 1">
            <a:extLst>
              <a:ext uri="{FF2B5EF4-FFF2-40B4-BE49-F238E27FC236}">
                <a16:creationId xmlns:a16="http://schemas.microsoft.com/office/drawing/2014/main" id="{1E351A42-8F3A-AB02-CB17-D42879FB9ECA}"/>
              </a:ext>
            </a:extLst>
          </p:cNvPr>
          <p:cNvSpPr txBox="1"/>
          <p:nvPr/>
        </p:nvSpPr>
        <p:spPr>
          <a:xfrm>
            <a:off x="1089173" y="5141511"/>
            <a:ext cx="10013655" cy="830997"/>
          </a:xfrm>
          <a:prstGeom prst="rect">
            <a:avLst/>
          </a:prstGeom>
          <a:noFill/>
        </p:spPr>
        <p:txBody>
          <a:bodyPr wrap="square">
            <a:spAutoFit/>
          </a:bodyPr>
          <a:lstStyle/>
          <a:p>
            <a:pPr algn="ctr"/>
            <a:r>
              <a:rPr lang="en-GB" sz="1200" b="0" i="0" u="none" strike="noStrike" baseline="0" dirty="0">
                <a:solidFill>
                  <a:schemeClr val="bg1"/>
                </a:solidFill>
              </a:rPr>
              <a:t> </a:t>
            </a:r>
            <a:r>
              <a:rPr lang="en-GB" sz="1200" b="0" i="0" u="none" strike="noStrike" baseline="0" dirty="0"/>
              <a:t>▼</a:t>
            </a:r>
            <a:r>
              <a:rPr lang="en-GB" sz="1200" b="0" i="0" u="none" strike="noStrike" baseline="0" dirty="0">
                <a:solidFill>
                  <a:schemeClr val="bg1"/>
                </a:solidFill>
              </a:rPr>
              <a:t>Vosoritide is indicated for the treatment of achondroplasia in patients 4 months of age and older whose epiphyses are not closed. </a:t>
            </a:r>
            <a:br>
              <a:rPr lang="en-GB" sz="1200" b="0" i="0" u="none" strike="noStrike" baseline="0" dirty="0">
                <a:solidFill>
                  <a:schemeClr val="bg1"/>
                </a:solidFill>
              </a:rPr>
            </a:br>
            <a:r>
              <a:rPr lang="en-GB" sz="1200" b="0" i="0" u="none" strike="noStrike" baseline="0" dirty="0">
                <a:solidFill>
                  <a:schemeClr val="bg1"/>
                </a:solidFill>
              </a:rPr>
              <a:t>The diagnosis of achondroplasia should be confirmed by appropriate genetic testing.</a:t>
            </a:r>
            <a:r>
              <a:rPr lang="en-GB" sz="1200" b="0" i="0" u="none" strike="noStrike" baseline="0" dirty="0"/>
              <a:t> </a:t>
            </a:r>
            <a:br>
              <a:rPr lang="en-GB" sz="1200" b="0" i="0" u="none" strike="noStrike" baseline="0" dirty="0"/>
            </a:br>
            <a:r>
              <a:rPr lang="en-GB" sz="1200" b="0" i="0" u="none" strike="noStrike" baseline="0" dirty="0">
                <a:solidFill>
                  <a:schemeClr val="bg1"/>
                </a:solidFill>
              </a:rPr>
              <a:t>This medicinal product is subject to additional monitoring. This will allow quick identification of new safety information. </a:t>
            </a:r>
            <a:br>
              <a:rPr lang="en-GB" sz="1200" b="0" i="0" u="none" strike="noStrike" baseline="0" dirty="0">
                <a:solidFill>
                  <a:schemeClr val="bg1"/>
                </a:solidFill>
              </a:rPr>
            </a:br>
            <a:r>
              <a:rPr lang="en-GB" sz="1200" b="0" i="0" u="none" strike="noStrike" baseline="0" dirty="0">
                <a:solidFill>
                  <a:schemeClr val="bg1"/>
                </a:solidFill>
              </a:rPr>
              <a:t>Healthcare professionals are asked to report any suspected adverse reactions. The PI and AE reporting are available at the end of this slide deck.</a:t>
            </a:r>
            <a:endParaRPr lang="en-GB" sz="1200" dirty="0">
              <a:solidFill>
                <a:schemeClr val="bg1"/>
              </a:solidFill>
            </a:endParaRPr>
          </a:p>
        </p:txBody>
      </p:sp>
    </p:spTree>
    <p:extLst>
      <p:ext uri="{BB962C8B-B14F-4D97-AF65-F5344CB8AC3E}">
        <p14:creationId xmlns:p14="http://schemas.microsoft.com/office/powerpoint/2010/main" val="666250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
        <p:nvSpPr>
          <p:cNvPr id="2" name="Subtitle 1">
            <a:extLst>
              <a:ext uri="{FF2B5EF4-FFF2-40B4-BE49-F238E27FC236}">
                <a16:creationId xmlns:a16="http://schemas.microsoft.com/office/drawing/2014/main" id="{55DFA5CE-D25F-1B94-730F-9EDA43EFC3AC}"/>
              </a:ext>
            </a:extLst>
          </p:cNvPr>
          <p:cNvSpPr>
            <a:spLocks noGrp="1"/>
          </p:cNvSpPr>
          <p:nvPr>
            <p:ph type="subTitle" idx="1"/>
          </p:nvPr>
        </p:nvSpPr>
        <p:spPr/>
        <p:txBody>
          <a:bodyPr/>
          <a:lstStyle/>
          <a:p>
            <a:endParaRPr lang="en-GB"/>
          </a:p>
        </p:txBody>
      </p:sp>
      <p:sp>
        <p:nvSpPr>
          <p:cNvPr id="9" name="TextBox 8">
            <a:extLst>
              <a:ext uri="{FF2B5EF4-FFF2-40B4-BE49-F238E27FC236}">
                <a16:creationId xmlns:a16="http://schemas.microsoft.com/office/drawing/2014/main" id="{9B570AEE-13CD-D18C-54B8-04B92F1D6590}"/>
              </a:ext>
            </a:extLst>
          </p:cNvPr>
          <p:cNvSpPr txBox="1"/>
          <p:nvPr/>
        </p:nvSpPr>
        <p:spPr>
          <a:xfrm>
            <a:off x="1089173" y="5312961"/>
            <a:ext cx="10013655" cy="666849"/>
          </a:xfrm>
          <a:prstGeom prst="rect">
            <a:avLst/>
          </a:prstGeom>
          <a:noFill/>
        </p:spPr>
        <p:txBody>
          <a:bodyPr wrap="square">
            <a:spAutoFit/>
          </a:bodyPr>
          <a:lstStyle/>
          <a:p>
            <a:pPr algn="ctr"/>
            <a:r>
              <a:rPr lang="en-GB" sz="1200" b="0" i="0" u="none" strike="noStrike" baseline="0" dirty="0">
                <a:solidFill>
                  <a:schemeClr val="bg1"/>
                </a:solidFill>
              </a:rPr>
              <a:t> </a:t>
            </a:r>
            <a:r>
              <a:rPr lang="en-GB" sz="1200" b="0" i="0" u="none" strike="noStrike" baseline="0" dirty="0"/>
              <a:t>▼</a:t>
            </a:r>
            <a:r>
              <a:rPr lang="en-GB" sz="1200" b="0" i="0" u="none" strike="noStrike" baseline="0" dirty="0">
                <a:solidFill>
                  <a:schemeClr val="bg1"/>
                </a:solidFill>
              </a:rPr>
              <a:t>VOXZOGO</a:t>
            </a:r>
            <a:r>
              <a:rPr lang="en-GB" sz="1200" baseline="30000" dirty="0">
                <a:solidFill>
                  <a:schemeClr val="bg1"/>
                </a:solidFill>
                <a:sym typeface="Symbol" panose="05050102010706020507" pitchFamily="18" charset="2"/>
              </a:rPr>
              <a:t></a:t>
            </a:r>
            <a:r>
              <a:rPr lang="en-GB" sz="1200" b="0" i="0" u="none" strike="noStrike" baseline="0" dirty="0">
                <a:solidFill>
                  <a:schemeClr val="bg1"/>
                </a:solidFill>
              </a:rPr>
              <a:t> is indicated for the treatment of achondroplasia in patients 4 months of age and older whose epiphyses are not closed. The diagnosis of achondroplasia should be confirmed by appropriate genetic testing.This medicinal product is subject to additional monitoring. This will allow quick identification of new safety information. Healthcare professionals are asked to report any suspected adverse reactions.</a:t>
            </a:r>
            <a:endParaRPr lang="en-GB" sz="1200" dirty="0">
              <a:solidFill>
                <a:schemeClr val="bg1"/>
              </a:solidFill>
            </a:endParaRPr>
          </a:p>
        </p:txBody>
      </p:sp>
    </p:spTree>
    <p:extLst>
      <p:ext uri="{BB962C8B-B14F-4D97-AF65-F5344CB8AC3E}">
        <p14:creationId xmlns:p14="http://schemas.microsoft.com/office/powerpoint/2010/main" val="3142027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8E4CF-557F-9279-C87A-374AACE218A9}"/>
              </a:ext>
            </a:extLst>
          </p:cNvPr>
          <p:cNvSpPr>
            <a:spLocks noGrp="1"/>
          </p:cNvSpPr>
          <p:nvPr>
            <p:ph type="title"/>
          </p:nvPr>
        </p:nvSpPr>
        <p:spPr/>
        <p:txBody>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5B109858-B86C-15F9-842B-2AB8EDC40E52}"/>
              </a:ext>
            </a:extLst>
          </p:cNvPr>
          <p:cNvSpPr>
            <a:spLocks noGrp="1"/>
          </p:cNvSpPr>
          <p:nvPr>
            <p:ph idx="1"/>
          </p:nvPr>
        </p:nvSpPr>
        <p:spPr/>
        <p:txBody>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r>
              <a:rPr lang="en-GB" b="0" i="0" dirty="0">
                <a:solidFill>
                  <a:srgbClr val="1A1919"/>
                </a:solidFill>
                <a:effectLst/>
              </a:rPr>
              <a:t>Adverse Events should be reported to </a:t>
            </a:r>
            <a:r>
              <a:rPr lang="en-GB" b="0" i="0" dirty="0">
                <a:solidFill>
                  <a:schemeClr val="accent4"/>
                </a:solidFill>
                <a:effectLst/>
                <a:hlinkClick r:id="rId2">
                  <a:extLst>
                    <a:ext uri="{A12FA001-AC4F-418D-AE19-62706E023703}">
                      <ahyp:hlinkClr xmlns:ahyp="http://schemas.microsoft.com/office/drawing/2018/hyperlinkcolor" val="tx"/>
                    </a:ext>
                  </a:extLst>
                </a:hlinkClick>
              </a:rPr>
              <a:t>drugsafety@bmrn.com</a:t>
            </a:r>
            <a:r>
              <a:rPr lang="en-GB" b="0" i="0" dirty="0">
                <a:solidFill>
                  <a:schemeClr val="accent4"/>
                </a:solidFill>
                <a:effectLst/>
              </a:rPr>
              <a:t> </a:t>
            </a:r>
          </a:p>
          <a:p>
            <a:pPr marL="0" indent="0">
              <a:buNone/>
            </a:pPr>
            <a:endParaRPr lang="en-GB" b="0" i="0" dirty="0">
              <a:solidFill>
                <a:srgbClr val="1A1919"/>
              </a:solidFill>
              <a:effectLst/>
            </a:endParaRPr>
          </a:p>
          <a:p>
            <a:pPr marL="0" indent="0">
              <a:buNone/>
            </a:pPr>
            <a:r>
              <a:rPr lang="en-GB" b="1" dirty="0">
                <a:solidFill>
                  <a:srgbClr val="1A1919"/>
                </a:solidFill>
              </a:rPr>
              <a:t>Access the latest API: VOXZOGO</a:t>
            </a:r>
            <a:r>
              <a:rPr lang="en-GB" b="1"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b="1" dirty="0">
                <a:solidFill>
                  <a:srgbClr val="1A1919"/>
                </a:solidFill>
              </a:rPr>
              <a:t> (vosoritide</a:t>
            </a:r>
            <a:r>
              <a:rPr lang="en-GB" dirty="0">
                <a:solidFill>
                  <a:srgbClr val="1A1919"/>
                </a:solidFill>
              </a:rPr>
              <a:t>)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chemeClr val="accent3"/>
                </a:solidFill>
                <a:hlinkClick r:id="rId3">
                  <a:extLst>
                    <a:ext uri="{A12FA001-AC4F-418D-AE19-62706E023703}">
                      <ahyp:hlinkClr xmlns:ahyp="http://schemas.microsoft.com/office/drawing/2018/hyperlinkcolor" val="tx"/>
                    </a:ext>
                  </a:extLst>
                </a:hlinkClick>
              </a:rPr>
              <a:t>Achondroplasia.expert – Prescribing Information</a:t>
            </a:r>
            <a:endParaRPr lang="en-GB" b="1" dirty="0">
              <a:solidFill>
                <a:schemeClr val="accent3"/>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chemeClr val="accent3"/>
                </a:solidFill>
                <a:hlinkClick r:id="rId4">
                  <a:extLst>
                    <a:ext uri="{A12FA001-AC4F-418D-AE19-62706E023703}">
                      <ahyp:hlinkClr xmlns:ahyp="http://schemas.microsoft.com/office/drawing/2018/hyperlinkcolor" val="tx"/>
                    </a:ext>
                  </a:extLst>
                </a:hlinkClick>
              </a:rPr>
              <a:t>Terms and Conditions</a:t>
            </a:r>
            <a:endParaRPr lang="en-GB" b="1" dirty="0">
              <a:solidFill>
                <a:schemeClr val="accent3"/>
              </a:solidFill>
            </a:endParaRPr>
          </a:p>
          <a:p>
            <a:pPr marL="0" indent="0">
              <a:buNone/>
            </a:pPr>
            <a:endParaRPr lang="en-GB" dirty="0"/>
          </a:p>
        </p:txBody>
      </p:sp>
      <p:sp>
        <p:nvSpPr>
          <p:cNvPr id="4" name="Footer Placeholder 3">
            <a:extLst>
              <a:ext uri="{FF2B5EF4-FFF2-40B4-BE49-F238E27FC236}">
                <a16:creationId xmlns:a16="http://schemas.microsoft.com/office/drawing/2014/main" id="{892902D7-40CD-BB7B-7CDE-EB3B426D7BF6}"/>
              </a:ext>
            </a:extLst>
          </p:cNvPr>
          <p:cNvSpPr>
            <a:spLocks noGrp="1"/>
          </p:cNvSpPr>
          <p:nvPr>
            <p:ph type="ftr" sz="quarter" idx="11"/>
          </p:nvPr>
        </p:nvSpPr>
        <p:spPr/>
        <p:txBody>
          <a:bodyPr/>
          <a:lstStyle/>
          <a:p>
            <a:r>
              <a:rPr lang="en-GB" sz="1000" b="0" i="0" u="none" strike="noStrike" baseline="0" dirty="0">
                <a:latin typeface="Arial" panose="020B0604020202020204" pitchFamily="34" charset="0"/>
              </a:rPr>
              <a:t>▼</a:t>
            </a:r>
            <a:r>
              <a:rPr lang="en-GB" sz="1000" b="0" i="0" u="none" strike="noStrike" baseline="0" dirty="0">
                <a:solidFill>
                  <a:schemeClr val="tx2"/>
                </a:solidFill>
                <a:latin typeface="Arial" panose="020B0604020202020204" pitchFamily="34" charset="0"/>
              </a:rPr>
              <a:t>This medicinal product is subject to additional monitoring. This will allow quick identification of new safety information. </a:t>
            </a:r>
            <a:br>
              <a:rPr lang="en-GB" sz="1000" b="0" i="0" u="none" strike="noStrike" baseline="0" dirty="0">
                <a:solidFill>
                  <a:schemeClr val="tx2"/>
                </a:solidFill>
                <a:latin typeface="Arial" panose="020B0604020202020204" pitchFamily="34" charset="0"/>
              </a:rPr>
            </a:br>
            <a:r>
              <a:rPr lang="en-GB" sz="1000" b="0" i="0" u="none" strike="noStrike" baseline="0" dirty="0">
                <a:solidFill>
                  <a:schemeClr val="tx2"/>
                </a:solidFill>
                <a:latin typeface="Arial" panose="020B0604020202020204" pitchFamily="34" charset="0"/>
              </a:rPr>
              <a:t>Healthcare professionals are asked to report any suspected adverse reactions.</a:t>
            </a:r>
            <a:endParaRPr lang="en-GB" dirty="0"/>
          </a:p>
        </p:txBody>
      </p:sp>
    </p:spTree>
    <p:extLst>
      <p:ext uri="{BB962C8B-B14F-4D97-AF65-F5344CB8AC3E}">
        <p14:creationId xmlns:p14="http://schemas.microsoft.com/office/powerpoint/2010/main" val="2556058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C56213-2DAC-9DFE-6009-F2B7996033D6}"/>
              </a:ext>
            </a:extLst>
          </p:cNvPr>
          <p:cNvSpPr>
            <a:spLocks noGrp="1"/>
          </p:cNvSpPr>
          <p:nvPr>
            <p:ph idx="1"/>
          </p:nvPr>
        </p:nvSpPr>
        <p:spPr>
          <a:xfrm>
            <a:off x="336000" y="1449390"/>
            <a:ext cx="11520000" cy="4535486"/>
          </a:xfrm>
        </p:spPr>
        <p:txBody>
          <a:bodyPr/>
          <a:lstStyle/>
          <a:p>
            <a:r>
              <a:rPr lang="en-GB"/>
              <a:t>Vosoritide, the first approved treatment for ACH, counteracts FGFR3 downstream signalling and acts as a positive regulator of endochondral bone growth</a:t>
            </a:r>
          </a:p>
          <a:p>
            <a:r>
              <a:rPr lang="en-GB"/>
              <a:t>France was the first country to use vosoritide to treat people with ACH since approval of an EAP by Health Authorities in June 2021, followed by a post-marketing authorisation in December 2021</a:t>
            </a:r>
          </a:p>
          <a:p>
            <a:r>
              <a:rPr lang="en-GB"/>
              <a:t>The objective of this manuscript was to share the organisational structure, initiation, follow-up protocol, and findings of a vosoritide EAP in France</a:t>
            </a:r>
            <a:endParaRPr lang="en-GB" dirty="0"/>
          </a:p>
        </p:txBody>
      </p:sp>
      <p:sp>
        <p:nvSpPr>
          <p:cNvPr id="3" name="Footer Placeholder 2">
            <a:extLst>
              <a:ext uri="{FF2B5EF4-FFF2-40B4-BE49-F238E27FC236}">
                <a16:creationId xmlns:a16="http://schemas.microsoft.com/office/drawing/2014/main" id="{21945BE0-8428-CE7E-DCAC-A789C3442E2B}"/>
              </a:ext>
            </a:extLst>
          </p:cNvPr>
          <p:cNvSpPr>
            <a:spLocks noGrp="1"/>
          </p:cNvSpPr>
          <p:nvPr>
            <p:ph type="ftr" sz="quarter" idx="11"/>
          </p:nvPr>
        </p:nvSpPr>
        <p:spPr>
          <a:xfrm>
            <a:off x="337351" y="6131861"/>
            <a:ext cx="9756000" cy="581635"/>
          </a:xfrm>
        </p:spPr>
        <p:txBody>
          <a:bodyPr/>
          <a:lstStyle/>
          <a:p>
            <a:r>
              <a:rPr lang="en-GB" dirty="0"/>
              <a:t>ACH, achondroplasia; CNP, C-type natriuretic peptide; EAP, early access program.</a:t>
            </a:r>
            <a:br>
              <a:rPr lang="en-GB" dirty="0"/>
            </a:br>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 </a:t>
            </a:r>
          </a:p>
        </p:txBody>
      </p:sp>
      <p:sp>
        <p:nvSpPr>
          <p:cNvPr id="4" name="Title 3">
            <a:extLst>
              <a:ext uri="{FF2B5EF4-FFF2-40B4-BE49-F238E27FC236}">
                <a16:creationId xmlns:a16="http://schemas.microsoft.com/office/drawing/2014/main" id="{14293DD4-36C5-2D24-8CA3-A4EC70AB4DFF}"/>
              </a:ext>
            </a:extLst>
          </p:cNvPr>
          <p:cNvSpPr>
            <a:spLocks noGrp="1"/>
          </p:cNvSpPr>
          <p:nvPr>
            <p:ph type="title"/>
          </p:nvPr>
        </p:nvSpPr>
        <p:spPr>
          <a:xfrm>
            <a:off x="344878" y="360000"/>
            <a:ext cx="11160000" cy="1008000"/>
          </a:xfrm>
        </p:spPr>
        <p:txBody>
          <a:bodyPr/>
          <a:lstStyle/>
          <a:p>
            <a:r>
              <a:rPr lang="en-GB"/>
              <a:t>Introduction</a:t>
            </a:r>
            <a:endParaRPr lang="en-GB" dirty="0"/>
          </a:p>
        </p:txBody>
      </p:sp>
    </p:spTree>
    <p:extLst>
      <p:ext uri="{BB962C8B-B14F-4D97-AF65-F5344CB8AC3E}">
        <p14:creationId xmlns:p14="http://schemas.microsoft.com/office/powerpoint/2010/main" val="3201516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E8B03E53-CB88-8ABA-D869-ED9538973CFC}"/>
              </a:ext>
            </a:extLst>
          </p:cNvPr>
          <p:cNvGraphicFramePr>
            <a:graphicFrameLocks noGrp="1"/>
          </p:cNvGraphicFramePr>
          <p:nvPr>
            <p:ph idx="1"/>
            <p:extLst>
              <p:ext uri="{D42A27DB-BD31-4B8C-83A1-F6EECF244321}">
                <p14:modId xmlns:p14="http://schemas.microsoft.com/office/powerpoint/2010/main" val="1792017212"/>
              </p:ext>
            </p:extLst>
          </p:nvPr>
        </p:nvGraphicFramePr>
        <p:xfrm>
          <a:off x="336550" y="1449388"/>
          <a:ext cx="11518900" cy="45354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a:extLst>
              <a:ext uri="{FF2B5EF4-FFF2-40B4-BE49-F238E27FC236}">
                <a16:creationId xmlns:a16="http://schemas.microsoft.com/office/drawing/2014/main" id="{17BDEE5E-B307-6891-DFCF-67BDE03D5573}"/>
              </a:ext>
            </a:extLst>
          </p:cNvPr>
          <p:cNvSpPr>
            <a:spLocks noGrp="1"/>
          </p:cNvSpPr>
          <p:nvPr>
            <p:ph type="ftr" sz="quarter" idx="11"/>
          </p:nvPr>
        </p:nvSpPr>
        <p:spPr/>
        <p:txBody>
          <a:bodyPr/>
          <a:lstStyle/>
          <a:p>
            <a:r>
              <a:rPr lang="en-GB" dirty="0"/>
              <a:t>*Coordinating centre, Necker-Enfants Malades Hospital; CCMRs, University Hospitals of Lyon, Marseille, Nantes, Strasbourg, and Toulouse; †EAP organisation included discussion of enrolment criteria, defining baseline and follow-up assessments and visits.</a:t>
            </a:r>
          </a:p>
          <a:p>
            <a:r>
              <a:rPr lang="en-GB" dirty="0"/>
              <a:t>CCMRs, rare disease competence centres; EAP, early access program; QD, once daily.</a:t>
            </a:r>
            <a:br>
              <a:rPr lang="en-GB" dirty="0"/>
            </a:br>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a:t>
            </a:r>
          </a:p>
        </p:txBody>
      </p:sp>
      <p:sp>
        <p:nvSpPr>
          <p:cNvPr id="4" name="Title 3">
            <a:extLst>
              <a:ext uri="{FF2B5EF4-FFF2-40B4-BE49-F238E27FC236}">
                <a16:creationId xmlns:a16="http://schemas.microsoft.com/office/drawing/2014/main" id="{68E066EA-EDCB-71F4-1570-A88CF4A8A816}"/>
              </a:ext>
            </a:extLst>
          </p:cNvPr>
          <p:cNvSpPr>
            <a:spLocks noGrp="1"/>
          </p:cNvSpPr>
          <p:nvPr>
            <p:ph type="title"/>
          </p:nvPr>
        </p:nvSpPr>
        <p:spPr/>
        <p:txBody>
          <a:bodyPr/>
          <a:lstStyle/>
          <a:p>
            <a:r>
              <a:rPr lang="en-GB" dirty="0"/>
              <a:t>Methods</a:t>
            </a:r>
          </a:p>
        </p:txBody>
      </p:sp>
    </p:spTree>
    <p:extLst>
      <p:ext uri="{BB962C8B-B14F-4D97-AF65-F5344CB8AC3E}">
        <p14:creationId xmlns:p14="http://schemas.microsoft.com/office/powerpoint/2010/main" val="2640076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E996D21-D3B4-C556-C4A6-0CB9E1C6EA04}"/>
              </a:ext>
            </a:extLst>
          </p:cNvPr>
          <p:cNvGraphicFramePr>
            <a:graphicFrameLocks noGrp="1"/>
          </p:cNvGraphicFramePr>
          <p:nvPr>
            <p:ph idx="1"/>
            <p:extLst>
              <p:ext uri="{D42A27DB-BD31-4B8C-83A1-F6EECF244321}">
                <p14:modId xmlns:p14="http://schemas.microsoft.com/office/powerpoint/2010/main" val="306434764"/>
              </p:ext>
            </p:extLst>
          </p:nvPr>
        </p:nvGraphicFramePr>
        <p:xfrm>
          <a:off x="336551" y="1449388"/>
          <a:ext cx="9755188" cy="391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a:extLst>
              <a:ext uri="{FF2B5EF4-FFF2-40B4-BE49-F238E27FC236}">
                <a16:creationId xmlns:a16="http://schemas.microsoft.com/office/drawing/2014/main" id="{526AC4CE-516C-4DAA-F4AD-C2FC35EDF228}"/>
              </a:ext>
            </a:extLst>
          </p:cNvPr>
          <p:cNvSpPr>
            <a:spLocks noGrp="1"/>
          </p:cNvSpPr>
          <p:nvPr>
            <p:ph sz="quarter" idx="12"/>
          </p:nvPr>
        </p:nvSpPr>
        <p:spPr/>
        <p:txBody>
          <a:bodyPr>
            <a:normAutofit/>
          </a:bodyPr>
          <a:lstStyle/>
          <a:p>
            <a:r>
              <a:rPr lang="en-GB" dirty="0"/>
              <a:t>Baseline characteristics for overall sample and subgroup treated for 12 months were similar</a:t>
            </a:r>
          </a:p>
        </p:txBody>
      </p:sp>
      <p:sp>
        <p:nvSpPr>
          <p:cNvPr id="4" name="Title 3">
            <a:extLst>
              <a:ext uri="{FF2B5EF4-FFF2-40B4-BE49-F238E27FC236}">
                <a16:creationId xmlns:a16="http://schemas.microsoft.com/office/drawing/2014/main" id="{9B92AD9F-1E55-297E-CB7A-E44D9285B6BA}"/>
              </a:ext>
            </a:extLst>
          </p:cNvPr>
          <p:cNvSpPr>
            <a:spLocks noGrp="1"/>
          </p:cNvSpPr>
          <p:nvPr>
            <p:ph type="title"/>
          </p:nvPr>
        </p:nvSpPr>
        <p:spPr/>
        <p:txBody>
          <a:bodyPr/>
          <a:lstStyle/>
          <a:p>
            <a:r>
              <a:rPr lang="en-GB" dirty="0"/>
              <a:t>Participant characteristics</a:t>
            </a:r>
          </a:p>
        </p:txBody>
      </p:sp>
      <p:sp>
        <p:nvSpPr>
          <p:cNvPr id="3" name="Footer Placeholder 2">
            <a:extLst>
              <a:ext uri="{FF2B5EF4-FFF2-40B4-BE49-F238E27FC236}">
                <a16:creationId xmlns:a16="http://schemas.microsoft.com/office/drawing/2014/main" id="{E52CF4E1-B7A4-51D2-83AC-9D61F4A244CA}"/>
              </a:ext>
            </a:extLst>
          </p:cNvPr>
          <p:cNvSpPr>
            <a:spLocks noGrp="1"/>
          </p:cNvSpPr>
          <p:nvPr>
            <p:ph type="ftr" sz="quarter" idx="3"/>
          </p:nvPr>
        </p:nvSpPr>
        <p:spPr/>
        <p:txBody>
          <a:bodyPr/>
          <a:lstStyle/>
          <a:p>
            <a:r>
              <a:rPr lang="en-GB" dirty="0"/>
              <a:t>*62 participants enrolled, 57 started treatment during the EAP period and 5 starting after 13 December 2022</a:t>
            </a:r>
          </a:p>
          <a:p>
            <a:r>
              <a:rPr lang="en-GB" dirty="0"/>
              <a:t>EAP, early access program.</a:t>
            </a:r>
            <a:br>
              <a:rPr lang="en-GB" dirty="0"/>
            </a:br>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a:t>
            </a:r>
          </a:p>
        </p:txBody>
      </p:sp>
      <p:sp>
        <p:nvSpPr>
          <p:cNvPr id="11" name="Rectangle: Rounded Corners 10">
            <a:extLst>
              <a:ext uri="{FF2B5EF4-FFF2-40B4-BE49-F238E27FC236}">
                <a16:creationId xmlns:a16="http://schemas.microsoft.com/office/drawing/2014/main" id="{635D4A98-D37E-BAED-17EF-D34C97A02189}"/>
              </a:ext>
            </a:extLst>
          </p:cNvPr>
          <p:cNvSpPr/>
          <p:nvPr/>
        </p:nvSpPr>
        <p:spPr>
          <a:xfrm>
            <a:off x="10210799" y="1849462"/>
            <a:ext cx="1644650" cy="3159076"/>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0" i="0" u="none" strike="noStrike" baseline="0" dirty="0"/>
              <a:t>After EAP ended, </a:t>
            </a:r>
            <a:br>
              <a:rPr lang="en-GB" sz="1200" b="0" i="0" u="none" strike="noStrike" baseline="0" dirty="0"/>
            </a:br>
            <a:r>
              <a:rPr lang="en-GB" sz="1200" b="0" i="0" u="none" strike="noStrike" baseline="0" dirty="0"/>
              <a:t>height data at </a:t>
            </a:r>
            <a:br>
              <a:rPr lang="en-GB" sz="1200" b="0" i="0" u="none" strike="noStrike" baseline="0" dirty="0"/>
            </a:br>
            <a:r>
              <a:rPr lang="en-GB" sz="1200" b="0" i="0" u="none" strike="noStrike" baseline="0" dirty="0"/>
              <a:t>18 months were collected for 17 participants</a:t>
            </a:r>
            <a:r>
              <a:rPr lang="en-GB" sz="1200" dirty="0"/>
              <a:t> </a:t>
            </a:r>
            <a:r>
              <a:rPr lang="en-GB" sz="1200" i="1" dirty="0"/>
              <a:t>post hoc </a:t>
            </a:r>
            <a:r>
              <a:rPr lang="en-GB" sz="1200" dirty="0"/>
              <a:t>during </a:t>
            </a:r>
            <a:r>
              <a:rPr lang="en-GB" sz="1200" b="0" i="0" u="none" strike="noStrike" baseline="0" dirty="0"/>
              <a:t>commercial routine treatment</a:t>
            </a:r>
          </a:p>
          <a:p>
            <a:pPr marL="171450" indent="-171450" algn="ctr">
              <a:buFont typeface="Arial" panose="020B0604020202020204" pitchFamily="34" charset="0"/>
              <a:buChar char="•"/>
            </a:pPr>
            <a:r>
              <a:rPr lang="en-GB" sz="1200" dirty="0"/>
              <a:t>Male=5</a:t>
            </a:r>
          </a:p>
          <a:p>
            <a:pPr marL="171450" indent="-171450" algn="ctr">
              <a:buFont typeface="Arial" panose="020B0604020202020204" pitchFamily="34" charset="0"/>
              <a:buChar char="•"/>
            </a:pPr>
            <a:r>
              <a:rPr lang="en-GB" sz="1200" dirty="0"/>
              <a:t>Female=12</a:t>
            </a:r>
          </a:p>
          <a:p>
            <a:pPr marL="171450" indent="-171450" algn="ctr">
              <a:buFont typeface="Arial" panose="020B0604020202020204" pitchFamily="34" charset="0"/>
              <a:buChar char="•"/>
            </a:pPr>
            <a:r>
              <a:rPr lang="en-GB" sz="1200" dirty="0"/>
              <a:t>Mean age=9.6y Age range=</a:t>
            </a:r>
            <a:br>
              <a:rPr lang="en-GB" sz="1200" dirty="0"/>
            </a:br>
            <a:r>
              <a:rPr lang="en-GB" sz="1200" dirty="0"/>
              <a:t>7.7–11.5y</a:t>
            </a:r>
          </a:p>
        </p:txBody>
      </p:sp>
      <p:sp>
        <p:nvSpPr>
          <p:cNvPr id="2" name="TextBox 1">
            <a:extLst>
              <a:ext uri="{FF2B5EF4-FFF2-40B4-BE49-F238E27FC236}">
                <a16:creationId xmlns:a16="http://schemas.microsoft.com/office/drawing/2014/main" id="{A1E8B4C5-D55A-7B06-42A6-14270E8E117F}"/>
              </a:ext>
            </a:extLst>
          </p:cNvPr>
          <p:cNvSpPr txBox="1"/>
          <p:nvPr/>
        </p:nvSpPr>
        <p:spPr>
          <a:xfrm>
            <a:off x="344878" y="1910299"/>
            <a:ext cx="4722421" cy="307777"/>
          </a:xfrm>
          <a:prstGeom prst="rect">
            <a:avLst/>
          </a:prstGeom>
          <a:noFill/>
        </p:spPr>
        <p:txBody>
          <a:bodyPr wrap="square" rtlCol="0">
            <a:spAutoFit/>
          </a:bodyPr>
          <a:lstStyle/>
          <a:p>
            <a:pPr algn="ctr"/>
            <a:r>
              <a:rPr lang="en-GB" sz="1400" b="1" dirty="0"/>
              <a:t>Overall participants (n=57)</a:t>
            </a:r>
          </a:p>
        </p:txBody>
      </p:sp>
      <p:sp>
        <p:nvSpPr>
          <p:cNvPr id="6" name="TextBox 5">
            <a:extLst>
              <a:ext uri="{FF2B5EF4-FFF2-40B4-BE49-F238E27FC236}">
                <a16:creationId xmlns:a16="http://schemas.microsoft.com/office/drawing/2014/main" id="{F700F1A3-D2CC-B82F-DB91-CA8274BC14C9}"/>
              </a:ext>
            </a:extLst>
          </p:cNvPr>
          <p:cNvSpPr txBox="1"/>
          <p:nvPr/>
        </p:nvSpPr>
        <p:spPr>
          <a:xfrm>
            <a:off x="5369318" y="1910299"/>
            <a:ext cx="4722421" cy="307777"/>
          </a:xfrm>
          <a:prstGeom prst="rect">
            <a:avLst/>
          </a:prstGeom>
          <a:noFill/>
        </p:spPr>
        <p:txBody>
          <a:bodyPr wrap="square" rtlCol="0">
            <a:spAutoFit/>
          </a:bodyPr>
          <a:lstStyle/>
          <a:p>
            <a:pPr algn="ctr"/>
            <a:r>
              <a:rPr lang="en-GB" sz="1400" b="1" dirty="0"/>
              <a:t>Participants treated for 12 months (n = 22, 38.6%) </a:t>
            </a:r>
          </a:p>
        </p:txBody>
      </p:sp>
    </p:spTree>
    <p:extLst>
      <p:ext uri="{BB962C8B-B14F-4D97-AF65-F5344CB8AC3E}">
        <p14:creationId xmlns:p14="http://schemas.microsoft.com/office/powerpoint/2010/main" val="202426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B141AE-F643-415A-1763-35BC5A8A00DF}"/>
              </a:ext>
            </a:extLst>
          </p:cNvPr>
          <p:cNvSpPr>
            <a:spLocks noGrp="1"/>
          </p:cNvSpPr>
          <p:nvPr>
            <p:ph type="title"/>
          </p:nvPr>
        </p:nvSpPr>
        <p:spPr/>
        <p:txBody>
          <a:bodyPr/>
          <a:lstStyle/>
          <a:p>
            <a:r>
              <a:rPr lang="en-GB" dirty="0"/>
              <a:t>Vosoritide exposure and adherence</a:t>
            </a:r>
          </a:p>
        </p:txBody>
      </p:sp>
      <p:graphicFrame>
        <p:nvGraphicFramePr>
          <p:cNvPr id="6" name="Content Placeholder 5">
            <a:extLst>
              <a:ext uri="{FF2B5EF4-FFF2-40B4-BE49-F238E27FC236}">
                <a16:creationId xmlns:a16="http://schemas.microsoft.com/office/drawing/2014/main" id="{ADBE534B-E17B-B9B3-B7C4-E0E583B9592F}"/>
              </a:ext>
            </a:extLst>
          </p:cNvPr>
          <p:cNvGraphicFramePr>
            <a:graphicFrameLocks noGrp="1"/>
          </p:cNvGraphicFramePr>
          <p:nvPr>
            <p:ph sz="half" idx="1"/>
            <p:extLst>
              <p:ext uri="{D42A27DB-BD31-4B8C-83A1-F6EECF244321}">
                <p14:modId xmlns:p14="http://schemas.microsoft.com/office/powerpoint/2010/main" val="3994571058"/>
              </p:ext>
            </p:extLst>
          </p:nvPr>
        </p:nvGraphicFramePr>
        <p:xfrm>
          <a:off x="339725" y="1647825"/>
          <a:ext cx="5688013" cy="3878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6">
            <a:extLst>
              <a:ext uri="{FF2B5EF4-FFF2-40B4-BE49-F238E27FC236}">
                <a16:creationId xmlns:a16="http://schemas.microsoft.com/office/drawing/2014/main" id="{DC937B44-ECAF-58BB-B8D3-ED63DA7B5505}"/>
              </a:ext>
            </a:extLst>
          </p:cNvPr>
          <p:cNvSpPr>
            <a:spLocks noGrp="1"/>
          </p:cNvSpPr>
          <p:nvPr>
            <p:ph sz="half" idx="2"/>
          </p:nvPr>
        </p:nvSpPr>
        <p:spPr>
          <a:xfrm>
            <a:off x="6172198" y="1449388"/>
            <a:ext cx="5688000" cy="4076595"/>
          </a:xfrm>
        </p:spPr>
        <p:txBody>
          <a:bodyPr/>
          <a:lstStyle/>
          <a:p>
            <a:r>
              <a:rPr lang="en-GB" dirty="0"/>
              <a:t>No patient discontinued treatment</a:t>
            </a:r>
          </a:p>
          <a:p>
            <a:r>
              <a:rPr lang="en-GB" dirty="0"/>
              <a:t>Over 12 months, 14 participants missed a total of 43 doses</a:t>
            </a:r>
          </a:p>
          <a:p>
            <a:pPr lvl="1"/>
            <a:r>
              <a:rPr lang="en-GB" dirty="0"/>
              <a:t>20 doses missed between Month 0 and Month 6</a:t>
            </a:r>
          </a:p>
          <a:p>
            <a:pPr lvl="1"/>
            <a:r>
              <a:rPr lang="en-GB" dirty="0"/>
              <a:t>23 doses missed between Month 6 and </a:t>
            </a:r>
            <a:br>
              <a:rPr lang="en-GB" dirty="0"/>
            </a:br>
            <a:r>
              <a:rPr lang="en-GB" dirty="0"/>
              <a:t>Month 12†</a:t>
            </a:r>
          </a:p>
        </p:txBody>
      </p:sp>
      <p:sp>
        <p:nvSpPr>
          <p:cNvPr id="8" name="Content Placeholder 7">
            <a:extLst>
              <a:ext uri="{FF2B5EF4-FFF2-40B4-BE49-F238E27FC236}">
                <a16:creationId xmlns:a16="http://schemas.microsoft.com/office/drawing/2014/main" id="{8AFE61E9-E9DB-03DC-4AAC-9A3A7F27907C}"/>
              </a:ext>
            </a:extLst>
          </p:cNvPr>
          <p:cNvSpPr>
            <a:spLocks noGrp="1"/>
          </p:cNvSpPr>
          <p:nvPr>
            <p:ph sz="quarter" idx="12"/>
          </p:nvPr>
        </p:nvSpPr>
        <p:spPr/>
        <p:txBody>
          <a:bodyPr/>
          <a:lstStyle/>
          <a:p>
            <a:r>
              <a:rPr lang="en-GB" dirty="0"/>
              <a:t>Participants enrolled in the EAP demonstrated good adherence</a:t>
            </a:r>
          </a:p>
        </p:txBody>
      </p:sp>
      <p:sp>
        <p:nvSpPr>
          <p:cNvPr id="5" name="Footer Placeholder 4">
            <a:extLst>
              <a:ext uri="{FF2B5EF4-FFF2-40B4-BE49-F238E27FC236}">
                <a16:creationId xmlns:a16="http://schemas.microsoft.com/office/drawing/2014/main" id="{BEF9B3E2-2ED9-3801-6987-E20146F26E97}"/>
              </a:ext>
            </a:extLst>
          </p:cNvPr>
          <p:cNvSpPr>
            <a:spLocks noGrp="1"/>
          </p:cNvSpPr>
          <p:nvPr>
            <p:ph type="ftr" sz="quarter" idx="3"/>
          </p:nvPr>
        </p:nvSpPr>
        <p:spPr/>
        <p:txBody>
          <a:bodyPr/>
          <a:lstStyle/>
          <a:p>
            <a:r>
              <a:rPr lang="en-GB" dirty="0"/>
              <a:t>*Data were collected </a:t>
            </a:r>
            <a:r>
              <a:rPr lang="en-GB" i="1" dirty="0"/>
              <a:t>post hoc</a:t>
            </a:r>
            <a:r>
              <a:rPr lang="en-GB" dirty="0"/>
              <a:t> during commercial routine treatment. †1 patient was responsible for 16 of the 23 missed doses at Month 12.</a:t>
            </a:r>
            <a:br>
              <a:rPr lang="en-GB" dirty="0"/>
            </a:br>
            <a:r>
              <a:rPr lang="en-GB" dirty="0"/>
              <a:t>EAP, early access program</a:t>
            </a:r>
            <a:br>
              <a:rPr lang="en-GB" dirty="0"/>
            </a:br>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a:t>
            </a:r>
          </a:p>
        </p:txBody>
      </p:sp>
      <p:sp>
        <p:nvSpPr>
          <p:cNvPr id="2" name="TextBox 1">
            <a:extLst>
              <a:ext uri="{FF2B5EF4-FFF2-40B4-BE49-F238E27FC236}">
                <a16:creationId xmlns:a16="http://schemas.microsoft.com/office/drawing/2014/main" id="{E339C062-4E4E-7CCB-190A-9EE603F64BD6}"/>
              </a:ext>
            </a:extLst>
          </p:cNvPr>
          <p:cNvSpPr txBox="1"/>
          <p:nvPr/>
        </p:nvSpPr>
        <p:spPr>
          <a:xfrm>
            <a:off x="1935956" y="1449388"/>
            <a:ext cx="2495550" cy="369332"/>
          </a:xfrm>
          <a:prstGeom prst="rect">
            <a:avLst/>
          </a:prstGeom>
          <a:noFill/>
        </p:spPr>
        <p:txBody>
          <a:bodyPr wrap="square" rtlCol="0">
            <a:spAutoFit/>
          </a:bodyPr>
          <a:lstStyle/>
          <a:p>
            <a:pPr algn="ctr"/>
            <a:r>
              <a:rPr lang="en-GB" b="1" dirty="0"/>
              <a:t>Exposure</a:t>
            </a:r>
          </a:p>
        </p:txBody>
      </p:sp>
      <p:sp>
        <p:nvSpPr>
          <p:cNvPr id="3" name="Rectangle 2">
            <a:extLst>
              <a:ext uri="{FF2B5EF4-FFF2-40B4-BE49-F238E27FC236}">
                <a16:creationId xmlns:a16="http://schemas.microsoft.com/office/drawing/2014/main" id="{50DE8998-0F0C-50D4-5B18-E734BB9075DC}"/>
              </a:ext>
            </a:extLst>
          </p:cNvPr>
          <p:cNvSpPr/>
          <p:nvPr/>
        </p:nvSpPr>
        <p:spPr>
          <a:xfrm>
            <a:off x="4914270" y="2673191"/>
            <a:ext cx="281940" cy="3505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1922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A948A-8540-1133-EE85-E7CC4115E4E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36A6F83-806E-59C3-A2F0-BCE0B66AD333}"/>
              </a:ext>
            </a:extLst>
          </p:cNvPr>
          <p:cNvSpPr>
            <a:spLocks noGrp="1"/>
          </p:cNvSpPr>
          <p:nvPr>
            <p:ph type="title"/>
          </p:nvPr>
        </p:nvSpPr>
        <p:spPr/>
        <p:txBody>
          <a:bodyPr/>
          <a:lstStyle/>
          <a:p>
            <a:r>
              <a:rPr lang="en-GB" dirty="0"/>
              <a:t>Growth outcomes: height z-score</a:t>
            </a:r>
          </a:p>
        </p:txBody>
      </p:sp>
      <p:graphicFrame>
        <p:nvGraphicFramePr>
          <p:cNvPr id="10" name="Content Placeholder 9">
            <a:extLst>
              <a:ext uri="{FF2B5EF4-FFF2-40B4-BE49-F238E27FC236}">
                <a16:creationId xmlns:a16="http://schemas.microsoft.com/office/drawing/2014/main" id="{5AB6E244-E0D3-1615-5125-9571365D6B2B}"/>
              </a:ext>
            </a:extLst>
          </p:cNvPr>
          <p:cNvGraphicFramePr>
            <a:graphicFrameLocks noGrp="1"/>
          </p:cNvGraphicFramePr>
          <p:nvPr>
            <p:ph sz="half" idx="2"/>
            <p:extLst>
              <p:ext uri="{D42A27DB-BD31-4B8C-83A1-F6EECF244321}">
                <p14:modId xmlns:p14="http://schemas.microsoft.com/office/powerpoint/2010/main" val="958901334"/>
              </p:ext>
            </p:extLst>
          </p:nvPr>
        </p:nvGraphicFramePr>
        <p:xfrm>
          <a:off x="6172200" y="1449388"/>
          <a:ext cx="5688013" cy="4076700"/>
        </p:xfrm>
        <a:graphic>
          <a:graphicData uri="http://schemas.openxmlformats.org/drawingml/2006/chart">
            <c:chart xmlns:c="http://schemas.openxmlformats.org/drawingml/2006/chart" xmlns:r="http://schemas.openxmlformats.org/officeDocument/2006/relationships" r:id="rId3"/>
          </a:graphicData>
        </a:graphic>
      </p:graphicFrame>
      <p:sp>
        <p:nvSpPr>
          <p:cNvPr id="6" name="Content Placeholder 5">
            <a:extLst>
              <a:ext uri="{FF2B5EF4-FFF2-40B4-BE49-F238E27FC236}">
                <a16:creationId xmlns:a16="http://schemas.microsoft.com/office/drawing/2014/main" id="{DEE16174-EB26-4151-B085-C798CE107A40}"/>
              </a:ext>
            </a:extLst>
          </p:cNvPr>
          <p:cNvSpPr>
            <a:spLocks noGrp="1"/>
          </p:cNvSpPr>
          <p:nvPr>
            <p:ph sz="quarter" idx="12"/>
          </p:nvPr>
        </p:nvSpPr>
        <p:spPr/>
        <p:txBody>
          <a:bodyPr/>
          <a:lstStyle/>
          <a:p>
            <a:r>
              <a:rPr lang="en-GB" dirty="0"/>
              <a:t>Both CDC and ACH height z-scores increased from baseline to Month 18 in boys and girls</a:t>
            </a:r>
          </a:p>
        </p:txBody>
      </p:sp>
      <p:sp>
        <p:nvSpPr>
          <p:cNvPr id="5" name="Footer Placeholder 4">
            <a:extLst>
              <a:ext uri="{FF2B5EF4-FFF2-40B4-BE49-F238E27FC236}">
                <a16:creationId xmlns:a16="http://schemas.microsoft.com/office/drawing/2014/main" id="{386D78B6-2363-7CFF-3C7E-1CDAB26988C7}"/>
              </a:ext>
            </a:extLst>
          </p:cNvPr>
          <p:cNvSpPr>
            <a:spLocks noGrp="1"/>
          </p:cNvSpPr>
          <p:nvPr>
            <p:ph type="ftr" sz="quarter" idx="3"/>
          </p:nvPr>
        </p:nvSpPr>
        <p:spPr/>
        <p:txBody>
          <a:bodyPr/>
          <a:lstStyle/>
          <a:p>
            <a:r>
              <a:rPr lang="en-GB" dirty="0"/>
              <a:t>*By the end of the EAP, 38 participants (21 boys, 17 girls) completed at least 6-months treatment, Height Z-score and AGV data were available for 36 participants at Month 6.</a:t>
            </a:r>
          </a:p>
          <a:p>
            <a:r>
              <a:rPr lang="en-GB" dirty="0"/>
              <a:t>CDC, Centres for Disease Control and Prevention; EAP, early access program.</a:t>
            </a:r>
          </a:p>
          <a:p>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a:t>
            </a:r>
          </a:p>
        </p:txBody>
      </p:sp>
      <p:graphicFrame>
        <p:nvGraphicFramePr>
          <p:cNvPr id="13" name="Content Placeholder 9">
            <a:extLst>
              <a:ext uri="{FF2B5EF4-FFF2-40B4-BE49-F238E27FC236}">
                <a16:creationId xmlns:a16="http://schemas.microsoft.com/office/drawing/2014/main" id="{64683B05-6C43-DBDF-59D9-E88B4C3B2BFF}"/>
              </a:ext>
            </a:extLst>
          </p:cNvPr>
          <p:cNvGraphicFramePr>
            <a:graphicFrameLocks noGrp="1"/>
          </p:cNvGraphicFramePr>
          <p:nvPr>
            <p:ph sz="half" idx="1"/>
            <p:extLst>
              <p:ext uri="{D42A27DB-BD31-4B8C-83A1-F6EECF244321}">
                <p14:modId xmlns:p14="http://schemas.microsoft.com/office/powerpoint/2010/main" val="3049733184"/>
              </p:ext>
            </p:extLst>
          </p:nvPr>
        </p:nvGraphicFramePr>
        <p:xfrm>
          <a:off x="339725" y="1449388"/>
          <a:ext cx="5688013" cy="4076700"/>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2">
            <a:extLst>
              <a:ext uri="{FF2B5EF4-FFF2-40B4-BE49-F238E27FC236}">
                <a16:creationId xmlns:a16="http://schemas.microsoft.com/office/drawing/2014/main" id="{FCF993E3-EC57-E7D2-9189-FCA4316E495C}"/>
              </a:ext>
            </a:extLst>
          </p:cNvPr>
          <p:cNvPicPr>
            <a:picLocks noChangeAspect="1"/>
          </p:cNvPicPr>
          <p:nvPr/>
        </p:nvPicPr>
        <p:blipFill>
          <a:blip r:embed="rId5"/>
          <a:stretch>
            <a:fillRect/>
          </a:stretch>
        </p:blipFill>
        <p:spPr>
          <a:xfrm>
            <a:off x="2966601" y="5351448"/>
            <a:ext cx="6258798" cy="190527"/>
          </a:xfrm>
          <a:prstGeom prst="rect">
            <a:avLst/>
          </a:prstGeom>
        </p:spPr>
      </p:pic>
    </p:spTree>
    <p:extLst>
      <p:ext uri="{BB962C8B-B14F-4D97-AF65-F5344CB8AC3E}">
        <p14:creationId xmlns:p14="http://schemas.microsoft.com/office/powerpoint/2010/main" val="3390272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41AC06C-0862-D048-680A-FA55F2E36398}"/>
              </a:ext>
            </a:extLst>
          </p:cNvPr>
          <p:cNvSpPr>
            <a:spLocks noGrp="1"/>
          </p:cNvSpPr>
          <p:nvPr>
            <p:ph type="title"/>
          </p:nvPr>
        </p:nvSpPr>
        <p:spPr/>
        <p:txBody>
          <a:bodyPr/>
          <a:lstStyle/>
          <a:p>
            <a:r>
              <a:rPr lang="en-GB" dirty="0"/>
              <a:t>Growth outcomes: height increase and AGV</a:t>
            </a:r>
          </a:p>
        </p:txBody>
      </p:sp>
      <p:graphicFrame>
        <p:nvGraphicFramePr>
          <p:cNvPr id="12" name="Content Placeholder 11">
            <a:extLst>
              <a:ext uri="{FF2B5EF4-FFF2-40B4-BE49-F238E27FC236}">
                <a16:creationId xmlns:a16="http://schemas.microsoft.com/office/drawing/2014/main" id="{AB299785-8F13-BFD9-53B0-13B2F3941D5D}"/>
              </a:ext>
            </a:extLst>
          </p:cNvPr>
          <p:cNvGraphicFramePr>
            <a:graphicFrameLocks noGrp="1"/>
          </p:cNvGraphicFramePr>
          <p:nvPr>
            <p:ph sz="half" idx="1"/>
            <p:extLst>
              <p:ext uri="{D42A27DB-BD31-4B8C-83A1-F6EECF244321}">
                <p14:modId xmlns:p14="http://schemas.microsoft.com/office/powerpoint/2010/main" val="1269033651"/>
              </p:ext>
            </p:extLst>
          </p:nvPr>
        </p:nvGraphicFramePr>
        <p:xfrm>
          <a:off x="339725" y="1449388"/>
          <a:ext cx="5688013" cy="4076700"/>
        </p:xfrm>
        <a:graphic>
          <a:graphicData uri="http://schemas.openxmlformats.org/drawingml/2006/chart">
            <c:chart xmlns:c="http://schemas.openxmlformats.org/drawingml/2006/chart" xmlns:r="http://schemas.openxmlformats.org/officeDocument/2006/relationships" r:id="rId2"/>
          </a:graphicData>
        </a:graphic>
      </p:graphicFrame>
      <p:sp>
        <p:nvSpPr>
          <p:cNvPr id="14" name="Content Placeholder 13">
            <a:extLst>
              <a:ext uri="{FF2B5EF4-FFF2-40B4-BE49-F238E27FC236}">
                <a16:creationId xmlns:a16="http://schemas.microsoft.com/office/drawing/2014/main" id="{591A1D15-2C2F-A3F1-4DA2-DFA87EFA7CD5}"/>
              </a:ext>
            </a:extLst>
          </p:cNvPr>
          <p:cNvSpPr>
            <a:spLocks noGrp="1"/>
          </p:cNvSpPr>
          <p:nvPr>
            <p:ph sz="quarter" idx="12"/>
          </p:nvPr>
        </p:nvSpPr>
        <p:spPr/>
        <p:txBody>
          <a:bodyPr>
            <a:normAutofit lnSpcReduction="10000"/>
          </a:bodyPr>
          <a:lstStyle/>
          <a:p>
            <a:r>
              <a:rPr lang="en-GB" dirty="0"/>
              <a:t>While mean height increased to Month 18, AGV decreased to Month 18. </a:t>
            </a:r>
            <a:br>
              <a:rPr lang="en-GB" dirty="0"/>
            </a:br>
            <a:r>
              <a:rPr lang="en-GB" dirty="0"/>
              <a:t>The </a:t>
            </a:r>
            <a:r>
              <a:rPr lang="en-GB" i="1" dirty="0"/>
              <a:t>post hoc</a:t>
            </a:r>
            <a:r>
              <a:rPr lang="en-GB" dirty="0"/>
              <a:t> 18-month outcomes were in line with previous findings</a:t>
            </a:r>
          </a:p>
        </p:txBody>
      </p:sp>
      <p:sp>
        <p:nvSpPr>
          <p:cNvPr id="6" name="Footer Placeholder 5">
            <a:extLst>
              <a:ext uri="{FF2B5EF4-FFF2-40B4-BE49-F238E27FC236}">
                <a16:creationId xmlns:a16="http://schemas.microsoft.com/office/drawing/2014/main" id="{D120C44B-8F78-825F-13A7-EBFDDD74000C}"/>
              </a:ext>
            </a:extLst>
          </p:cNvPr>
          <p:cNvSpPr>
            <a:spLocks noGrp="1"/>
          </p:cNvSpPr>
          <p:nvPr>
            <p:ph type="ftr" sz="quarter" idx="3"/>
          </p:nvPr>
        </p:nvSpPr>
        <p:spPr/>
        <p:txBody>
          <a:bodyPr/>
          <a:lstStyle/>
          <a:p>
            <a:r>
              <a:rPr lang="en-GB" dirty="0"/>
              <a:t>*By the end of the EAP, 38 participants (21 boys, 17 girls) completed at least 6-months treatment, Height Z-score and AGV data were available for 36 participants at Month 6.</a:t>
            </a:r>
          </a:p>
          <a:p>
            <a:r>
              <a:rPr lang="en-GB" dirty="0"/>
              <a:t>AGV, annualised growth velocity.</a:t>
            </a:r>
          </a:p>
          <a:p>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a:t>
            </a:r>
          </a:p>
        </p:txBody>
      </p:sp>
      <p:graphicFrame>
        <p:nvGraphicFramePr>
          <p:cNvPr id="15" name="Content Placeholder 11">
            <a:extLst>
              <a:ext uri="{FF2B5EF4-FFF2-40B4-BE49-F238E27FC236}">
                <a16:creationId xmlns:a16="http://schemas.microsoft.com/office/drawing/2014/main" id="{7380FAE7-13A0-C4E3-98C3-2ADD76E574F4}"/>
              </a:ext>
            </a:extLst>
          </p:cNvPr>
          <p:cNvGraphicFramePr>
            <a:graphicFrameLocks noGrp="1"/>
          </p:cNvGraphicFramePr>
          <p:nvPr>
            <p:ph sz="half" idx="2"/>
            <p:extLst>
              <p:ext uri="{D42A27DB-BD31-4B8C-83A1-F6EECF244321}">
                <p14:modId xmlns:p14="http://schemas.microsoft.com/office/powerpoint/2010/main" val="1252868167"/>
              </p:ext>
            </p:extLst>
          </p:nvPr>
        </p:nvGraphicFramePr>
        <p:xfrm>
          <a:off x="6172200" y="1449388"/>
          <a:ext cx="5688013" cy="4076700"/>
        </p:xfrm>
        <a:graphic>
          <a:graphicData uri="http://schemas.openxmlformats.org/drawingml/2006/chart">
            <c:chart xmlns:c="http://schemas.openxmlformats.org/drawingml/2006/chart" xmlns:r="http://schemas.openxmlformats.org/officeDocument/2006/relationships" r:id="rId3"/>
          </a:graphicData>
        </a:graphic>
      </p:graphicFrame>
      <p:pic>
        <p:nvPicPr>
          <p:cNvPr id="2" name="Picture 1">
            <a:extLst>
              <a:ext uri="{FF2B5EF4-FFF2-40B4-BE49-F238E27FC236}">
                <a16:creationId xmlns:a16="http://schemas.microsoft.com/office/drawing/2014/main" id="{7283C386-B41B-9BD6-984B-023050F1BF54}"/>
              </a:ext>
            </a:extLst>
          </p:cNvPr>
          <p:cNvPicPr>
            <a:picLocks noChangeAspect="1"/>
          </p:cNvPicPr>
          <p:nvPr/>
        </p:nvPicPr>
        <p:blipFill>
          <a:blip r:embed="rId4"/>
          <a:stretch>
            <a:fillRect/>
          </a:stretch>
        </p:blipFill>
        <p:spPr>
          <a:xfrm>
            <a:off x="2966601" y="5351448"/>
            <a:ext cx="6258798" cy="190527"/>
          </a:xfrm>
          <a:prstGeom prst="rect">
            <a:avLst/>
          </a:prstGeom>
        </p:spPr>
      </p:pic>
    </p:spTree>
    <p:extLst>
      <p:ext uri="{BB962C8B-B14F-4D97-AF65-F5344CB8AC3E}">
        <p14:creationId xmlns:p14="http://schemas.microsoft.com/office/powerpoint/2010/main" val="2533591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AF7479DC-8586-AC34-3E68-A18E01F2E2C2}"/>
              </a:ext>
            </a:extLst>
          </p:cNvPr>
          <p:cNvSpPr>
            <a:spLocks noGrp="1"/>
          </p:cNvSpPr>
          <p:nvPr>
            <p:ph type="title"/>
          </p:nvPr>
        </p:nvSpPr>
        <p:spPr/>
        <p:txBody>
          <a:bodyPr/>
          <a:lstStyle/>
          <a:p>
            <a:r>
              <a:rPr lang="en-GB" dirty="0"/>
              <a:t>Safety profile</a:t>
            </a:r>
          </a:p>
        </p:txBody>
      </p:sp>
      <p:graphicFrame>
        <p:nvGraphicFramePr>
          <p:cNvPr id="10" name="Content Placeholder 9">
            <a:extLst>
              <a:ext uri="{FF2B5EF4-FFF2-40B4-BE49-F238E27FC236}">
                <a16:creationId xmlns:a16="http://schemas.microsoft.com/office/drawing/2014/main" id="{1F15DC76-9011-8CBE-E0D8-0EA2D299D1C6}"/>
              </a:ext>
            </a:extLst>
          </p:cNvPr>
          <p:cNvGraphicFramePr>
            <a:graphicFrameLocks noGrp="1"/>
          </p:cNvGraphicFramePr>
          <p:nvPr>
            <p:ph sz="half" idx="1"/>
            <p:extLst>
              <p:ext uri="{D42A27DB-BD31-4B8C-83A1-F6EECF244321}">
                <p14:modId xmlns:p14="http://schemas.microsoft.com/office/powerpoint/2010/main" val="1732936355"/>
              </p:ext>
            </p:extLst>
          </p:nvPr>
        </p:nvGraphicFramePr>
        <p:xfrm>
          <a:off x="339725" y="1449388"/>
          <a:ext cx="5688013" cy="4076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ontent Placeholder 11">
            <a:extLst>
              <a:ext uri="{FF2B5EF4-FFF2-40B4-BE49-F238E27FC236}">
                <a16:creationId xmlns:a16="http://schemas.microsoft.com/office/drawing/2014/main" id="{EDC52C11-5EF6-84C5-2354-61842040047A}"/>
              </a:ext>
            </a:extLst>
          </p:cNvPr>
          <p:cNvSpPr>
            <a:spLocks noGrp="1"/>
          </p:cNvSpPr>
          <p:nvPr>
            <p:ph sz="half" idx="2"/>
          </p:nvPr>
        </p:nvSpPr>
        <p:spPr/>
        <p:txBody>
          <a:bodyPr/>
          <a:lstStyle/>
          <a:p>
            <a:r>
              <a:rPr lang="en-GB" dirty="0"/>
              <a:t>All AEs were mild</a:t>
            </a:r>
          </a:p>
          <a:p>
            <a:r>
              <a:rPr lang="en-GB" dirty="0"/>
              <a:t>No SAEs were reported</a:t>
            </a:r>
          </a:p>
          <a:p>
            <a:r>
              <a:rPr lang="en-GB" dirty="0"/>
              <a:t>No discontinuations were related to vosoritide</a:t>
            </a:r>
          </a:p>
        </p:txBody>
      </p:sp>
      <p:sp>
        <p:nvSpPr>
          <p:cNvPr id="13" name="Content Placeholder 12">
            <a:extLst>
              <a:ext uri="{FF2B5EF4-FFF2-40B4-BE49-F238E27FC236}">
                <a16:creationId xmlns:a16="http://schemas.microsoft.com/office/drawing/2014/main" id="{2E7BC465-EFE8-62F0-5884-D09ADC046D0C}"/>
              </a:ext>
            </a:extLst>
          </p:cNvPr>
          <p:cNvSpPr>
            <a:spLocks noGrp="1"/>
          </p:cNvSpPr>
          <p:nvPr>
            <p:ph sz="quarter" idx="12"/>
          </p:nvPr>
        </p:nvSpPr>
        <p:spPr/>
        <p:txBody>
          <a:bodyPr/>
          <a:lstStyle/>
          <a:p>
            <a:r>
              <a:rPr lang="en-GB" dirty="0"/>
              <a:t>Safety findings during the EAP were consistent with clinical trial data</a:t>
            </a:r>
          </a:p>
        </p:txBody>
      </p:sp>
      <p:sp>
        <p:nvSpPr>
          <p:cNvPr id="6" name="Footer Placeholder 5">
            <a:extLst>
              <a:ext uri="{FF2B5EF4-FFF2-40B4-BE49-F238E27FC236}">
                <a16:creationId xmlns:a16="http://schemas.microsoft.com/office/drawing/2014/main" id="{070708F5-98DA-15D0-11D3-162B22F0451F}"/>
              </a:ext>
            </a:extLst>
          </p:cNvPr>
          <p:cNvSpPr>
            <a:spLocks noGrp="1"/>
          </p:cNvSpPr>
          <p:nvPr>
            <p:ph type="ftr" sz="quarter" idx="3"/>
          </p:nvPr>
        </p:nvSpPr>
        <p:spPr/>
        <p:txBody>
          <a:bodyPr/>
          <a:lstStyle/>
          <a:p>
            <a:r>
              <a:rPr lang="en-GB" dirty="0"/>
              <a:t>*ISRs included: IS erythema (4), IS papules, (3) IS rashes (4), IS pain (2), and IS swelling (1).</a:t>
            </a:r>
            <a:br>
              <a:rPr lang="en-GB" dirty="0"/>
            </a:br>
            <a:r>
              <a:rPr lang="en-GB" dirty="0"/>
              <a:t>IS, injection site; ISR, injection-site reaction.</a:t>
            </a:r>
            <a:br>
              <a:rPr lang="en-GB" dirty="0"/>
            </a:br>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a:t>
            </a:r>
          </a:p>
        </p:txBody>
      </p:sp>
    </p:spTree>
    <p:extLst>
      <p:ext uri="{BB962C8B-B14F-4D97-AF65-F5344CB8AC3E}">
        <p14:creationId xmlns:p14="http://schemas.microsoft.com/office/powerpoint/2010/main" val="2259965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135A6B-7040-F5FE-E738-5F804C18CF0E}"/>
              </a:ext>
            </a:extLst>
          </p:cNvPr>
          <p:cNvSpPr>
            <a:spLocks noGrp="1"/>
          </p:cNvSpPr>
          <p:nvPr>
            <p:ph idx="1"/>
          </p:nvPr>
        </p:nvSpPr>
        <p:spPr/>
        <p:txBody>
          <a:bodyPr/>
          <a:lstStyle/>
          <a:p>
            <a:r>
              <a:rPr lang="en-GB" dirty="0"/>
              <a:t>Real-world outcomes support a positive benefit–risk profile for vosoritide that are consistent with </a:t>
            </a:r>
            <a:br>
              <a:rPr lang="en-GB" dirty="0"/>
            </a:br>
            <a:r>
              <a:rPr lang="en-GB" dirty="0"/>
              <a:t>clinical trial data</a:t>
            </a:r>
          </a:p>
          <a:p>
            <a:r>
              <a:rPr lang="en-GB" dirty="0"/>
              <a:t>The French rare disease management organisational structure and EAP initiation, and follow-up protocol provide models that may be adapted and adopted for use in other countries</a:t>
            </a:r>
          </a:p>
          <a:p>
            <a:r>
              <a:rPr lang="en-GB" dirty="0"/>
              <a:t>Further real-world studies to evaluate the long-term effectiveness and safety of vosoritide are underway and will provide a more complete picture of vosoritide's impact on people with ACH </a:t>
            </a:r>
          </a:p>
        </p:txBody>
      </p:sp>
      <p:sp>
        <p:nvSpPr>
          <p:cNvPr id="3" name="Footer Placeholder 2">
            <a:extLst>
              <a:ext uri="{FF2B5EF4-FFF2-40B4-BE49-F238E27FC236}">
                <a16:creationId xmlns:a16="http://schemas.microsoft.com/office/drawing/2014/main" id="{B6DB24C4-6750-326E-A623-F97ACA867D4C}"/>
              </a:ext>
            </a:extLst>
          </p:cNvPr>
          <p:cNvSpPr>
            <a:spLocks noGrp="1"/>
          </p:cNvSpPr>
          <p:nvPr>
            <p:ph type="ftr" sz="quarter" idx="11"/>
          </p:nvPr>
        </p:nvSpPr>
        <p:spPr/>
        <p:txBody>
          <a:bodyPr/>
          <a:lstStyle/>
          <a:p>
            <a:r>
              <a:rPr lang="en-GB" dirty="0"/>
              <a:t>EAP, early access program.</a:t>
            </a:r>
            <a:br>
              <a:rPr lang="en-GB" dirty="0"/>
            </a:br>
            <a:r>
              <a:rPr lang="en-GB" dirty="0"/>
              <a:t>Adapted from Cormier-Daire V, et al. </a:t>
            </a:r>
            <a:r>
              <a:rPr lang="en-GB" dirty="0" err="1"/>
              <a:t>Horm</a:t>
            </a:r>
            <a:r>
              <a:rPr lang="en-GB" dirty="0"/>
              <a:t> Res </a:t>
            </a:r>
            <a:r>
              <a:rPr lang="en-GB" dirty="0" err="1"/>
              <a:t>Paediatr</a:t>
            </a:r>
            <a:r>
              <a:rPr lang="en-GB" dirty="0"/>
              <a:t> 2025. </a:t>
            </a:r>
            <a:r>
              <a:rPr lang="en-GB" dirty="0" err="1"/>
              <a:t>doi</a:t>
            </a:r>
            <a:r>
              <a:rPr lang="en-GB" dirty="0"/>
              <a:t>: 10.1159/000543743. </a:t>
            </a:r>
            <a:r>
              <a:rPr lang="en-GB" dirty="0" err="1"/>
              <a:t>Epub</a:t>
            </a:r>
            <a:r>
              <a:rPr lang="en-GB" dirty="0"/>
              <a:t> ahead of print. </a:t>
            </a:r>
          </a:p>
        </p:txBody>
      </p:sp>
      <p:sp>
        <p:nvSpPr>
          <p:cNvPr id="4" name="Title 3">
            <a:extLst>
              <a:ext uri="{FF2B5EF4-FFF2-40B4-BE49-F238E27FC236}">
                <a16:creationId xmlns:a16="http://schemas.microsoft.com/office/drawing/2014/main" id="{A80850C9-F506-FA27-FAF9-46CEF0554B67}"/>
              </a:ext>
            </a:extLst>
          </p:cNvPr>
          <p:cNvSpPr>
            <a:spLocks noGrp="1"/>
          </p:cNvSpPr>
          <p:nvPr>
            <p:ph type="title"/>
          </p:nvPr>
        </p:nvSpPr>
        <p:spPr/>
        <p:txBody>
          <a:bodyPr/>
          <a:lstStyle/>
          <a:p>
            <a:r>
              <a:rPr lang="en-GB" dirty="0"/>
              <a:t>Conclusion</a:t>
            </a:r>
          </a:p>
        </p:txBody>
      </p:sp>
    </p:spTree>
    <p:extLst>
      <p:ext uri="{BB962C8B-B14F-4D97-AF65-F5344CB8AC3E}">
        <p14:creationId xmlns:p14="http://schemas.microsoft.com/office/powerpoint/2010/main" val="2770817878"/>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29216</TotalTime>
  <Words>1795</Words>
  <Application>Microsoft Office PowerPoint</Application>
  <PresentationFormat>Widescreen</PresentationFormat>
  <Paragraphs>156</Paragraphs>
  <Slides>11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MS PGothic</vt:lpstr>
      <vt:lpstr>Aptos</vt:lpstr>
      <vt:lpstr>Arial</vt:lpstr>
      <vt:lpstr>Calibri</vt:lpstr>
      <vt:lpstr>Symbol</vt:lpstr>
      <vt:lpstr>1_Office Theme</vt:lpstr>
      <vt:lpstr>Real-world safety and effectiveness of vosoritide ▼ in children with achondroplasia:  French early access program</vt:lpstr>
      <vt:lpstr>Introduction</vt:lpstr>
      <vt:lpstr>Methods</vt:lpstr>
      <vt:lpstr>Participant characteristics</vt:lpstr>
      <vt:lpstr>Vosoritide exposure and adherence</vt:lpstr>
      <vt:lpstr>Growth outcomes: height z-score</vt:lpstr>
      <vt:lpstr>Growth outcomes: height increase and AGV</vt:lpstr>
      <vt:lpstr>Safety profile</vt:lpstr>
      <vt:lpstr>Conclusion</vt:lpstr>
      <vt:lpstr>ACH.expert VOXZOGO▼ (vosoritide)   Prescribing Information Slide</vt:lpstr>
      <vt:lpstr>VOXZOGOÒ▼ (vosoritide) Prescribing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Hutchings</dc:creator>
  <cp:lastModifiedBy>Alex Hutchings</cp:lastModifiedBy>
  <cp:revision>71</cp:revision>
  <dcterms:created xsi:type="dcterms:W3CDTF">2024-10-21T10:43:52Z</dcterms:created>
  <dcterms:modified xsi:type="dcterms:W3CDTF">2025-06-03T09:21:37Z</dcterms:modified>
</cp:coreProperties>
</file>