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72" r:id="rId2"/>
    <p:sldId id="314" r:id="rId3"/>
    <p:sldId id="315" r:id="rId4"/>
    <p:sldId id="317" r:id="rId5"/>
    <p:sldId id="331" r:id="rId6"/>
    <p:sldId id="330" r:id="rId7"/>
    <p:sldId id="321" r:id="rId8"/>
    <p:sldId id="324" r:id="rId9"/>
    <p:sldId id="322" r:id="rId10"/>
    <p:sldId id="326" r:id="rId11"/>
    <p:sldId id="316" r:id="rId12"/>
    <p:sldId id="268" r:id="rId13"/>
    <p:sldId id="313"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1" userDrawn="1">
          <p15:clr>
            <a:srgbClr val="A4A3A4"/>
          </p15:clr>
        </p15:guide>
        <p15:guide id="2" pos="565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FE39542D-12FE-344E-6B79-E0A0C5D60B9C}" name="Joseph Mole" initials="JM" userId="S::Joseph.Mole@elmgroupltd.com::00f8df04-0b04-4ace-a9d2-b1a0e51e833a" providerId="AD"/>
  <p188:author id="{D49824B8-C00F-5861-E6C6-EDE78474F7F9}" name="Alex Hutchings" initials="AH" userId="S::alex.hutchings@elmgroupltd.com::874b0824-c527-4ba1-95a2-1b05436ce1ef" providerId="AD"/>
  <p188:author id="{EED6F6C6-46A3-8CD7-269B-A62D9F9CB8B7}" name="Alex Hutchings" initials="AH" userId="S::alex.hutchings@cesasmedical.com::b86d26dc-7c30-40bd-9f16-4334b27ec4b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392C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552" autoAdjust="0"/>
  </p:normalViewPr>
  <p:slideViewPr>
    <p:cSldViewPr snapToGrid="0" showGuides="1">
      <p:cViewPr varScale="1">
        <p:scale>
          <a:sx n="101" d="100"/>
          <a:sy n="101" d="100"/>
        </p:scale>
        <p:origin x="930" y="102"/>
      </p:cViewPr>
      <p:guideLst>
        <p:guide orient="horz" pos="1661"/>
        <p:guide pos="5654"/>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svg"/><Relationship Id="rId1" Type="http://schemas.openxmlformats.org/officeDocument/2006/relationships/image" Target="../media/image45.png"/><Relationship Id="rId4" Type="http://schemas.openxmlformats.org/officeDocument/2006/relationships/image" Target="../media/image48.svg"/></Relationships>
</file>

<file path=ppt/diagrams/_rels/drawing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svg"/><Relationship Id="rId1" Type="http://schemas.openxmlformats.org/officeDocument/2006/relationships/image" Target="../media/image45.png"/><Relationship Id="rId4" Type="http://schemas.openxmlformats.org/officeDocument/2006/relationships/image" Target="../media/image4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3011C7-D9B3-4A6A-B0D8-B45099EB25CE}"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GB"/>
        </a:p>
      </dgm:t>
    </dgm:pt>
    <dgm:pt modelId="{9B8E2B86-86AC-4909-8A78-FA42ADD8BDD6}">
      <dgm:prSet phldrT="[Text]" custT="1"/>
      <dgm:spPr>
        <a:solidFill>
          <a:schemeClr val="accent2"/>
        </a:solidFill>
      </dgm:spPr>
      <dgm:t>
        <a:bodyPr/>
        <a:lstStyle/>
        <a:p>
          <a:r>
            <a:rPr lang="en-GB" sz="2000" dirty="0"/>
            <a:t>6 experts in ACH</a:t>
          </a:r>
        </a:p>
      </dgm:t>
    </dgm:pt>
    <dgm:pt modelId="{1C476094-DC74-42CB-9E82-F75077D4C01D}" type="parTrans" cxnId="{AEA5D3C1-0379-4A98-9BFE-86A2B912DF7B}">
      <dgm:prSet/>
      <dgm:spPr/>
      <dgm:t>
        <a:bodyPr/>
        <a:lstStyle/>
        <a:p>
          <a:endParaRPr lang="en-GB"/>
        </a:p>
      </dgm:t>
    </dgm:pt>
    <dgm:pt modelId="{BA51609F-194A-44DE-8F70-EFA108C57540}" type="sibTrans" cxnId="{AEA5D3C1-0379-4A98-9BFE-86A2B912DF7B}">
      <dgm:prSet/>
      <dgm:spPr>
        <a:solidFill>
          <a:schemeClr val="accent1"/>
        </a:solidFill>
      </dgm:spPr>
      <dgm:t>
        <a:bodyPr/>
        <a:lstStyle/>
        <a:p>
          <a:endParaRPr lang="en-GB" dirty="0"/>
        </a:p>
      </dgm:t>
    </dgm:pt>
    <dgm:pt modelId="{2C32C16F-388B-4337-9A2B-1403C8428DBE}">
      <dgm:prSet phldrT="[Text]" custT="1"/>
      <dgm:spPr>
        <a:solidFill>
          <a:schemeClr val="accent4"/>
        </a:solidFill>
      </dgm:spPr>
      <dgm:t>
        <a:bodyPr/>
        <a:lstStyle/>
        <a:p>
          <a:r>
            <a:rPr lang="en-GB" sz="2000" dirty="0"/>
            <a:t>Literature review</a:t>
          </a:r>
        </a:p>
      </dgm:t>
    </dgm:pt>
    <dgm:pt modelId="{07F870B0-2B73-42DD-AA91-B96CDC6C83E5}" type="parTrans" cxnId="{53DF6248-CDCF-423E-B7BF-394B3D58C85E}">
      <dgm:prSet/>
      <dgm:spPr/>
      <dgm:t>
        <a:bodyPr/>
        <a:lstStyle/>
        <a:p>
          <a:endParaRPr lang="en-GB"/>
        </a:p>
      </dgm:t>
    </dgm:pt>
    <dgm:pt modelId="{45F6DE7D-6214-49F0-8A84-4152E515DCE0}" type="sibTrans" cxnId="{53DF6248-CDCF-423E-B7BF-394B3D58C85E}">
      <dgm:prSet/>
      <dgm:spPr>
        <a:solidFill>
          <a:schemeClr val="accent1"/>
        </a:solidFill>
      </dgm:spPr>
      <dgm:t>
        <a:bodyPr/>
        <a:lstStyle/>
        <a:p>
          <a:endParaRPr lang="en-GB" dirty="0"/>
        </a:p>
      </dgm:t>
    </dgm:pt>
    <dgm:pt modelId="{EEC6C668-58D8-48E3-B15A-DF4C4D8B6C74}">
      <dgm:prSet phldrT="[Text]" custT="1"/>
      <dgm:spPr>
        <a:solidFill>
          <a:schemeClr val="accent3"/>
        </a:solidFill>
      </dgm:spPr>
      <dgm:t>
        <a:bodyPr/>
        <a:lstStyle/>
        <a:p>
          <a:r>
            <a:rPr lang="en-GB" sz="2000" dirty="0"/>
            <a:t>2 meetings held to reach consensus</a:t>
          </a:r>
        </a:p>
      </dgm:t>
    </dgm:pt>
    <dgm:pt modelId="{1B20F657-CE44-465B-92ED-7D0810621DF7}" type="parTrans" cxnId="{825BF4DD-313A-4950-B2AB-8C08FC010CB7}">
      <dgm:prSet/>
      <dgm:spPr/>
      <dgm:t>
        <a:bodyPr/>
        <a:lstStyle/>
        <a:p>
          <a:endParaRPr lang="en-GB"/>
        </a:p>
      </dgm:t>
    </dgm:pt>
    <dgm:pt modelId="{66A5A3AD-35B9-4E4A-B83E-6DB5D5460632}" type="sibTrans" cxnId="{825BF4DD-313A-4950-B2AB-8C08FC010CB7}">
      <dgm:prSet/>
      <dgm:spPr/>
      <dgm:t>
        <a:bodyPr/>
        <a:lstStyle/>
        <a:p>
          <a:endParaRPr lang="en-GB"/>
        </a:p>
      </dgm:t>
    </dgm:pt>
    <dgm:pt modelId="{89ACFE58-028F-478F-9599-05BFCC9A30D0}">
      <dgm:prSet/>
      <dgm:spPr>
        <a:solidFill>
          <a:schemeClr val="accent2">
            <a:lumMod val="40000"/>
            <a:lumOff val="60000"/>
          </a:schemeClr>
        </a:solidFill>
        <a:ln>
          <a:solidFill>
            <a:schemeClr val="accent2"/>
          </a:solidFill>
        </a:ln>
      </dgm:spPr>
      <dgm:t>
        <a:bodyPr/>
        <a:lstStyle/>
        <a:p>
          <a:r>
            <a:rPr lang="en-GB" dirty="0">
              <a:solidFill>
                <a:schemeClr val="tx1"/>
              </a:solidFill>
            </a:rPr>
            <a:t>Specialisms in paediatric endocrinology, medical genetics, and orthopaedics/traumatology</a:t>
          </a:r>
        </a:p>
      </dgm:t>
    </dgm:pt>
    <dgm:pt modelId="{3E43C34B-3B34-421A-BCBE-D86271E560A8}" type="parTrans" cxnId="{F0CD04EB-51A8-4DE9-ABE8-87DA4B6DBF97}">
      <dgm:prSet/>
      <dgm:spPr/>
      <dgm:t>
        <a:bodyPr/>
        <a:lstStyle/>
        <a:p>
          <a:endParaRPr lang="en-GB"/>
        </a:p>
      </dgm:t>
    </dgm:pt>
    <dgm:pt modelId="{FC1FE088-6B97-4521-AFD0-8D0C63D7D2F5}" type="sibTrans" cxnId="{F0CD04EB-51A8-4DE9-ABE8-87DA4B6DBF97}">
      <dgm:prSet/>
      <dgm:spPr/>
      <dgm:t>
        <a:bodyPr/>
        <a:lstStyle/>
        <a:p>
          <a:endParaRPr lang="en-GB"/>
        </a:p>
      </dgm:t>
    </dgm:pt>
    <dgm:pt modelId="{A4BC4341-36BC-4895-9E5E-0789BF0BDC3A}">
      <dgm:prSet/>
      <dgm:spPr>
        <a:solidFill>
          <a:schemeClr val="accent4">
            <a:lumMod val="40000"/>
            <a:lumOff val="60000"/>
            <a:alpha val="90000"/>
          </a:schemeClr>
        </a:solidFill>
        <a:ln>
          <a:solidFill>
            <a:schemeClr val="accent4"/>
          </a:solidFill>
        </a:ln>
      </dgm:spPr>
      <dgm:t>
        <a:bodyPr/>
        <a:lstStyle/>
        <a:p>
          <a:r>
            <a:rPr lang="en-GB" dirty="0"/>
            <a:t>Compiled ACH guidelines and vosoritide study data,  and developed report</a:t>
          </a:r>
          <a:endParaRPr lang="en-GB" dirty="0">
            <a:solidFill>
              <a:schemeClr val="accent1"/>
            </a:solidFill>
          </a:endParaRPr>
        </a:p>
      </dgm:t>
    </dgm:pt>
    <dgm:pt modelId="{C94BF1E9-E2A0-48A1-9826-48B5404C970A}" type="parTrans" cxnId="{5597A77F-A3EA-43F9-B252-5C68A2E6D77F}">
      <dgm:prSet/>
      <dgm:spPr/>
      <dgm:t>
        <a:bodyPr/>
        <a:lstStyle/>
        <a:p>
          <a:endParaRPr lang="en-GB"/>
        </a:p>
      </dgm:t>
    </dgm:pt>
    <dgm:pt modelId="{AFABF8B1-BFDF-4117-AEA0-A6873FF07447}" type="sibTrans" cxnId="{5597A77F-A3EA-43F9-B252-5C68A2E6D77F}">
      <dgm:prSet/>
      <dgm:spPr/>
      <dgm:t>
        <a:bodyPr/>
        <a:lstStyle/>
        <a:p>
          <a:endParaRPr lang="en-GB"/>
        </a:p>
      </dgm:t>
    </dgm:pt>
    <dgm:pt modelId="{542E67BF-394B-4B88-B32E-4EE402BD2303}">
      <dgm:prSet/>
      <dgm:spPr>
        <a:solidFill>
          <a:schemeClr val="accent3">
            <a:lumMod val="40000"/>
            <a:lumOff val="60000"/>
            <a:alpha val="90000"/>
          </a:schemeClr>
        </a:solidFill>
        <a:ln>
          <a:solidFill>
            <a:schemeClr val="accent3"/>
          </a:solidFill>
        </a:ln>
      </dgm:spPr>
      <dgm:t>
        <a:bodyPr/>
        <a:lstStyle/>
        <a:p>
          <a:r>
            <a:rPr lang="en-GB" dirty="0">
              <a:solidFill>
                <a:schemeClr val="accent1"/>
              </a:solidFill>
            </a:rPr>
            <a:t>Consensus reached </a:t>
          </a:r>
          <a:br>
            <a:rPr lang="en-GB" dirty="0">
              <a:solidFill>
                <a:schemeClr val="accent1"/>
              </a:solidFill>
            </a:rPr>
          </a:br>
          <a:r>
            <a:rPr lang="en-GB" dirty="0">
              <a:solidFill>
                <a:schemeClr val="accent1"/>
              </a:solidFill>
            </a:rPr>
            <a:t>through questions on recommendations in report and protocol developed </a:t>
          </a:r>
        </a:p>
      </dgm:t>
    </dgm:pt>
    <dgm:pt modelId="{9618895B-3165-48AE-B04C-2C82FD744214}" type="parTrans" cxnId="{562F047A-14A7-4CA1-A601-7A2ED7184A3A}">
      <dgm:prSet/>
      <dgm:spPr/>
      <dgm:t>
        <a:bodyPr/>
        <a:lstStyle/>
        <a:p>
          <a:endParaRPr lang="en-GB"/>
        </a:p>
      </dgm:t>
    </dgm:pt>
    <dgm:pt modelId="{E8954333-91CD-40BD-8549-84F9494521C6}" type="sibTrans" cxnId="{562F047A-14A7-4CA1-A601-7A2ED7184A3A}">
      <dgm:prSet/>
      <dgm:spPr/>
      <dgm:t>
        <a:bodyPr/>
        <a:lstStyle/>
        <a:p>
          <a:endParaRPr lang="en-GB"/>
        </a:p>
      </dgm:t>
    </dgm:pt>
    <dgm:pt modelId="{F1D07C5A-4D3F-4F7F-B175-BB0D148982EC}" type="pres">
      <dgm:prSet presAssocID="{193011C7-D9B3-4A6A-B0D8-B45099EB25CE}" presName="linearFlow" presStyleCnt="0">
        <dgm:presLayoutVars>
          <dgm:dir/>
          <dgm:animLvl val="lvl"/>
          <dgm:resizeHandles val="exact"/>
        </dgm:presLayoutVars>
      </dgm:prSet>
      <dgm:spPr/>
    </dgm:pt>
    <dgm:pt modelId="{849A62BA-0EF9-4C39-9A83-878DB730DB58}" type="pres">
      <dgm:prSet presAssocID="{9B8E2B86-86AC-4909-8A78-FA42ADD8BDD6}" presName="composite" presStyleCnt="0"/>
      <dgm:spPr/>
    </dgm:pt>
    <dgm:pt modelId="{BB2ED651-5BEC-4A14-8D68-CF7E8EA0F884}" type="pres">
      <dgm:prSet presAssocID="{9B8E2B86-86AC-4909-8A78-FA42ADD8BDD6}" presName="parTx" presStyleLbl="node1" presStyleIdx="0" presStyleCnt="3">
        <dgm:presLayoutVars>
          <dgm:chMax val="0"/>
          <dgm:chPref val="0"/>
          <dgm:bulletEnabled val="1"/>
        </dgm:presLayoutVars>
      </dgm:prSet>
      <dgm:spPr/>
    </dgm:pt>
    <dgm:pt modelId="{3D1F52FE-8774-44CE-AA59-CDABF6CF9B27}" type="pres">
      <dgm:prSet presAssocID="{9B8E2B86-86AC-4909-8A78-FA42ADD8BDD6}" presName="parSh" presStyleLbl="node1" presStyleIdx="0" presStyleCnt="3"/>
      <dgm:spPr/>
    </dgm:pt>
    <dgm:pt modelId="{C7A6ACEC-14BB-4388-9619-12BD2EF3EE21}" type="pres">
      <dgm:prSet presAssocID="{9B8E2B86-86AC-4909-8A78-FA42ADD8BDD6}" presName="desTx" presStyleLbl="fgAcc1" presStyleIdx="0" presStyleCnt="3">
        <dgm:presLayoutVars>
          <dgm:bulletEnabled val="1"/>
        </dgm:presLayoutVars>
      </dgm:prSet>
      <dgm:spPr/>
    </dgm:pt>
    <dgm:pt modelId="{4DB0638C-F630-4D65-B771-2148559C4AF4}" type="pres">
      <dgm:prSet presAssocID="{BA51609F-194A-44DE-8F70-EFA108C57540}" presName="sibTrans" presStyleLbl="sibTrans2D1" presStyleIdx="0" presStyleCnt="2"/>
      <dgm:spPr/>
    </dgm:pt>
    <dgm:pt modelId="{2AF87403-91EB-4D79-80AE-501698FE3E85}" type="pres">
      <dgm:prSet presAssocID="{BA51609F-194A-44DE-8F70-EFA108C57540}" presName="connTx" presStyleLbl="sibTrans2D1" presStyleIdx="0" presStyleCnt="2"/>
      <dgm:spPr/>
    </dgm:pt>
    <dgm:pt modelId="{E8B6B24C-36B0-4EE9-AAE7-C4BC5DF92C68}" type="pres">
      <dgm:prSet presAssocID="{2C32C16F-388B-4337-9A2B-1403C8428DBE}" presName="composite" presStyleCnt="0"/>
      <dgm:spPr/>
    </dgm:pt>
    <dgm:pt modelId="{F09A1E05-CCB8-43C3-AC2E-DA6D96F06839}" type="pres">
      <dgm:prSet presAssocID="{2C32C16F-388B-4337-9A2B-1403C8428DBE}" presName="parTx" presStyleLbl="node1" presStyleIdx="0" presStyleCnt="3">
        <dgm:presLayoutVars>
          <dgm:chMax val="0"/>
          <dgm:chPref val="0"/>
          <dgm:bulletEnabled val="1"/>
        </dgm:presLayoutVars>
      </dgm:prSet>
      <dgm:spPr/>
    </dgm:pt>
    <dgm:pt modelId="{80DDF7E7-2DD4-41BA-80C5-E9E2260B6389}" type="pres">
      <dgm:prSet presAssocID="{2C32C16F-388B-4337-9A2B-1403C8428DBE}" presName="parSh" presStyleLbl="node1" presStyleIdx="1" presStyleCnt="3"/>
      <dgm:spPr/>
    </dgm:pt>
    <dgm:pt modelId="{64BEBE77-1D9D-426C-9AED-154FD7E21C88}" type="pres">
      <dgm:prSet presAssocID="{2C32C16F-388B-4337-9A2B-1403C8428DBE}" presName="desTx" presStyleLbl="fgAcc1" presStyleIdx="1" presStyleCnt="3">
        <dgm:presLayoutVars>
          <dgm:bulletEnabled val="1"/>
        </dgm:presLayoutVars>
      </dgm:prSet>
      <dgm:spPr/>
    </dgm:pt>
    <dgm:pt modelId="{6604D64C-1F0A-47DC-9115-7AFBE649C800}" type="pres">
      <dgm:prSet presAssocID="{45F6DE7D-6214-49F0-8A84-4152E515DCE0}" presName="sibTrans" presStyleLbl="sibTrans2D1" presStyleIdx="1" presStyleCnt="2"/>
      <dgm:spPr/>
    </dgm:pt>
    <dgm:pt modelId="{4A7F7D2F-0FAE-47E0-9E55-43AC20445FAF}" type="pres">
      <dgm:prSet presAssocID="{45F6DE7D-6214-49F0-8A84-4152E515DCE0}" presName="connTx" presStyleLbl="sibTrans2D1" presStyleIdx="1" presStyleCnt="2"/>
      <dgm:spPr/>
    </dgm:pt>
    <dgm:pt modelId="{9B552126-7F41-468C-9BAC-A39ED6F09949}" type="pres">
      <dgm:prSet presAssocID="{EEC6C668-58D8-48E3-B15A-DF4C4D8B6C74}" presName="composite" presStyleCnt="0"/>
      <dgm:spPr/>
    </dgm:pt>
    <dgm:pt modelId="{80FEB9A0-EF31-4F0A-82DD-2036BD3F53EB}" type="pres">
      <dgm:prSet presAssocID="{EEC6C668-58D8-48E3-B15A-DF4C4D8B6C74}" presName="parTx" presStyleLbl="node1" presStyleIdx="1" presStyleCnt="3">
        <dgm:presLayoutVars>
          <dgm:chMax val="0"/>
          <dgm:chPref val="0"/>
          <dgm:bulletEnabled val="1"/>
        </dgm:presLayoutVars>
      </dgm:prSet>
      <dgm:spPr/>
    </dgm:pt>
    <dgm:pt modelId="{46DE272C-26F7-442A-9F7C-2D66904EF798}" type="pres">
      <dgm:prSet presAssocID="{EEC6C668-58D8-48E3-B15A-DF4C4D8B6C74}" presName="parSh" presStyleLbl="node1" presStyleIdx="2" presStyleCnt="3"/>
      <dgm:spPr/>
    </dgm:pt>
    <dgm:pt modelId="{D8CF702E-1384-4E9E-811A-754C9EDEB8C2}" type="pres">
      <dgm:prSet presAssocID="{EEC6C668-58D8-48E3-B15A-DF4C4D8B6C74}" presName="desTx" presStyleLbl="fgAcc1" presStyleIdx="2" presStyleCnt="3">
        <dgm:presLayoutVars>
          <dgm:bulletEnabled val="1"/>
        </dgm:presLayoutVars>
      </dgm:prSet>
      <dgm:spPr/>
    </dgm:pt>
  </dgm:ptLst>
  <dgm:cxnLst>
    <dgm:cxn modelId="{A38C7907-019D-49F3-82C9-BF4FAF4A6C55}" type="presOf" srcId="{9B8E2B86-86AC-4909-8A78-FA42ADD8BDD6}" destId="{BB2ED651-5BEC-4A14-8D68-CF7E8EA0F884}" srcOrd="0" destOrd="0" presId="urn:microsoft.com/office/officeart/2005/8/layout/process3"/>
    <dgm:cxn modelId="{16007A08-3FC9-4D5E-B4AE-985269918B6F}" type="presOf" srcId="{45F6DE7D-6214-49F0-8A84-4152E515DCE0}" destId="{6604D64C-1F0A-47DC-9115-7AFBE649C800}" srcOrd="0" destOrd="0" presId="urn:microsoft.com/office/officeart/2005/8/layout/process3"/>
    <dgm:cxn modelId="{53DF6248-CDCF-423E-B7BF-394B3D58C85E}" srcId="{193011C7-D9B3-4A6A-B0D8-B45099EB25CE}" destId="{2C32C16F-388B-4337-9A2B-1403C8428DBE}" srcOrd="1" destOrd="0" parTransId="{07F870B0-2B73-42DD-AA91-B96CDC6C83E5}" sibTransId="{45F6DE7D-6214-49F0-8A84-4152E515DCE0}"/>
    <dgm:cxn modelId="{C80E6751-E800-4CC5-83F8-5CAFD9103C32}" type="presOf" srcId="{2C32C16F-388B-4337-9A2B-1403C8428DBE}" destId="{F09A1E05-CCB8-43C3-AC2E-DA6D96F06839}" srcOrd="0" destOrd="0" presId="urn:microsoft.com/office/officeart/2005/8/layout/process3"/>
    <dgm:cxn modelId="{57644952-2FFB-4C27-8E85-8A6A59DDC959}" type="presOf" srcId="{EEC6C668-58D8-48E3-B15A-DF4C4D8B6C74}" destId="{80FEB9A0-EF31-4F0A-82DD-2036BD3F53EB}" srcOrd="0" destOrd="0" presId="urn:microsoft.com/office/officeart/2005/8/layout/process3"/>
    <dgm:cxn modelId="{A1351279-B931-449C-801F-A26E115FB8C0}" type="presOf" srcId="{2C32C16F-388B-4337-9A2B-1403C8428DBE}" destId="{80DDF7E7-2DD4-41BA-80C5-E9E2260B6389}" srcOrd="1" destOrd="0" presId="urn:microsoft.com/office/officeart/2005/8/layout/process3"/>
    <dgm:cxn modelId="{562F047A-14A7-4CA1-A601-7A2ED7184A3A}" srcId="{EEC6C668-58D8-48E3-B15A-DF4C4D8B6C74}" destId="{542E67BF-394B-4B88-B32E-4EE402BD2303}" srcOrd="0" destOrd="0" parTransId="{9618895B-3165-48AE-B04C-2C82FD744214}" sibTransId="{E8954333-91CD-40BD-8549-84F9494521C6}"/>
    <dgm:cxn modelId="{9E260D7D-4441-4568-B561-CF4E1B9D9A84}" type="presOf" srcId="{EEC6C668-58D8-48E3-B15A-DF4C4D8B6C74}" destId="{46DE272C-26F7-442A-9F7C-2D66904EF798}" srcOrd="1" destOrd="0" presId="urn:microsoft.com/office/officeart/2005/8/layout/process3"/>
    <dgm:cxn modelId="{5597A77F-A3EA-43F9-B252-5C68A2E6D77F}" srcId="{2C32C16F-388B-4337-9A2B-1403C8428DBE}" destId="{A4BC4341-36BC-4895-9E5E-0789BF0BDC3A}" srcOrd="0" destOrd="0" parTransId="{C94BF1E9-E2A0-48A1-9826-48B5404C970A}" sibTransId="{AFABF8B1-BFDF-4117-AEA0-A6873FF07447}"/>
    <dgm:cxn modelId="{29B5548C-B8E6-46B1-ACA2-EB6F68551C87}" type="presOf" srcId="{BA51609F-194A-44DE-8F70-EFA108C57540}" destId="{4DB0638C-F630-4D65-B771-2148559C4AF4}" srcOrd="0" destOrd="0" presId="urn:microsoft.com/office/officeart/2005/8/layout/process3"/>
    <dgm:cxn modelId="{B144D094-AF3E-47C9-85E8-9AD2716E4261}" type="presOf" srcId="{BA51609F-194A-44DE-8F70-EFA108C57540}" destId="{2AF87403-91EB-4D79-80AE-501698FE3E85}" srcOrd="1" destOrd="0" presId="urn:microsoft.com/office/officeart/2005/8/layout/process3"/>
    <dgm:cxn modelId="{3DA0079D-BB27-4004-8532-C26BFFE24021}" type="presOf" srcId="{89ACFE58-028F-478F-9599-05BFCC9A30D0}" destId="{C7A6ACEC-14BB-4388-9619-12BD2EF3EE21}" srcOrd="0" destOrd="0" presId="urn:microsoft.com/office/officeart/2005/8/layout/process3"/>
    <dgm:cxn modelId="{1E3136C0-513A-4436-BF1D-A1BECE11CE0D}" type="presOf" srcId="{A4BC4341-36BC-4895-9E5E-0789BF0BDC3A}" destId="{64BEBE77-1D9D-426C-9AED-154FD7E21C88}" srcOrd="0" destOrd="0" presId="urn:microsoft.com/office/officeart/2005/8/layout/process3"/>
    <dgm:cxn modelId="{AEA5D3C1-0379-4A98-9BFE-86A2B912DF7B}" srcId="{193011C7-D9B3-4A6A-B0D8-B45099EB25CE}" destId="{9B8E2B86-86AC-4909-8A78-FA42ADD8BDD6}" srcOrd="0" destOrd="0" parTransId="{1C476094-DC74-42CB-9E82-F75077D4C01D}" sibTransId="{BA51609F-194A-44DE-8F70-EFA108C57540}"/>
    <dgm:cxn modelId="{822194C3-AF05-4DFB-9DA9-A2D6418C8A2E}" type="presOf" srcId="{542E67BF-394B-4B88-B32E-4EE402BD2303}" destId="{D8CF702E-1384-4E9E-811A-754C9EDEB8C2}" srcOrd="0" destOrd="0" presId="urn:microsoft.com/office/officeart/2005/8/layout/process3"/>
    <dgm:cxn modelId="{825BF4DD-313A-4950-B2AB-8C08FC010CB7}" srcId="{193011C7-D9B3-4A6A-B0D8-B45099EB25CE}" destId="{EEC6C668-58D8-48E3-B15A-DF4C4D8B6C74}" srcOrd="2" destOrd="0" parTransId="{1B20F657-CE44-465B-92ED-7D0810621DF7}" sibTransId="{66A5A3AD-35B9-4E4A-B83E-6DB5D5460632}"/>
    <dgm:cxn modelId="{AF60A8E3-97E5-45FD-9D8D-910EFF942D86}" type="presOf" srcId="{45F6DE7D-6214-49F0-8A84-4152E515DCE0}" destId="{4A7F7D2F-0FAE-47E0-9E55-43AC20445FAF}" srcOrd="1" destOrd="0" presId="urn:microsoft.com/office/officeart/2005/8/layout/process3"/>
    <dgm:cxn modelId="{909185E6-28EA-4354-A718-BB2CB981AC72}" type="presOf" srcId="{193011C7-D9B3-4A6A-B0D8-B45099EB25CE}" destId="{F1D07C5A-4D3F-4F7F-B175-BB0D148982EC}" srcOrd="0" destOrd="0" presId="urn:microsoft.com/office/officeart/2005/8/layout/process3"/>
    <dgm:cxn modelId="{F0CD04EB-51A8-4DE9-ABE8-87DA4B6DBF97}" srcId="{9B8E2B86-86AC-4909-8A78-FA42ADD8BDD6}" destId="{89ACFE58-028F-478F-9599-05BFCC9A30D0}" srcOrd="0" destOrd="0" parTransId="{3E43C34B-3B34-421A-BCBE-D86271E560A8}" sibTransId="{FC1FE088-6B97-4521-AFD0-8D0C63D7D2F5}"/>
    <dgm:cxn modelId="{0DB682F0-127A-40E4-8B43-E920D377C62C}" type="presOf" srcId="{9B8E2B86-86AC-4909-8A78-FA42ADD8BDD6}" destId="{3D1F52FE-8774-44CE-AA59-CDABF6CF9B27}" srcOrd="1" destOrd="0" presId="urn:microsoft.com/office/officeart/2005/8/layout/process3"/>
    <dgm:cxn modelId="{8898F24F-2E96-404D-B6B7-90F1025A2AE0}" type="presParOf" srcId="{F1D07C5A-4D3F-4F7F-B175-BB0D148982EC}" destId="{849A62BA-0EF9-4C39-9A83-878DB730DB58}" srcOrd="0" destOrd="0" presId="urn:microsoft.com/office/officeart/2005/8/layout/process3"/>
    <dgm:cxn modelId="{51F84035-38F4-4B7D-8583-ADEEE73F4C7C}" type="presParOf" srcId="{849A62BA-0EF9-4C39-9A83-878DB730DB58}" destId="{BB2ED651-5BEC-4A14-8D68-CF7E8EA0F884}" srcOrd="0" destOrd="0" presId="urn:microsoft.com/office/officeart/2005/8/layout/process3"/>
    <dgm:cxn modelId="{D5C3C01D-59D3-4295-8C46-3FEBE052ACC2}" type="presParOf" srcId="{849A62BA-0EF9-4C39-9A83-878DB730DB58}" destId="{3D1F52FE-8774-44CE-AA59-CDABF6CF9B27}" srcOrd="1" destOrd="0" presId="urn:microsoft.com/office/officeart/2005/8/layout/process3"/>
    <dgm:cxn modelId="{E4D2FBA4-2846-4802-A370-083880401F37}" type="presParOf" srcId="{849A62BA-0EF9-4C39-9A83-878DB730DB58}" destId="{C7A6ACEC-14BB-4388-9619-12BD2EF3EE21}" srcOrd="2" destOrd="0" presId="urn:microsoft.com/office/officeart/2005/8/layout/process3"/>
    <dgm:cxn modelId="{90B72335-6AA0-4E41-8002-9FCCCC055C22}" type="presParOf" srcId="{F1D07C5A-4D3F-4F7F-B175-BB0D148982EC}" destId="{4DB0638C-F630-4D65-B771-2148559C4AF4}" srcOrd="1" destOrd="0" presId="urn:microsoft.com/office/officeart/2005/8/layout/process3"/>
    <dgm:cxn modelId="{9D9D967B-4228-4B73-BEB2-814718FD5A73}" type="presParOf" srcId="{4DB0638C-F630-4D65-B771-2148559C4AF4}" destId="{2AF87403-91EB-4D79-80AE-501698FE3E85}" srcOrd="0" destOrd="0" presId="urn:microsoft.com/office/officeart/2005/8/layout/process3"/>
    <dgm:cxn modelId="{45C843D7-FF45-4871-BE0A-36CD088D853C}" type="presParOf" srcId="{F1D07C5A-4D3F-4F7F-B175-BB0D148982EC}" destId="{E8B6B24C-36B0-4EE9-AAE7-C4BC5DF92C68}" srcOrd="2" destOrd="0" presId="urn:microsoft.com/office/officeart/2005/8/layout/process3"/>
    <dgm:cxn modelId="{D6E05AB6-CECB-4145-9D14-98745CB411CA}" type="presParOf" srcId="{E8B6B24C-36B0-4EE9-AAE7-C4BC5DF92C68}" destId="{F09A1E05-CCB8-43C3-AC2E-DA6D96F06839}" srcOrd="0" destOrd="0" presId="urn:microsoft.com/office/officeart/2005/8/layout/process3"/>
    <dgm:cxn modelId="{45C38C61-7081-430B-BA25-5036D6E2536A}" type="presParOf" srcId="{E8B6B24C-36B0-4EE9-AAE7-C4BC5DF92C68}" destId="{80DDF7E7-2DD4-41BA-80C5-E9E2260B6389}" srcOrd="1" destOrd="0" presId="urn:microsoft.com/office/officeart/2005/8/layout/process3"/>
    <dgm:cxn modelId="{C0BDAA7C-9F2C-4333-A5A1-955F1DE923D1}" type="presParOf" srcId="{E8B6B24C-36B0-4EE9-AAE7-C4BC5DF92C68}" destId="{64BEBE77-1D9D-426C-9AED-154FD7E21C88}" srcOrd="2" destOrd="0" presId="urn:microsoft.com/office/officeart/2005/8/layout/process3"/>
    <dgm:cxn modelId="{8E965560-F554-4A60-8741-399DFDD1A67C}" type="presParOf" srcId="{F1D07C5A-4D3F-4F7F-B175-BB0D148982EC}" destId="{6604D64C-1F0A-47DC-9115-7AFBE649C800}" srcOrd="3" destOrd="0" presId="urn:microsoft.com/office/officeart/2005/8/layout/process3"/>
    <dgm:cxn modelId="{67A20A57-013D-4B09-8A39-615DF3D2124D}" type="presParOf" srcId="{6604D64C-1F0A-47DC-9115-7AFBE649C800}" destId="{4A7F7D2F-0FAE-47E0-9E55-43AC20445FAF}" srcOrd="0" destOrd="0" presId="urn:microsoft.com/office/officeart/2005/8/layout/process3"/>
    <dgm:cxn modelId="{81B907E3-7443-4E9C-B4A2-6F007D49BBE3}" type="presParOf" srcId="{F1D07C5A-4D3F-4F7F-B175-BB0D148982EC}" destId="{9B552126-7F41-468C-9BAC-A39ED6F09949}" srcOrd="4" destOrd="0" presId="urn:microsoft.com/office/officeart/2005/8/layout/process3"/>
    <dgm:cxn modelId="{83524F57-AFC0-4C6B-8F66-0577D884A4E3}" type="presParOf" srcId="{9B552126-7F41-468C-9BAC-A39ED6F09949}" destId="{80FEB9A0-EF31-4F0A-82DD-2036BD3F53EB}" srcOrd="0" destOrd="0" presId="urn:microsoft.com/office/officeart/2005/8/layout/process3"/>
    <dgm:cxn modelId="{D3614035-0D86-47FA-A7C1-B0C1359163A5}" type="presParOf" srcId="{9B552126-7F41-468C-9BAC-A39ED6F09949}" destId="{46DE272C-26F7-442A-9F7C-2D66904EF798}" srcOrd="1" destOrd="0" presId="urn:microsoft.com/office/officeart/2005/8/layout/process3"/>
    <dgm:cxn modelId="{F62F2A30-9353-468E-8F11-91C9181FBE89}" type="presParOf" srcId="{9B552126-7F41-468C-9BAC-A39ED6F09949}" destId="{D8CF702E-1384-4E9E-811A-754C9EDEB8C2}"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872F89-7739-438B-AB30-6989B73CF9F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5CD7CE41-464C-4FD9-A54A-A83512A9EB34}">
      <dgm:prSet phldrT="[Text]"/>
      <dgm:spPr>
        <a:solidFill>
          <a:schemeClr val="accent2"/>
        </a:solidFill>
        <a:ln>
          <a:solidFill>
            <a:schemeClr val="accent1"/>
          </a:solidFill>
        </a:ln>
      </dgm:spPr>
      <dgm:t>
        <a:bodyPr/>
        <a:lstStyle/>
        <a:p>
          <a:r>
            <a:rPr lang="en-GB" dirty="0"/>
            <a:t>Key discussion points</a:t>
          </a:r>
        </a:p>
      </dgm:t>
    </dgm:pt>
    <dgm:pt modelId="{AC9A53B7-1D71-4AA8-8685-AF964A8B3302}" type="parTrans" cxnId="{8FC2BD43-1CB7-40D5-851B-03C53C78C8A4}">
      <dgm:prSet/>
      <dgm:spPr/>
      <dgm:t>
        <a:bodyPr/>
        <a:lstStyle/>
        <a:p>
          <a:endParaRPr lang="en-GB"/>
        </a:p>
      </dgm:t>
    </dgm:pt>
    <dgm:pt modelId="{F716DA63-44EE-47A2-BB08-DD2949A33DAB}" type="sibTrans" cxnId="{8FC2BD43-1CB7-40D5-851B-03C53C78C8A4}">
      <dgm:prSet/>
      <dgm:spPr/>
      <dgm:t>
        <a:bodyPr/>
        <a:lstStyle/>
        <a:p>
          <a:endParaRPr lang="en-GB"/>
        </a:p>
      </dgm:t>
    </dgm:pt>
    <dgm:pt modelId="{F137D091-CC46-465E-88B4-FCF2F4DFA13E}">
      <dgm:prSet phldrT="[Text]"/>
      <dgm:spPr>
        <a:solidFill>
          <a:schemeClr val="accent2">
            <a:lumMod val="60000"/>
            <a:lumOff val="40000"/>
            <a:alpha val="90000"/>
          </a:schemeClr>
        </a:solidFill>
        <a:ln>
          <a:solidFill>
            <a:schemeClr val="accent2">
              <a:alpha val="90000"/>
            </a:schemeClr>
          </a:solidFill>
        </a:ln>
      </dgm:spPr>
      <dgm:t>
        <a:bodyPr/>
        <a:lstStyle/>
        <a:p>
          <a:r>
            <a:rPr lang="en-GB" dirty="0"/>
            <a:t>Treatment motivation</a:t>
          </a:r>
        </a:p>
      </dgm:t>
    </dgm:pt>
    <dgm:pt modelId="{01DADD20-2923-456D-B880-F0C1DFF71217}" type="parTrans" cxnId="{1ED28462-6D1D-4306-AE0C-740C6CE9D8E1}">
      <dgm:prSet/>
      <dgm:spPr/>
      <dgm:t>
        <a:bodyPr/>
        <a:lstStyle/>
        <a:p>
          <a:endParaRPr lang="en-GB"/>
        </a:p>
      </dgm:t>
    </dgm:pt>
    <dgm:pt modelId="{D77E9FB5-ABB1-49B9-AB36-C7CCAE6761A0}" type="sibTrans" cxnId="{1ED28462-6D1D-4306-AE0C-740C6CE9D8E1}">
      <dgm:prSet/>
      <dgm:spPr/>
      <dgm:t>
        <a:bodyPr/>
        <a:lstStyle/>
        <a:p>
          <a:endParaRPr lang="en-GB"/>
        </a:p>
      </dgm:t>
    </dgm:pt>
    <dgm:pt modelId="{F1BAB9F3-3AB4-4238-BE17-CDDF99D84AB4}">
      <dgm:prSet phldrT="[Text]"/>
      <dgm:spPr>
        <a:solidFill>
          <a:schemeClr val="accent2">
            <a:lumMod val="60000"/>
            <a:lumOff val="40000"/>
            <a:alpha val="90000"/>
          </a:schemeClr>
        </a:solidFill>
        <a:ln>
          <a:solidFill>
            <a:schemeClr val="accent2">
              <a:alpha val="90000"/>
            </a:schemeClr>
          </a:solidFill>
        </a:ln>
      </dgm:spPr>
      <dgm:t>
        <a:bodyPr/>
        <a:lstStyle/>
        <a:p>
          <a:r>
            <a:rPr lang="en-GB" dirty="0"/>
            <a:t>Expected timeline</a:t>
          </a:r>
        </a:p>
      </dgm:t>
    </dgm:pt>
    <dgm:pt modelId="{08F7E7BB-1562-49CF-BBFB-8B1BCB734E42}" type="parTrans" cxnId="{A7BA7410-379C-49CD-9897-C7B53A96B2D6}">
      <dgm:prSet/>
      <dgm:spPr/>
      <dgm:t>
        <a:bodyPr/>
        <a:lstStyle/>
        <a:p>
          <a:endParaRPr lang="en-GB"/>
        </a:p>
      </dgm:t>
    </dgm:pt>
    <dgm:pt modelId="{293697DC-35E1-4AAD-ADCA-B1404DF4BD90}" type="sibTrans" cxnId="{A7BA7410-379C-49CD-9897-C7B53A96B2D6}">
      <dgm:prSet/>
      <dgm:spPr/>
      <dgm:t>
        <a:bodyPr/>
        <a:lstStyle/>
        <a:p>
          <a:endParaRPr lang="en-GB"/>
        </a:p>
      </dgm:t>
    </dgm:pt>
    <dgm:pt modelId="{6377E542-94AF-4AC8-B804-52A866BF0E89}">
      <dgm:prSet phldrT="[Text]"/>
      <dgm:spPr>
        <a:solidFill>
          <a:schemeClr val="accent2">
            <a:lumMod val="60000"/>
            <a:lumOff val="40000"/>
            <a:alpha val="90000"/>
          </a:schemeClr>
        </a:solidFill>
        <a:ln>
          <a:solidFill>
            <a:schemeClr val="accent2">
              <a:alpha val="90000"/>
            </a:schemeClr>
          </a:solidFill>
        </a:ln>
      </dgm:spPr>
      <dgm:t>
        <a:bodyPr/>
        <a:lstStyle/>
        <a:p>
          <a:r>
            <a:rPr lang="en-GB" dirty="0"/>
            <a:t>Eligibility criteria</a:t>
          </a:r>
        </a:p>
      </dgm:t>
    </dgm:pt>
    <dgm:pt modelId="{E37F0AF7-0D94-41F4-88F1-536CECB07A5B}" type="parTrans" cxnId="{950C5B72-4751-4230-9AF5-54E594470AF1}">
      <dgm:prSet/>
      <dgm:spPr/>
      <dgm:t>
        <a:bodyPr/>
        <a:lstStyle/>
        <a:p>
          <a:endParaRPr lang="en-GB"/>
        </a:p>
      </dgm:t>
    </dgm:pt>
    <dgm:pt modelId="{F82624C1-2651-41AC-8A0A-9C3C95466417}" type="sibTrans" cxnId="{950C5B72-4751-4230-9AF5-54E594470AF1}">
      <dgm:prSet/>
      <dgm:spPr/>
      <dgm:t>
        <a:bodyPr/>
        <a:lstStyle/>
        <a:p>
          <a:endParaRPr lang="en-GB"/>
        </a:p>
      </dgm:t>
    </dgm:pt>
    <dgm:pt modelId="{57757D84-12B6-47DD-8117-6EDA0EEA24E8}">
      <dgm:prSet phldrT="[Text]"/>
      <dgm:spPr>
        <a:solidFill>
          <a:schemeClr val="accent2">
            <a:lumMod val="60000"/>
            <a:lumOff val="40000"/>
            <a:alpha val="90000"/>
          </a:schemeClr>
        </a:solidFill>
        <a:ln>
          <a:solidFill>
            <a:schemeClr val="accent2">
              <a:alpha val="90000"/>
            </a:schemeClr>
          </a:solidFill>
        </a:ln>
      </dgm:spPr>
      <dgm:t>
        <a:bodyPr/>
        <a:lstStyle/>
        <a:p>
          <a:r>
            <a:rPr lang="en-GB" dirty="0"/>
            <a:t>Safety profile</a:t>
          </a:r>
        </a:p>
      </dgm:t>
    </dgm:pt>
    <dgm:pt modelId="{1B7999F3-839E-45B6-8ADC-EEC142239BE6}" type="parTrans" cxnId="{12080278-963C-4B22-975F-CB1C8075BDF5}">
      <dgm:prSet/>
      <dgm:spPr/>
      <dgm:t>
        <a:bodyPr/>
        <a:lstStyle/>
        <a:p>
          <a:endParaRPr lang="en-GB"/>
        </a:p>
      </dgm:t>
    </dgm:pt>
    <dgm:pt modelId="{DA94BB91-B40D-4DDE-8428-8A25BA9E7381}" type="sibTrans" cxnId="{12080278-963C-4B22-975F-CB1C8075BDF5}">
      <dgm:prSet/>
      <dgm:spPr/>
      <dgm:t>
        <a:bodyPr/>
        <a:lstStyle/>
        <a:p>
          <a:endParaRPr lang="en-GB"/>
        </a:p>
      </dgm:t>
    </dgm:pt>
    <dgm:pt modelId="{07E018B9-A894-4950-9FDA-9F96011FE259}">
      <dgm:prSet phldrT="[Text]"/>
      <dgm:spPr>
        <a:solidFill>
          <a:schemeClr val="accent2">
            <a:lumMod val="60000"/>
            <a:lumOff val="40000"/>
            <a:alpha val="90000"/>
          </a:schemeClr>
        </a:solidFill>
        <a:ln>
          <a:solidFill>
            <a:schemeClr val="accent2">
              <a:alpha val="90000"/>
            </a:schemeClr>
          </a:solidFill>
        </a:ln>
      </dgm:spPr>
      <dgm:t>
        <a:bodyPr/>
        <a:lstStyle/>
        <a:p>
          <a:r>
            <a:rPr lang="en-GB" dirty="0"/>
            <a:t>Elective nature of treatment</a:t>
          </a:r>
        </a:p>
      </dgm:t>
    </dgm:pt>
    <dgm:pt modelId="{7D7DC668-2907-4DBB-9AF8-73492405F7E7}" type="parTrans" cxnId="{0FF3A431-68A4-47E9-95E1-158F281FA540}">
      <dgm:prSet/>
      <dgm:spPr/>
      <dgm:t>
        <a:bodyPr/>
        <a:lstStyle/>
        <a:p>
          <a:endParaRPr lang="en-GB"/>
        </a:p>
      </dgm:t>
    </dgm:pt>
    <dgm:pt modelId="{51380618-ADFC-4D9A-A8B9-962CD1A0FAB8}" type="sibTrans" cxnId="{0FF3A431-68A4-47E9-95E1-158F281FA540}">
      <dgm:prSet/>
      <dgm:spPr/>
      <dgm:t>
        <a:bodyPr/>
        <a:lstStyle/>
        <a:p>
          <a:endParaRPr lang="en-GB"/>
        </a:p>
      </dgm:t>
    </dgm:pt>
    <dgm:pt modelId="{E63B20B3-05C1-41B8-9CDF-D6CAC9DAD980}">
      <dgm:prSet phldrT="[Text]"/>
      <dgm:spPr>
        <a:solidFill>
          <a:schemeClr val="accent4"/>
        </a:solidFill>
        <a:ln>
          <a:solidFill>
            <a:schemeClr val="accent4"/>
          </a:solidFill>
        </a:ln>
      </dgm:spPr>
      <dgm:t>
        <a:bodyPr/>
        <a:lstStyle/>
        <a:p>
          <a:r>
            <a:rPr lang="en-GB" dirty="0"/>
            <a:t>Communicate expectations</a:t>
          </a:r>
        </a:p>
      </dgm:t>
    </dgm:pt>
    <dgm:pt modelId="{3F6D52BD-55C4-4A41-8B3A-E349B554AC6A}" type="parTrans" cxnId="{86DAA39B-4738-4A88-A584-B3826FAC1D7B}">
      <dgm:prSet/>
      <dgm:spPr/>
      <dgm:t>
        <a:bodyPr/>
        <a:lstStyle/>
        <a:p>
          <a:endParaRPr lang="en-GB"/>
        </a:p>
      </dgm:t>
    </dgm:pt>
    <dgm:pt modelId="{552A1F80-356A-41A6-BE74-2039939C51BC}" type="sibTrans" cxnId="{86DAA39B-4738-4A88-A584-B3826FAC1D7B}">
      <dgm:prSet/>
      <dgm:spPr/>
      <dgm:t>
        <a:bodyPr/>
        <a:lstStyle/>
        <a:p>
          <a:endParaRPr lang="en-GB"/>
        </a:p>
      </dgm:t>
    </dgm:pt>
    <dgm:pt modelId="{1B6F3588-9E73-4AB0-A9A5-D39D1621F2F7}">
      <dgm:prSet/>
      <dgm:spPr>
        <a:solidFill>
          <a:schemeClr val="accent4">
            <a:lumMod val="40000"/>
            <a:lumOff val="60000"/>
            <a:alpha val="90000"/>
          </a:schemeClr>
        </a:solidFill>
        <a:ln>
          <a:solidFill>
            <a:schemeClr val="accent4">
              <a:alpha val="90000"/>
            </a:schemeClr>
          </a:solidFill>
        </a:ln>
      </dgm:spPr>
      <dgm:t>
        <a:bodyPr/>
        <a:lstStyle/>
        <a:p>
          <a:r>
            <a:rPr lang="en-GB" dirty="0"/>
            <a:t>Vosoritide increases linear growth</a:t>
          </a:r>
        </a:p>
      </dgm:t>
    </dgm:pt>
    <dgm:pt modelId="{FB04A644-B64D-417C-8A28-BDD9E073D4E9}" type="parTrans" cxnId="{5E638851-0A8E-40D6-B009-DDA1798C9018}">
      <dgm:prSet/>
      <dgm:spPr/>
      <dgm:t>
        <a:bodyPr/>
        <a:lstStyle/>
        <a:p>
          <a:endParaRPr lang="en-GB"/>
        </a:p>
      </dgm:t>
    </dgm:pt>
    <dgm:pt modelId="{8A714344-E4EE-496A-97BF-FC7BDD2E2C66}" type="sibTrans" cxnId="{5E638851-0A8E-40D6-B009-DDA1798C9018}">
      <dgm:prSet/>
      <dgm:spPr/>
      <dgm:t>
        <a:bodyPr/>
        <a:lstStyle/>
        <a:p>
          <a:endParaRPr lang="en-GB"/>
        </a:p>
      </dgm:t>
    </dgm:pt>
    <dgm:pt modelId="{7B52151C-0267-4E30-851A-6A977E2FEAF7}">
      <dgm:prSet/>
      <dgm:spPr>
        <a:solidFill>
          <a:schemeClr val="accent4">
            <a:lumMod val="40000"/>
            <a:lumOff val="60000"/>
            <a:alpha val="90000"/>
          </a:schemeClr>
        </a:solidFill>
        <a:ln>
          <a:solidFill>
            <a:schemeClr val="accent4">
              <a:alpha val="90000"/>
            </a:schemeClr>
          </a:solidFill>
        </a:ln>
      </dgm:spPr>
      <dgm:t>
        <a:bodyPr/>
        <a:lstStyle/>
        <a:p>
          <a:r>
            <a:rPr lang="en-GB" dirty="0"/>
            <a:t>Response varies between individuals</a:t>
          </a:r>
        </a:p>
      </dgm:t>
    </dgm:pt>
    <dgm:pt modelId="{1F739BB4-5800-4014-8D36-67B43A373626}" type="parTrans" cxnId="{591A9072-9391-47FA-8D2C-6C72BFEF3A9E}">
      <dgm:prSet/>
      <dgm:spPr/>
      <dgm:t>
        <a:bodyPr/>
        <a:lstStyle/>
        <a:p>
          <a:endParaRPr lang="en-GB"/>
        </a:p>
      </dgm:t>
    </dgm:pt>
    <dgm:pt modelId="{854239FE-149F-41F7-A410-E034B1764F50}" type="sibTrans" cxnId="{591A9072-9391-47FA-8D2C-6C72BFEF3A9E}">
      <dgm:prSet/>
      <dgm:spPr/>
      <dgm:t>
        <a:bodyPr/>
        <a:lstStyle/>
        <a:p>
          <a:endParaRPr lang="en-GB"/>
        </a:p>
      </dgm:t>
    </dgm:pt>
    <dgm:pt modelId="{44387A8E-5E2F-4459-85D4-D595DF11381E}">
      <dgm:prSet/>
      <dgm:spPr>
        <a:solidFill>
          <a:schemeClr val="accent4">
            <a:lumMod val="40000"/>
            <a:lumOff val="60000"/>
            <a:alpha val="90000"/>
          </a:schemeClr>
        </a:solidFill>
        <a:ln>
          <a:solidFill>
            <a:schemeClr val="accent4">
              <a:alpha val="90000"/>
            </a:schemeClr>
          </a:solidFill>
        </a:ln>
      </dgm:spPr>
      <dgm:t>
        <a:bodyPr/>
        <a:lstStyle/>
        <a:p>
          <a:r>
            <a:rPr lang="en-GB" dirty="0"/>
            <a:t>Treatment benefits may take 1–2 years to become measurable</a:t>
          </a:r>
        </a:p>
      </dgm:t>
    </dgm:pt>
    <dgm:pt modelId="{897A1C5C-7A8D-4C60-8FA3-714DECEA7084}" type="parTrans" cxnId="{A65363C4-49F7-42E0-B5EF-058B25A72054}">
      <dgm:prSet/>
      <dgm:spPr/>
      <dgm:t>
        <a:bodyPr/>
        <a:lstStyle/>
        <a:p>
          <a:endParaRPr lang="en-GB"/>
        </a:p>
      </dgm:t>
    </dgm:pt>
    <dgm:pt modelId="{0CFAA983-2966-4B5F-805C-C6F6053A2166}" type="sibTrans" cxnId="{A65363C4-49F7-42E0-B5EF-058B25A72054}">
      <dgm:prSet/>
      <dgm:spPr/>
      <dgm:t>
        <a:bodyPr/>
        <a:lstStyle/>
        <a:p>
          <a:endParaRPr lang="en-GB"/>
        </a:p>
      </dgm:t>
    </dgm:pt>
    <dgm:pt modelId="{CA57CC85-4DC5-4423-8BE6-37BFB5D0DAC2}">
      <dgm:prSet/>
      <dgm:spPr>
        <a:solidFill>
          <a:schemeClr val="accent4">
            <a:lumMod val="40000"/>
            <a:lumOff val="60000"/>
            <a:alpha val="90000"/>
          </a:schemeClr>
        </a:solidFill>
        <a:ln>
          <a:solidFill>
            <a:schemeClr val="accent4">
              <a:alpha val="90000"/>
            </a:schemeClr>
          </a:solidFill>
        </a:ln>
      </dgm:spPr>
      <dgm:t>
        <a:bodyPr/>
        <a:lstStyle/>
        <a:p>
          <a:r>
            <a:rPr lang="en-GB" dirty="0"/>
            <a:t>ACH-specific growth charts can help illustrate expected outcomes</a:t>
          </a:r>
        </a:p>
      </dgm:t>
    </dgm:pt>
    <dgm:pt modelId="{0F64F303-F3B6-453A-ABAD-D12A7ECAE002}" type="parTrans" cxnId="{0D6B9D5C-092F-4F1D-853E-E19BF55DC5D2}">
      <dgm:prSet/>
      <dgm:spPr/>
      <dgm:t>
        <a:bodyPr/>
        <a:lstStyle/>
        <a:p>
          <a:endParaRPr lang="en-GB"/>
        </a:p>
      </dgm:t>
    </dgm:pt>
    <dgm:pt modelId="{57485248-7E3C-4C38-B268-51FD789FE563}" type="sibTrans" cxnId="{0D6B9D5C-092F-4F1D-853E-E19BF55DC5D2}">
      <dgm:prSet/>
      <dgm:spPr/>
      <dgm:t>
        <a:bodyPr/>
        <a:lstStyle/>
        <a:p>
          <a:endParaRPr lang="en-GB"/>
        </a:p>
      </dgm:t>
    </dgm:pt>
    <dgm:pt modelId="{F7BAE6EF-335C-46C8-9F2B-60CDAF256DF2}">
      <dgm:prSet/>
      <dgm:spPr>
        <a:solidFill>
          <a:schemeClr val="accent3"/>
        </a:solidFill>
        <a:ln>
          <a:solidFill>
            <a:schemeClr val="accent3"/>
          </a:solidFill>
        </a:ln>
      </dgm:spPr>
      <dgm:t>
        <a:bodyPr/>
        <a:lstStyle/>
        <a:p>
          <a:r>
            <a:rPr lang="en-GB" dirty="0"/>
            <a:t>Clarify benefits and limitations</a:t>
          </a:r>
        </a:p>
      </dgm:t>
    </dgm:pt>
    <dgm:pt modelId="{069D3C0C-884A-449A-99CD-32B7D65CA628}" type="parTrans" cxnId="{A8AC4474-ACDB-4F14-9FCF-77D5740C4CDC}">
      <dgm:prSet/>
      <dgm:spPr/>
      <dgm:t>
        <a:bodyPr/>
        <a:lstStyle/>
        <a:p>
          <a:endParaRPr lang="en-GB"/>
        </a:p>
      </dgm:t>
    </dgm:pt>
    <dgm:pt modelId="{082FAAE9-15EF-4A55-A6CA-3719F8946BB7}" type="sibTrans" cxnId="{A8AC4474-ACDB-4F14-9FCF-77D5740C4CDC}">
      <dgm:prSet/>
      <dgm:spPr/>
      <dgm:t>
        <a:bodyPr/>
        <a:lstStyle/>
        <a:p>
          <a:endParaRPr lang="en-GB"/>
        </a:p>
      </dgm:t>
    </dgm:pt>
    <dgm:pt modelId="{D6A0392E-29EF-48C4-99B9-ACC760FBF308}">
      <dgm:prSet/>
      <dgm:spPr>
        <a:solidFill>
          <a:schemeClr val="accent3">
            <a:lumMod val="40000"/>
            <a:lumOff val="60000"/>
            <a:alpha val="90000"/>
          </a:schemeClr>
        </a:solidFill>
        <a:ln>
          <a:solidFill>
            <a:schemeClr val="accent3">
              <a:alpha val="90000"/>
            </a:schemeClr>
          </a:solidFill>
        </a:ln>
      </dgm:spPr>
      <dgm:t>
        <a:bodyPr/>
        <a:lstStyle/>
        <a:p>
          <a:r>
            <a:rPr lang="en-GB" dirty="0"/>
            <a:t>As of publication (December 2024), no evidence that vosoritide improves areas other than linear growth</a:t>
          </a:r>
        </a:p>
      </dgm:t>
    </dgm:pt>
    <dgm:pt modelId="{697C6BD9-EF87-4E4F-8945-49CFBCC8E818}" type="parTrans" cxnId="{C535E066-DF03-4F55-A9B3-9A01262C3369}">
      <dgm:prSet/>
      <dgm:spPr/>
      <dgm:t>
        <a:bodyPr/>
        <a:lstStyle/>
        <a:p>
          <a:endParaRPr lang="en-GB"/>
        </a:p>
      </dgm:t>
    </dgm:pt>
    <dgm:pt modelId="{608A0891-F851-4387-B642-943CE4FD8435}" type="sibTrans" cxnId="{C535E066-DF03-4F55-A9B3-9A01262C3369}">
      <dgm:prSet/>
      <dgm:spPr/>
      <dgm:t>
        <a:bodyPr/>
        <a:lstStyle/>
        <a:p>
          <a:endParaRPr lang="en-GB"/>
        </a:p>
      </dgm:t>
    </dgm:pt>
    <dgm:pt modelId="{812A6151-BC4D-45D4-B146-22B88087309A}">
      <dgm:prSet/>
      <dgm:spPr>
        <a:solidFill>
          <a:schemeClr val="accent2"/>
        </a:solidFill>
        <a:ln>
          <a:solidFill>
            <a:schemeClr val="accent2"/>
          </a:solidFill>
        </a:ln>
      </dgm:spPr>
      <dgm:t>
        <a:bodyPr/>
        <a:lstStyle/>
        <a:p>
          <a:r>
            <a:rPr lang="en-GB" dirty="0"/>
            <a:t>Discuss safety</a:t>
          </a:r>
        </a:p>
      </dgm:t>
    </dgm:pt>
    <dgm:pt modelId="{E420A672-DB2F-48EE-BB16-0D69003026C8}" type="parTrans" cxnId="{11A36BC7-17CC-4C6C-8637-9E13670C8F61}">
      <dgm:prSet/>
      <dgm:spPr/>
      <dgm:t>
        <a:bodyPr/>
        <a:lstStyle/>
        <a:p>
          <a:endParaRPr lang="en-GB"/>
        </a:p>
      </dgm:t>
    </dgm:pt>
    <dgm:pt modelId="{DB3592C0-5427-42A0-800A-EDE7779A6AC1}" type="sibTrans" cxnId="{11A36BC7-17CC-4C6C-8637-9E13670C8F61}">
      <dgm:prSet/>
      <dgm:spPr/>
      <dgm:t>
        <a:bodyPr/>
        <a:lstStyle/>
        <a:p>
          <a:endParaRPr lang="en-GB"/>
        </a:p>
      </dgm:t>
    </dgm:pt>
    <dgm:pt modelId="{5E3B0A7B-86F1-41F7-8AD6-21E0E59AF404}">
      <dgm:prSet/>
      <dgm:spPr>
        <a:solidFill>
          <a:schemeClr val="accent2">
            <a:lumMod val="60000"/>
            <a:lumOff val="40000"/>
            <a:alpha val="90000"/>
          </a:schemeClr>
        </a:solidFill>
        <a:ln>
          <a:solidFill>
            <a:schemeClr val="accent2">
              <a:alpha val="90000"/>
            </a:schemeClr>
          </a:solidFill>
        </a:ln>
      </dgm:spPr>
      <dgm:t>
        <a:bodyPr/>
        <a:lstStyle/>
        <a:p>
          <a:r>
            <a:rPr lang="en-GB" dirty="0"/>
            <a:t>Explain common AEs seen in clinical trials and possibility of SAEs</a:t>
          </a:r>
        </a:p>
      </dgm:t>
    </dgm:pt>
    <dgm:pt modelId="{31B93975-4ECF-4C0A-9A9C-0F51D3A03580}" type="parTrans" cxnId="{1B6ED6BC-9177-49ED-8548-A6FCE0685EEB}">
      <dgm:prSet/>
      <dgm:spPr/>
      <dgm:t>
        <a:bodyPr/>
        <a:lstStyle/>
        <a:p>
          <a:endParaRPr lang="en-GB"/>
        </a:p>
      </dgm:t>
    </dgm:pt>
    <dgm:pt modelId="{8647D14B-15B1-4009-A3B8-762530C322C1}" type="sibTrans" cxnId="{1B6ED6BC-9177-49ED-8548-A6FCE0685EEB}">
      <dgm:prSet/>
      <dgm:spPr/>
      <dgm:t>
        <a:bodyPr/>
        <a:lstStyle/>
        <a:p>
          <a:endParaRPr lang="en-GB"/>
        </a:p>
      </dgm:t>
    </dgm:pt>
    <dgm:pt modelId="{3691E7E2-7FDE-499D-9EDA-4AF4E43E39C9}">
      <dgm:prSet/>
      <dgm:spPr>
        <a:solidFill>
          <a:schemeClr val="accent4">
            <a:alpha val="90000"/>
          </a:schemeClr>
        </a:solidFill>
        <a:ln>
          <a:solidFill>
            <a:schemeClr val="accent4"/>
          </a:solidFill>
        </a:ln>
      </dgm:spPr>
      <dgm:t>
        <a:bodyPr/>
        <a:lstStyle/>
        <a:p>
          <a:r>
            <a:rPr lang="en-GB" dirty="0"/>
            <a:t>Questions and concerns</a:t>
          </a:r>
        </a:p>
      </dgm:t>
    </dgm:pt>
    <dgm:pt modelId="{C0318469-9501-496F-A446-962E5B59883C}" type="parTrans" cxnId="{A7BDDFB9-6994-451E-96E3-DE2BE340E113}">
      <dgm:prSet/>
      <dgm:spPr/>
      <dgm:t>
        <a:bodyPr/>
        <a:lstStyle/>
        <a:p>
          <a:endParaRPr lang="en-GB"/>
        </a:p>
      </dgm:t>
    </dgm:pt>
    <dgm:pt modelId="{4AE6AAC4-014F-4354-90DC-CADE87772960}" type="sibTrans" cxnId="{A7BDDFB9-6994-451E-96E3-DE2BE340E113}">
      <dgm:prSet/>
      <dgm:spPr/>
      <dgm:t>
        <a:bodyPr/>
        <a:lstStyle/>
        <a:p>
          <a:endParaRPr lang="en-GB"/>
        </a:p>
      </dgm:t>
    </dgm:pt>
    <dgm:pt modelId="{14260F75-21DC-4AFC-9365-BDA5F5538D32}">
      <dgm:prSet/>
      <dgm:spPr>
        <a:solidFill>
          <a:schemeClr val="accent4">
            <a:lumMod val="40000"/>
            <a:lumOff val="60000"/>
            <a:alpha val="90000"/>
          </a:schemeClr>
        </a:solidFill>
        <a:ln>
          <a:solidFill>
            <a:schemeClr val="accent4">
              <a:alpha val="90000"/>
            </a:schemeClr>
          </a:solidFill>
        </a:ln>
      </dgm:spPr>
      <dgm:t>
        <a:bodyPr/>
        <a:lstStyle/>
        <a:p>
          <a:r>
            <a:rPr lang="en-GB" dirty="0"/>
            <a:t>Allow patients and caregivers time to process information and ask questions</a:t>
          </a:r>
        </a:p>
      </dgm:t>
    </dgm:pt>
    <dgm:pt modelId="{26E22CC7-EEE0-4DA6-A265-57111E907301}" type="parTrans" cxnId="{4EC2ED28-2F1B-4DAD-BB0E-ECB56DAA7C75}">
      <dgm:prSet/>
      <dgm:spPr/>
      <dgm:t>
        <a:bodyPr/>
        <a:lstStyle/>
        <a:p>
          <a:endParaRPr lang="en-GB"/>
        </a:p>
      </dgm:t>
    </dgm:pt>
    <dgm:pt modelId="{FC9D0577-F0EB-461E-9434-BDB6D0072139}" type="sibTrans" cxnId="{4EC2ED28-2F1B-4DAD-BB0E-ECB56DAA7C75}">
      <dgm:prSet/>
      <dgm:spPr/>
      <dgm:t>
        <a:bodyPr/>
        <a:lstStyle/>
        <a:p>
          <a:endParaRPr lang="en-GB"/>
        </a:p>
      </dgm:t>
    </dgm:pt>
    <dgm:pt modelId="{D639D4DB-02B7-4C5B-8B5F-146987C888AA}">
      <dgm:prSet/>
      <dgm:spPr>
        <a:solidFill>
          <a:schemeClr val="accent4">
            <a:lumMod val="40000"/>
            <a:lumOff val="60000"/>
            <a:alpha val="90000"/>
          </a:schemeClr>
        </a:solidFill>
        <a:ln>
          <a:solidFill>
            <a:schemeClr val="accent4">
              <a:alpha val="90000"/>
            </a:schemeClr>
          </a:solidFill>
        </a:ln>
      </dgm:spPr>
      <dgm:t>
        <a:bodyPr/>
        <a:lstStyle/>
        <a:p>
          <a:r>
            <a:rPr lang="en-GB" dirty="0"/>
            <a:t>Address information from other sources that may have </a:t>
          </a:r>
          <a:br>
            <a:rPr lang="en-GB" dirty="0"/>
          </a:br>
          <a:r>
            <a:rPr lang="en-GB" dirty="0"/>
            <a:t>caused confusion </a:t>
          </a:r>
          <a:br>
            <a:rPr lang="en-GB" dirty="0"/>
          </a:br>
          <a:r>
            <a:rPr lang="en-GB" dirty="0"/>
            <a:t>or concern</a:t>
          </a:r>
        </a:p>
      </dgm:t>
    </dgm:pt>
    <dgm:pt modelId="{FA9A85B3-BBA2-4A2B-B3A1-24C7A81C43B9}" type="parTrans" cxnId="{4128725F-93EA-4304-8F3F-3246D314A90C}">
      <dgm:prSet/>
      <dgm:spPr/>
      <dgm:t>
        <a:bodyPr/>
        <a:lstStyle/>
        <a:p>
          <a:endParaRPr lang="en-GB"/>
        </a:p>
      </dgm:t>
    </dgm:pt>
    <dgm:pt modelId="{A47B828D-8336-4B6E-A881-70068980DE5A}" type="sibTrans" cxnId="{4128725F-93EA-4304-8F3F-3246D314A90C}">
      <dgm:prSet/>
      <dgm:spPr/>
      <dgm:t>
        <a:bodyPr/>
        <a:lstStyle/>
        <a:p>
          <a:endParaRPr lang="en-GB"/>
        </a:p>
      </dgm:t>
    </dgm:pt>
    <dgm:pt modelId="{B47A2090-EA38-4B64-BEAD-59BBEBA76AA8}">
      <dgm:prSet phldrT="[Text]"/>
      <dgm:spPr>
        <a:solidFill>
          <a:schemeClr val="accent2">
            <a:lumMod val="60000"/>
            <a:lumOff val="40000"/>
            <a:alpha val="90000"/>
          </a:schemeClr>
        </a:solidFill>
        <a:ln>
          <a:solidFill>
            <a:schemeClr val="accent2">
              <a:alpha val="90000"/>
            </a:schemeClr>
          </a:solidFill>
        </a:ln>
      </dgm:spPr>
      <dgm:t>
        <a:bodyPr/>
        <a:lstStyle/>
        <a:p>
          <a:r>
            <a:rPr lang="en-GB" dirty="0"/>
            <a:t>Patient history and follow-up</a:t>
          </a:r>
        </a:p>
      </dgm:t>
    </dgm:pt>
    <dgm:pt modelId="{01CFDA51-E7AA-44DC-BB92-1FA2163E5136}" type="parTrans" cxnId="{1F78B794-B499-4ACB-85AF-BF0A90D4A174}">
      <dgm:prSet/>
      <dgm:spPr/>
      <dgm:t>
        <a:bodyPr/>
        <a:lstStyle/>
        <a:p>
          <a:endParaRPr lang="en-GB"/>
        </a:p>
      </dgm:t>
    </dgm:pt>
    <dgm:pt modelId="{FE77D818-6019-460B-BF2A-AEA9FC0AFD49}" type="sibTrans" cxnId="{1F78B794-B499-4ACB-85AF-BF0A90D4A174}">
      <dgm:prSet/>
      <dgm:spPr/>
      <dgm:t>
        <a:bodyPr/>
        <a:lstStyle/>
        <a:p>
          <a:endParaRPr lang="en-GB"/>
        </a:p>
      </dgm:t>
    </dgm:pt>
    <dgm:pt modelId="{87B914B6-9A6E-4D73-87AA-3F6D0364414C}">
      <dgm:prSet phldrT="[Text]"/>
      <dgm:spPr>
        <a:solidFill>
          <a:schemeClr val="accent2">
            <a:lumMod val="60000"/>
            <a:lumOff val="40000"/>
            <a:alpha val="90000"/>
          </a:schemeClr>
        </a:solidFill>
        <a:ln>
          <a:solidFill>
            <a:schemeClr val="accent2">
              <a:alpha val="90000"/>
            </a:schemeClr>
          </a:solidFill>
        </a:ln>
      </dgm:spPr>
      <dgm:t>
        <a:bodyPr/>
        <a:lstStyle/>
        <a:p>
          <a:r>
            <a:rPr lang="en-GB" dirty="0"/>
            <a:t>Measures of treatment response</a:t>
          </a:r>
        </a:p>
      </dgm:t>
    </dgm:pt>
    <dgm:pt modelId="{5C440136-F887-49F1-B4F5-9F2FC8FCFEF1}" type="parTrans" cxnId="{22DC0711-C4A5-419E-8159-315C9C8EE04F}">
      <dgm:prSet/>
      <dgm:spPr/>
      <dgm:t>
        <a:bodyPr/>
        <a:lstStyle/>
        <a:p>
          <a:endParaRPr lang="en-GB"/>
        </a:p>
      </dgm:t>
    </dgm:pt>
    <dgm:pt modelId="{739295A1-D11E-49B4-A722-91CC912A8A4E}" type="sibTrans" cxnId="{22DC0711-C4A5-419E-8159-315C9C8EE04F}">
      <dgm:prSet/>
      <dgm:spPr/>
      <dgm:t>
        <a:bodyPr/>
        <a:lstStyle/>
        <a:p>
          <a:endParaRPr lang="en-GB"/>
        </a:p>
      </dgm:t>
    </dgm:pt>
    <dgm:pt modelId="{BB41241A-5E9A-4C4D-9752-7637EF93BD78}" type="pres">
      <dgm:prSet presAssocID="{32872F89-7739-438B-AB30-6989B73CF9F3}" presName="Name0" presStyleCnt="0">
        <dgm:presLayoutVars>
          <dgm:dir/>
          <dgm:animLvl val="lvl"/>
          <dgm:resizeHandles val="exact"/>
        </dgm:presLayoutVars>
      </dgm:prSet>
      <dgm:spPr/>
    </dgm:pt>
    <dgm:pt modelId="{A1FBE85D-A3EF-4851-AA14-B1A24844040F}" type="pres">
      <dgm:prSet presAssocID="{5CD7CE41-464C-4FD9-A54A-A83512A9EB34}" presName="composite" presStyleCnt="0"/>
      <dgm:spPr/>
    </dgm:pt>
    <dgm:pt modelId="{440CDF3B-5CCD-4585-8BCA-649E6443F45E}" type="pres">
      <dgm:prSet presAssocID="{5CD7CE41-464C-4FD9-A54A-A83512A9EB34}" presName="parTx" presStyleLbl="alignNode1" presStyleIdx="0" presStyleCnt="5">
        <dgm:presLayoutVars>
          <dgm:chMax val="0"/>
          <dgm:chPref val="0"/>
          <dgm:bulletEnabled val="1"/>
        </dgm:presLayoutVars>
      </dgm:prSet>
      <dgm:spPr/>
    </dgm:pt>
    <dgm:pt modelId="{5D6652F8-4183-4C35-9E04-1FEADDA1A82D}" type="pres">
      <dgm:prSet presAssocID="{5CD7CE41-464C-4FD9-A54A-A83512A9EB34}" presName="desTx" presStyleLbl="alignAccFollowNode1" presStyleIdx="0" presStyleCnt="5">
        <dgm:presLayoutVars>
          <dgm:bulletEnabled val="1"/>
        </dgm:presLayoutVars>
      </dgm:prSet>
      <dgm:spPr/>
    </dgm:pt>
    <dgm:pt modelId="{5B5F58A5-531D-46A4-AED3-00F3F32FC2FD}" type="pres">
      <dgm:prSet presAssocID="{F716DA63-44EE-47A2-BB08-DD2949A33DAB}" presName="space" presStyleCnt="0"/>
      <dgm:spPr/>
    </dgm:pt>
    <dgm:pt modelId="{C83DD795-B998-47B1-A4C1-580C8C53F111}" type="pres">
      <dgm:prSet presAssocID="{E63B20B3-05C1-41B8-9CDF-D6CAC9DAD980}" presName="composite" presStyleCnt="0"/>
      <dgm:spPr/>
    </dgm:pt>
    <dgm:pt modelId="{08965502-306A-49E4-BCC8-4E626803AA4F}" type="pres">
      <dgm:prSet presAssocID="{E63B20B3-05C1-41B8-9CDF-D6CAC9DAD980}" presName="parTx" presStyleLbl="alignNode1" presStyleIdx="1" presStyleCnt="5">
        <dgm:presLayoutVars>
          <dgm:chMax val="0"/>
          <dgm:chPref val="0"/>
          <dgm:bulletEnabled val="1"/>
        </dgm:presLayoutVars>
      </dgm:prSet>
      <dgm:spPr/>
    </dgm:pt>
    <dgm:pt modelId="{D8329522-968E-4E5E-A793-D59E34EAF544}" type="pres">
      <dgm:prSet presAssocID="{E63B20B3-05C1-41B8-9CDF-D6CAC9DAD980}" presName="desTx" presStyleLbl="alignAccFollowNode1" presStyleIdx="1" presStyleCnt="5">
        <dgm:presLayoutVars>
          <dgm:bulletEnabled val="1"/>
        </dgm:presLayoutVars>
      </dgm:prSet>
      <dgm:spPr/>
    </dgm:pt>
    <dgm:pt modelId="{A229BD6A-6EEA-4A9D-924A-5DBFADD490DD}" type="pres">
      <dgm:prSet presAssocID="{552A1F80-356A-41A6-BE74-2039939C51BC}" presName="space" presStyleCnt="0"/>
      <dgm:spPr/>
    </dgm:pt>
    <dgm:pt modelId="{67ACDF71-63D3-40FF-A6DB-AE035CE524EA}" type="pres">
      <dgm:prSet presAssocID="{F7BAE6EF-335C-46C8-9F2B-60CDAF256DF2}" presName="composite" presStyleCnt="0"/>
      <dgm:spPr/>
    </dgm:pt>
    <dgm:pt modelId="{0E19FBF9-925A-404D-9BB8-CA8226DC3632}" type="pres">
      <dgm:prSet presAssocID="{F7BAE6EF-335C-46C8-9F2B-60CDAF256DF2}" presName="parTx" presStyleLbl="alignNode1" presStyleIdx="2" presStyleCnt="5">
        <dgm:presLayoutVars>
          <dgm:chMax val="0"/>
          <dgm:chPref val="0"/>
          <dgm:bulletEnabled val="1"/>
        </dgm:presLayoutVars>
      </dgm:prSet>
      <dgm:spPr/>
    </dgm:pt>
    <dgm:pt modelId="{4B35710B-C6ED-4AAC-AEFF-67B5DB8CDEDC}" type="pres">
      <dgm:prSet presAssocID="{F7BAE6EF-335C-46C8-9F2B-60CDAF256DF2}" presName="desTx" presStyleLbl="alignAccFollowNode1" presStyleIdx="2" presStyleCnt="5">
        <dgm:presLayoutVars>
          <dgm:bulletEnabled val="1"/>
        </dgm:presLayoutVars>
      </dgm:prSet>
      <dgm:spPr/>
    </dgm:pt>
    <dgm:pt modelId="{E37FA340-2EA6-4F8C-8623-851FCB17FA6A}" type="pres">
      <dgm:prSet presAssocID="{082FAAE9-15EF-4A55-A6CA-3719F8946BB7}" presName="space" presStyleCnt="0"/>
      <dgm:spPr/>
    </dgm:pt>
    <dgm:pt modelId="{3D5F662E-B233-438B-8F85-E176BB837CB3}" type="pres">
      <dgm:prSet presAssocID="{812A6151-BC4D-45D4-B146-22B88087309A}" presName="composite" presStyleCnt="0"/>
      <dgm:spPr/>
    </dgm:pt>
    <dgm:pt modelId="{2D25404C-C6B7-4BE0-A1BA-C3A5CAF289CD}" type="pres">
      <dgm:prSet presAssocID="{812A6151-BC4D-45D4-B146-22B88087309A}" presName="parTx" presStyleLbl="alignNode1" presStyleIdx="3" presStyleCnt="5">
        <dgm:presLayoutVars>
          <dgm:chMax val="0"/>
          <dgm:chPref val="0"/>
          <dgm:bulletEnabled val="1"/>
        </dgm:presLayoutVars>
      </dgm:prSet>
      <dgm:spPr/>
    </dgm:pt>
    <dgm:pt modelId="{15FBE28B-E6C7-4262-9479-8C89A3A60E31}" type="pres">
      <dgm:prSet presAssocID="{812A6151-BC4D-45D4-B146-22B88087309A}" presName="desTx" presStyleLbl="alignAccFollowNode1" presStyleIdx="3" presStyleCnt="5">
        <dgm:presLayoutVars>
          <dgm:bulletEnabled val="1"/>
        </dgm:presLayoutVars>
      </dgm:prSet>
      <dgm:spPr/>
    </dgm:pt>
    <dgm:pt modelId="{3BC94E89-7287-42FA-B178-D633CB60A6AB}" type="pres">
      <dgm:prSet presAssocID="{DB3592C0-5427-42A0-800A-EDE7779A6AC1}" presName="space" presStyleCnt="0"/>
      <dgm:spPr/>
    </dgm:pt>
    <dgm:pt modelId="{15A76FF4-D3F2-46BC-B78D-C9BA9AE1E954}" type="pres">
      <dgm:prSet presAssocID="{3691E7E2-7FDE-499D-9EDA-4AF4E43E39C9}" presName="composite" presStyleCnt="0"/>
      <dgm:spPr/>
    </dgm:pt>
    <dgm:pt modelId="{4CBBF210-E3DE-45EA-A366-C7CEA8C1BCD1}" type="pres">
      <dgm:prSet presAssocID="{3691E7E2-7FDE-499D-9EDA-4AF4E43E39C9}" presName="parTx" presStyleLbl="alignNode1" presStyleIdx="4" presStyleCnt="5">
        <dgm:presLayoutVars>
          <dgm:chMax val="0"/>
          <dgm:chPref val="0"/>
          <dgm:bulletEnabled val="1"/>
        </dgm:presLayoutVars>
      </dgm:prSet>
      <dgm:spPr/>
    </dgm:pt>
    <dgm:pt modelId="{7E474F56-1F20-40C5-9463-A0399FE845D1}" type="pres">
      <dgm:prSet presAssocID="{3691E7E2-7FDE-499D-9EDA-4AF4E43E39C9}" presName="desTx" presStyleLbl="alignAccFollowNode1" presStyleIdx="4" presStyleCnt="5">
        <dgm:presLayoutVars>
          <dgm:bulletEnabled val="1"/>
        </dgm:presLayoutVars>
      </dgm:prSet>
      <dgm:spPr/>
    </dgm:pt>
  </dgm:ptLst>
  <dgm:cxnLst>
    <dgm:cxn modelId="{DD5BA504-4FAF-46C3-8C30-42E05A39519A}" type="presOf" srcId="{6377E542-94AF-4AC8-B804-52A866BF0E89}" destId="{5D6652F8-4183-4C35-9E04-1FEADDA1A82D}" srcOrd="0" destOrd="2" presId="urn:microsoft.com/office/officeart/2005/8/layout/hList1"/>
    <dgm:cxn modelId="{A7BA7410-379C-49CD-9897-C7B53A96B2D6}" srcId="{5CD7CE41-464C-4FD9-A54A-A83512A9EB34}" destId="{F1BAB9F3-3AB4-4238-BE17-CDDF99D84AB4}" srcOrd="3" destOrd="0" parTransId="{08F7E7BB-1562-49CF-BBFB-8B1BCB734E42}" sibTransId="{293697DC-35E1-4AAD-ADCA-B1404DF4BD90}"/>
    <dgm:cxn modelId="{22DC0711-C4A5-419E-8159-315C9C8EE04F}" srcId="{5CD7CE41-464C-4FD9-A54A-A83512A9EB34}" destId="{87B914B6-9A6E-4D73-87AA-3F6D0364414C}" srcOrd="4" destOrd="0" parTransId="{5C440136-F887-49F1-B4F5-9F2FC8FCFEF1}" sibTransId="{739295A1-D11E-49B4-A722-91CC912A8A4E}"/>
    <dgm:cxn modelId="{4EC2ED28-2F1B-4DAD-BB0E-ECB56DAA7C75}" srcId="{3691E7E2-7FDE-499D-9EDA-4AF4E43E39C9}" destId="{14260F75-21DC-4AFC-9365-BDA5F5538D32}" srcOrd="0" destOrd="0" parTransId="{26E22CC7-EEE0-4DA6-A265-57111E907301}" sibTransId="{FC9D0577-F0EB-461E-9434-BDB6D0072139}"/>
    <dgm:cxn modelId="{D608492E-24A1-4226-A661-62184B76D9D1}" type="presOf" srcId="{32872F89-7739-438B-AB30-6989B73CF9F3}" destId="{BB41241A-5E9A-4C4D-9752-7637EF93BD78}" srcOrd="0" destOrd="0" presId="urn:microsoft.com/office/officeart/2005/8/layout/hList1"/>
    <dgm:cxn modelId="{0FF3A431-68A4-47E9-95E1-158F281FA540}" srcId="{5CD7CE41-464C-4FD9-A54A-A83512A9EB34}" destId="{07E018B9-A894-4950-9FDA-9F96011FE259}" srcOrd="6" destOrd="0" parTransId="{7D7DC668-2907-4DBB-9AF8-73492405F7E7}" sibTransId="{51380618-ADFC-4D9A-A8B9-962CD1A0FAB8}"/>
    <dgm:cxn modelId="{0D6B9D5C-092F-4F1D-853E-E19BF55DC5D2}" srcId="{E63B20B3-05C1-41B8-9CDF-D6CAC9DAD980}" destId="{CA57CC85-4DC5-4423-8BE6-37BFB5D0DAC2}" srcOrd="3" destOrd="0" parTransId="{0F64F303-F3B6-453A-ABAD-D12A7ECAE002}" sibTransId="{57485248-7E3C-4C38-B268-51FD789FE563}"/>
    <dgm:cxn modelId="{4128725F-93EA-4304-8F3F-3246D314A90C}" srcId="{3691E7E2-7FDE-499D-9EDA-4AF4E43E39C9}" destId="{D639D4DB-02B7-4C5B-8B5F-146987C888AA}" srcOrd="1" destOrd="0" parTransId="{FA9A85B3-BBA2-4A2B-B3A1-24C7A81C43B9}" sibTransId="{A47B828D-8336-4B6E-A881-70068980DE5A}"/>
    <dgm:cxn modelId="{1ED28462-6D1D-4306-AE0C-740C6CE9D8E1}" srcId="{5CD7CE41-464C-4FD9-A54A-A83512A9EB34}" destId="{F137D091-CC46-465E-88B4-FCF2F4DFA13E}" srcOrd="0" destOrd="0" parTransId="{01DADD20-2923-456D-B880-F0C1DFF71217}" sibTransId="{D77E9FB5-ABB1-49B9-AB36-C7CCAE6761A0}"/>
    <dgm:cxn modelId="{BAF44A63-63DE-40D5-8CB1-FCDF5F9192F8}" type="presOf" srcId="{812A6151-BC4D-45D4-B146-22B88087309A}" destId="{2D25404C-C6B7-4BE0-A1BA-C3A5CAF289CD}" srcOrd="0" destOrd="0" presId="urn:microsoft.com/office/officeart/2005/8/layout/hList1"/>
    <dgm:cxn modelId="{33C89B43-A37F-4A5D-8801-CED47421240F}" type="presOf" srcId="{1B6F3588-9E73-4AB0-A9A5-D39D1621F2F7}" destId="{D8329522-968E-4E5E-A793-D59E34EAF544}" srcOrd="0" destOrd="0" presId="urn:microsoft.com/office/officeart/2005/8/layout/hList1"/>
    <dgm:cxn modelId="{8FC2BD43-1CB7-40D5-851B-03C53C78C8A4}" srcId="{32872F89-7739-438B-AB30-6989B73CF9F3}" destId="{5CD7CE41-464C-4FD9-A54A-A83512A9EB34}" srcOrd="0" destOrd="0" parTransId="{AC9A53B7-1D71-4AA8-8685-AF964A8B3302}" sibTransId="{F716DA63-44EE-47A2-BB08-DD2949A33DAB}"/>
    <dgm:cxn modelId="{4F833A66-70F6-460D-AE70-5B8FFDEF2C67}" type="presOf" srcId="{5CD7CE41-464C-4FD9-A54A-A83512A9EB34}" destId="{440CDF3B-5CCD-4585-8BCA-649E6443F45E}" srcOrd="0" destOrd="0" presId="urn:microsoft.com/office/officeart/2005/8/layout/hList1"/>
    <dgm:cxn modelId="{C535E066-DF03-4F55-A9B3-9A01262C3369}" srcId="{F7BAE6EF-335C-46C8-9F2B-60CDAF256DF2}" destId="{D6A0392E-29EF-48C4-99B9-ACC760FBF308}" srcOrd="0" destOrd="0" parTransId="{697C6BD9-EF87-4E4F-8945-49CFBCC8E818}" sibTransId="{608A0891-F851-4387-B642-943CE4FD8435}"/>
    <dgm:cxn modelId="{EE1E6367-9CAF-4573-B1CA-BB9E6DA56627}" type="presOf" srcId="{E63B20B3-05C1-41B8-9CDF-D6CAC9DAD980}" destId="{08965502-306A-49E4-BCC8-4E626803AA4F}" srcOrd="0" destOrd="0" presId="urn:microsoft.com/office/officeart/2005/8/layout/hList1"/>
    <dgm:cxn modelId="{A2BCCB4D-75F3-4E68-9C02-DBBF3271572E}" type="presOf" srcId="{14260F75-21DC-4AFC-9365-BDA5F5538D32}" destId="{7E474F56-1F20-40C5-9463-A0399FE845D1}" srcOrd="0" destOrd="0" presId="urn:microsoft.com/office/officeart/2005/8/layout/hList1"/>
    <dgm:cxn modelId="{5E638851-0A8E-40D6-B009-DDA1798C9018}" srcId="{E63B20B3-05C1-41B8-9CDF-D6CAC9DAD980}" destId="{1B6F3588-9E73-4AB0-A9A5-D39D1621F2F7}" srcOrd="0" destOrd="0" parTransId="{FB04A644-B64D-417C-8A28-BDD9E073D4E9}" sibTransId="{8A714344-E4EE-496A-97BF-FC7BDD2E2C66}"/>
    <dgm:cxn modelId="{7A2B2952-00D2-414F-988D-48E5E0E00B3E}" type="presOf" srcId="{CA57CC85-4DC5-4423-8BE6-37BFB5D0DAC2}" destId="{D8329522-968E-4E5E-A793-D59E34EAF544}" srcOrd="0" destOrd="3" presId="urn:microsoft.com/office/officeart/2005/8/layout/hList1"/>
    <dgm:cxn modelId="{950C5B72-4751-4230-9AF5-54E594470AF1}" srcId="{5CD7CE41-464C-4FD9-A54A-A83512A9EB34}" destId="{6377E542-94AF-4AC8-B804-52A866BF0E89}" srcOrd="2" destOrd="0" parTransId="{E37F0AF7-0D94-41F4-88F1-536CECB07A5B}" sibTransId="{F82624C1-2651-41AC-8A0A-9C3C95466417}"/>
    <dgm:cxn modelId="{591A9072-9391-47FA-8D2C-6C72BFEF3A9E}" srcId="{E63B20B3-05C1-41B8-9CDF-D6CAC9DAD980}" destId="{7B52151C-0267-4E30-851A-6A977E2FEAF7}" srcOrd="1" destOrd="0" parTransId="{1F739BB4-5800-4014-8D36-67B43A373626}" sibTransId="{854239FE-149F-41F7-A410-E034B1764F50}"/>
    <dgm:cxn modelId="{A8AC4474-ACDB-4F14-9FCF-77D5740C4CDC}" srcId="{32872F89-7739-438B-AB30-6989B73CF9F3}" destId="{F7BAE6EF-335C-46C8-9F2B-60CDAF256DF2}" srcOrd="2" destOrd="0" parTransId="{069D3C0C-884A-449A-99CD-32B7D65CA628}" sibTransId="{082FAAE9-15EF-4A55-A6CA-3719F8946BB7}"/>
    <dgm:cxn modelId="{12080278-963C-4B22-975F-CB1C8075BDF5}" srcId="{5CD7CE41-464C-4FD9-A54A-A83512A9EB34}" destId="{57757D84-12B6-47DD-8117-6EDA0EEA24E8}" srcOrd="5" destOrd="0" parTransId="{1B7999F3-839E-45B6-8ADC-EEC142239BE6}" sibTransId="{DA94BB91-B40D-4DDE-8428-8A25BA9E7381}"/>
    <dgm:cxn modelId="{F03C397F-4E80-4751-AB24-CDC3AF71A913}" type="presOf" srcId="{57757D84-12B6-47DD-8117-6EDA0EEA24E8}" destId="{5D6652F8-4183-4C35-9E04-1FEADDA1A82D}" srcOrd="0" destOrd="5" presId="urn:microsoft.com/office/officeart/2005/8/layout/hList1"/>
    <dgm:cxn modelId="{B2517B8B-B490-4660-8D04-946ABC6B0E05}" type="presOf" srcId="{D6A0392E-29EF-48C4-99B9-ACC760FBF308}" destId="{4B35710B-C6ED-4AAC-AEFF-67B5DB8CDEDC}" srcOrd="0" destOrd="0" presId="urn:microsoft.com/office/officeart/2005/8/layout/hList1"/>
    <dgm:cxn modelId="{52A3CE8E-C645-4177-AC80-D3702798E920}" type="presOf" srcId="{F1BAB9F3-3AB4-4238-BE17-CDDF99D84AB4}" destId="{5D6652F8-4183-4C35-9E04-1FEADDA1A82D}" srcOrd="0" destOrd="3" presId="urn:microsoft.com/office/officeart/2005/8/layout/hList1"/>
    <dgm:cxn modelId="{1F78B794-B499-4ACB-85AF-BF0A90D4A174}" srcId="{5CD7CE41-464C-4FD9-A54A-A83512A9EB34}" destId="{B47A2090-EA38-4B64-BEAD-59BBEBA76AA8}" srcOrd="1" destOrd="0" parTransId="{01CFDA51-E7AA-44DC-BB92-1FA2163E5136}" sibTransId="{FE77D818-6019-460B-BF2A-AEA9FC0AFD49}"/>
    <dgm:cxn modelId="{62768895-A81B-48C4-9561-9F854C381A3C}" type="presOf" srcId="{D639D4DB-02B7-4C5B-8B5F-146987C888AA}" destId="{7E474F56-1F20-40C5-9463-A0399FE845D1}" srcOrd="0" destOrd="1" presId="urn:microsoft.com/office/officeart/2005/8/layout/hList1"/>
    <dgm:cxn modelId="{CA943F97-2CBE-4A14-A49D-F345C9E6E6A0}" type="presOf" srcId="{87B914B6-9A6E-4D73-87AA-3F6D0364414C}" destId="{5D6652F8-4183-4C35-9E04-1FEADDA1A82D}" srcOrd="0" destOrd="4" presId="urn:microsoft.com/office/officeart/2005/8/layout/hList1"/>
    <dgm:cxn modelId="{86DAA39B-4738-4A88-A584-B3826FAC1D7B}" srcId="{32872F89-7739-438B-AB30-6989B73CF9F3}" destId="{E63B20B3-05C1-41B8-9CDF-D6CAC9DAD980}" srcOrd="1" destOrd="0" parTransId="{3F6D52BD-55C4-4A41-8B3A-E349B554AC6A}" sibTransId="{552A1F80-356A-41A6-BE74-2039939C51BC}"/>
    <dgm:cxn modelId="{9A754DA2-924C-4436-815C-E0C4664C2E6F}" type="presOf" srcId="{44387A8E-5E2F-4459-85D4-D595DF11381E}" destId="{D8329522-968E-4E5E-A793-D59E34EAF544}" srcOrd="0" destOrd="2" presId="urn:microsoft.com/office/officeart/2005/8/layout/hList1"/>
    <dgm:cxn modelId="{67C2E4AD-BBE4-42C6-BC3C-C0299FE551F3}" type="presOf" srcId="{F137D091-CC46-465E-88B4-FCF2F4DFA13E}" destId="{5D6652F8-4183-4C35-9E04-1FEADDA1A82D}" srcOrd="0" destOrd="0" presId="urn:microsoft.com/office/officeart/2005/8/layout/hList1"/>
    <dgm:cxn modelId="{11E34FB0-B500-4B2B-8BE0-000D99CD34F8}" type="presOf" srcId="{7B52151C-0267-4E30-851A-6A977E2FEAF7}" destId="{D8329522-968E-4E5E-A793-D59E34EAF544}" srcOrd="0" destOrd="1" presId="urn:microsoft.com/office/officeart/2005/8/layout/hList1"/>
    <dgm:cxn modelId="{5D45FEB0-BC7E-4277-96DE-D0D085156F48}" type="presOf" srcId="{F7BAE6EF-335C-46C8-9F2B-60CDAF256DF2}" destId="{0E19FBF9-925A-404D-9BB8-CA8226DC3632}" srcOrd="0" destOrd="0" presId="urn:microsoft.com/office/officeart/2005/8/layout/hList1"/>
    <dgm:cxn modelId="{48C901B2-C35A-489A-A266-C23F9A0724A7}" type="presOf" srcId="{3691E7E2-7FDE-499D-9EDA-4AF4E43E39C9}" destId="{4CBBF210-E3DE-45EA-A366-C7CEA8C1BCD1}" srcOrd="0" destOrd="0" presId="urn:microsoft.com/office/officeart/2005/8/layout/hList1"/>
    <dgm:cxn modelId="{A7BDDFB9-6994-451E-96E3-DE2BE340E113}" srcId="{32872F89-7739-438B-AB30-6989B73CF9F3}" destId="{3691E7E2-7FDE-499D-9EDA-4AF4E43E39C9}" srcOrd="4" destOrd="0" parTransId="{C0318469-9501-496F-A446-962E5B59883C}" sibTransId="{4AE6AAC4-014F-4354-90DC-CADE87772960}"/>
    <dgm:cxn modelId="{6C1D6EBB-917A-45AC-8B91-D0484F13D083}" type="presOf" srcId="{5E3B0A7B-86F1-41F7-8AD6-21E0E59AF404}" destId="{15FBE28B-E6C7-4262-9479-8C89A3A60E31}" srcOrd="0" destOrd="0" presId="urn:microsoft.com/office/officeart/2005/8/layout/hList1"/>
    <dgm:cxn modelId="{1B6ED6BC-9177-49ED-8548-A6FCE0685EEB}" srcId="{812A6151-BC4D-45D4-B146-22B88087309A}" destId="{5E3B0A7B-86F1-41F7-8AD6-21E0E59AF404}" srcOrd="0" destOrd="0" parTransId="{31B93975-4ECF-4C0A-9A9C-0F51D3A03580}" sibTransId="{8647D14B-15B1-4009-A3B8-762530C322C1}"/>
    <dgm:cxn modelId="{A65363C4-49F7-42E0-B5EF-058B25A72054}" srcId="{E63B20B3-05C1-41B8-9CDF-D6CAC9DAD980}" destId="{44387A8E-5E2F-4459-85D4-D595DF11381E}" srcOrd="2" destOrd="0" parTransId="{897A1C5C-7A8D-4C60-8FA3-714DECEA7084}" sibTransId="{0CFAA983-2966-4B5F-805C-C6F6053A2166}"/>
    <dgm:cxn modelId="{11A36BC7-17CC-4C6C-8637-9E13670C8F61}" srcId="{32872F89-7739-438B-AB30-6989B73CF9F3}" destId="{812A6151-BC4D-45D4-B146-22B88087309A}" srcOrd="3" destOrd="0" parTransId="{E420A672-DB2F-48EE-BB16-0D69003026C8}" sibTransId="{DB3592C0-5427-42A0-800A-EDE7779A6AC1}"/>
    <dgm:cxn modelId="{99464FDE-EA79-4795-BA4E-19716DF28690}" type="presOf" srcId="{07E018B9-A894-4950-9FDA-9F96011FE259}" destId="{5D6652F8-4183-4C35-9E04-1FEADDA1A82D}" srcOrd="0" destOrd="6" presId="urn:microsoft.com/office/officeart/2005/8/layout/hList1"/>
    <dgm:cxn modelId="{3F6873E5-F5EF-45DB-B12F-BEB5DC5E0057}" type="presOf" srcId="{B47A2090-EA38-4B64-BEAD-59BBEBA76AA8}" destId="{5D6652F8-4183-4C35-9E04-1FEADDA1A82D}" srcOrd="0" destOrd="1" presId="urn:microsoft.com/office/officeart/2005/8/layout/hList1"/>
    <dgm:cxn modelId="{536FF1AE-DF52-494A-B63B-09FEAF4F172D}" type="presParOf" srcId="{BB41241A-5E9A-4C4D-9752-7637EF93BD78}" destId="{A1FBE85D-A3EF-4851-AA14-B1A24844040F}" srcOrd="0" destOrd="0" presId="urn:microsoft.com/office/officeart/2005/8/layout/hList1"/>
    <dgm:cxn modelId="{24D2D3C3-CFD3-4842-B9BE-E8950EAB8994}" type="presParOf" srcId="{A1FBE85D-A3EF-4851-AA14-B1A24844040F}" destId="{440CDF3B-5CCD-4585-8BCA-649E6443F45E}" srcOrd="0" destOrd="0" presId="urn:microsoft.com/office/officeart/2005/8/layout/hList1"/>
    <dgm:cxn modelId="{E0CC2239-DFDC-44FC-8626-0572C75BFE12}" type="presParOf" srcId="{A1FBE85D-A3EF-4851-AA14-B1A24844040F}" destId="{5D6652F8-4183-4C35-9E04-1FEADDA1A82D}" srcOrd="1" destOrd="0" presId="urn:microsoft.com/office/officeart/2005/8/layout/hList1"/>
    <dgm:cxn modelId="{3CC6ED99-8A3F-49CE-8156-B86B6AA320FA}" type="presParOf" srcId="{BB41241A-5E9A-4C4D-9752-7637EF93BD78}" destId="{5B5F58A5-531D-46A4-AED3-00F3F32FC2FD}" srcOrd="1" destOrd="0" presId="urn:microsoft.com/office/officeart/2005/8/layout/hList1"/>
    <dgm:cxn modelId="{C4E0E4BC-6500-459A-9E49-DE4305B7E6E6}" type="presParOf" srcId="{BB41241A-5E9A-4C4D-9752-7637EF93BD78}" destId="{C83DD795-B998-47B1-A4C1-580C8C53F111}" srcOrd="2" destOrd="0" presId="urn:microsoft.com/office/officeart/2005/8/layout/hList1"/>
    <dgm:cxn modelId="{DECC3BA9-420C-4978-9762-98A01CF96963}" type="presParOf" srcId="{C83DD795-B998-47B1-A4C1-580C8C53F111}" destId="{08965502-306A-49E4-BCC8-4E626803AA4F}" srcOrd="0" destOrd="0" presId="urn:microsoft.com/office/officeart/2005/8/layout/hList1"/>
    <dgm:cxn modelId="{5E2289A9-DBC9-4380-BBDA-84B033BD8137}" type="presParOf" srcId="{C83DD795-B998-47B1-A4C1-580C8C53F111}" destId="{D8329522-968E-4E5E-A793-D59E34EAF544}" srcOrd="1" destOrd="0" presId="urn:microsoft.com/office/officeart/2005/8/layout/hList1"/>
    <dgm:cxn modelId="{7A68B4B5-3DC8-4F20-920E-F4A95A2BB16A}" type="presParOf" srcId="{BB41241A-5E9A-4C4D-9752-7637EF93BD78}" destId="{A229BD6A-6EEA-4A9D-924A-5DBFADD490DD}" srcOrd="3" destOrd="0" presId="urn:microsoft.com/office/officeart/2005/8/layout/hList1"/>
    <dgm:cxn modelId="{941AFF58-0CEB-4887-A017-E17E886E11C8}" type="presParOf" srcId="{BB41241A-5E9A-4C4D-9752-7637EF93BD78}" destId="{67ACDF71-63D3-40FF-A6DB-AE035CE524EA}" srcOrd="4" destOrd="0" presId="urn:microsoft.com/office/officeart/2005/8/layout/hList1"/>
    <dgm:cxn modelId="{9272F8DC-73F3-40EE-85A0-872EA3E94BF6}" type="presParOf" srcId="{67ACDF71-63D3-40FF-A6DB-AE035CE524EA}" destId="{0E19FBF9-925A-404D-9BB8-CA8226DC3632}" srcOrd="0" destOrd="0" presId="urn:microsoft.com/office/officeart/2005/8/layout/hList1"/>
    <dgm:cxn modelId="{6A8CC994-5F8F-4F42-AB7C-54B6E6D1661A}" type="presParOf" srcId="{67ACDF71-63D3-40FF-A6DB-AE035CE524EA}" destId="{4B35710B-C6ED-4AAC-AEFF-67B5DB8CDEDC}" srcOrd="1" destOrd="0" presId="urn:microsoft.com/office/officeart/2005/8/layout/hList1"/>
    <dgm:cxn modelId="{6A4A2641-83EC-4753-95F6-95E70EEC97F8}" type="presParOf" srcId="{BB41241A-5E9A-4C4D-9752-7637EF93BD78}" destId="{E37FA340-2EA6-4F8C-8623-851FCB17FA6A}" srcOrd="5" destOrd="0" presId="urn:microsoft.com/office/officeart/2005/8/layout/hList1"/>
    <dgm:cxn modelId="{4A8C24A3-55AA-49E2-9CE5-B20C9537793A}" type="presParOf" srcId="{BB41241A-5E9A-4C4D-9752-7637EF93BD78}" destId="{3D5F662E-B233-438B-8F85-E176BB837CB3}" srcOrd="6" destOrd="0" presId="urn:microsoft.com/office/officeart/2005/8/layout/hList1"/>
    <dgm:cxn modelId="{EF02D71B-6E85-404E-9BBD-ED99D68F09AB}" type="presParOf" srcId="{3D5F662E-B233-438B-8F85-E176BB837CB3}" destId="{2D25404C-C6B7-4BE0-A1BA-C3A5CAF289CD}" srcOrd="0" destOrd="0" presId="urn:microsoft.com/office/officeart/2005/8/layout/hList1"/>
    <dgm:cxn modelId="{47803A87-B284-4102-886D-34FB8F8E320D}" type="presParOf" srcId="{3D5F662E-B233-438B-8F85-E176BB837CB3}" destId="{15FBE28B-E6C7-4262-9479-8C89A3A60E31}" srcOrd="1" destOrd="0" presId="urn:microsoft.com/office/officeart/2005/8/layout/hList1"/>
    <dgm:cxn modelId="{34B4C09B-04B6-4E19-B56F-04CB1E262F46}" type="presParOf" srcId="{BB41241A-5E9A-4C4D-9752-7637EF93BD78}" destId="{3BC94E89-7287-42FA-B178-D633CB60A6AB}" srcOrd="7" destOrd="0" presId="urn:microsoft.com/office/officeart/2005/8/layout/hList1"/>
    <dgm:cxn modelId="{65A07A2B-A4C2-43B4-B591-43E32C0A3C06}" type="presParOf" srcId="{BB41241A-5E9A-4C4D-9752-7637EF93BD78}" destId="{15A76FF4-D3F2-46BC-B78D-C9BA9AE1E954}" srcOrd="8" destOrd="0" presId="urn:microsoft.com/office/officeart/2005/8/layout/hList1"/>
    <dgm:cxn modelId="{20BAC793-6E81-43F2-886C-C937C59CEAC9}" type="presParOf" srcId="{15A76FF4-D3F2-46BC-B78D-C9BA9AE1E954}" destId="{4CBBF210-E3DE-45EA-A366-C7CEA8C1BCD1}" srcOrd="0" destOrd="0" presId="urn:microsoft.com/office/officeart/2005/8/layout/hList1"/>
    <dgm:cxn modelId="{2BE54ACB-D02B-46B6-B7FA-CD89E9E33B9F}" type="presParOf" srcId="{15A76FF4-D3F2-46BC-B78D-C9BA9AE1E954}" destId="{7E474F56-1F20-40C5-9463-A0399FE845D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BC6E9D-B1C0-4672-AD1E-B6BFA0140BB9}"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n-GB"/>
        </a:p>
      </dgm:t>
    </dgm:pt>
    <dgm:pt modelId="{A15770A7-2844-47DF-AF0B-469A2BB590C4}">
      <dgm:prSet phldrT="[Text]"/>
      <dgm:spPr/>
      <dgm:t>
        <a:bodyPr/>
        <a:lstStyle/>
        <a:p>
          <a:r>
            <a:rPr lang="en-GB" dirty="0"/>
            <a:t>Neurosurgery</a:t>
          </a:r>
        </a:p>
      </dgm:t>
    </dgm:pt>
    <dgm:pt modelId="{FADBD0DC-503C-4EC4-B819-1B545768E7AE}" type="parTrans" cxnId="{4B99E4EC-A80B-4177-8246-E9A57A873FA3}">
      <dgm:prSet/>
      <dgm:spPr/>
      <dgm:t>
        <a:bodyPr/>
        <a:lstStyle/>
        <a:p>
          <a:endParaRPr lang="en-GB"/>
        </a:p>
      </dgm:t>
    </dgm:pt>
    <dgm:pt modelId="{9AE7C742-E5AC-4555-A51A-6641A899689A}" type="sibTrans" cxnId="{4B99E4EC-A80B-4177-8246-E9A57A873FA3}">
      <dgm:prSet/>
      <dgm:spPr/>
      <dgm:t>
        <a:bodyPr/>
        <a:lstStyle/>
        <a:p>
          <a:endParaRPr lang="en-GB"/>
        </a:p>
      </dgm:t>
    </dgm:pt>
    <dgm:pt modelId="{422E56EE-6EC1-41F9-8411-18D9CB66936A}">
      <dgm:prSet phldrT="[Text]" custT="1"/>
      <dgm:spPr>
        <a:solidFill>
          <a:schemeClr val="accent2"/>
        </a:solidFill>
      </dgm:spPr>
      <dgm:t>
        <a:bodyPr/>
        <a:lstStyle/>
        <a:p>
          <a:r>
            <a:rPr lang="en-GB" sz="1200" dirty="0"/>
            <a:t>Before first visit</a:t>
          </a:r>
        </a:p>
      </dgm:t>
    </dgm:pt>
    <dgm:pt modelId="{E6107C34-8300-422F-8347-C5ABD1875E80}" type="parTrans" cxnId="{48FFE674-0DE9-4FA0-BF0A-24454C8D6F29}">
      <dgm:prSet/>
      <dgm:spPr/>
      <dgm:t>
        <a:bodyPr/>
        <a:lstStyle/>
        <a:p>
          <a:endParaRPr lang="en-GB"/>
        </a:p>
      </dgm:t>
    </dgm:pt>
    <dgm:pt modelId="{94B482F8-BBB1-4F6A-B60B-C172634A1C61}" type="sibTrans" cxnId="{48FFE674-0DE9-4FA0-BF0A-24454C8D6F29}">
      <dgm:prSet/>
      <dgm:spPr/>
      <dgm:t>
        <a:bodyPr/>
        <a:lstStyle/>
        <a:p>
          <a:endParaRPr lang="en-GB"/>
        </a:p>
      </dgm:t>
    </dgm:pt>
    <dgm:pt modelId="{C66F3795-E9B0-4E51-9F86-9BE289D38CDA}">
      <dgm:prSet phldrT="[Text]" custT="1"/>
      <dgm:spPr>
        <a:solidFill>
          <a:schemeClr val="accent2"/>
        </a:solidFill>
      </dgm:spPr>
      <dgm:t>
        <a:bodyPr/>
        <a:lstStyle/>
        <a:p>
          <a:pPr>
            <a:buFontTx/>
            <a:buChar char="–"/>
          </a:pPr>
          <a:r>
            <a:rPr lang="en-GB" sz="1100" dirty="0"/>
            <a:t>Cranial and Cervical MRI</a:t>
          </a:r>
        </a:p>
      </dgm:t>
    </dgm:pt>
    <dgm:pt modelId="{9DD5F73A-E939-42AE-87CE-D0F2CFC03766}" type="parTrans" cxnId="{6C1A83D9-0F7D-4F22-B8CB-D46763525117}">
      <dgm:prSet/>
      <dgm:spPr/>
      <dgm:t>
        <a:bodyPr/>
        <a:lstStyle/>
        <a:p>
          <a:endParaRPr lang="en-GB"/>
        </a:p>
      </dgm:t>
    </dgm:pt>
    <dgm:pt modelId="{0B2B4322-770B-4EFF-8F03-656A42F48CC0}" type="sibTrans" cxnId="{6C1A83D9-0F7D-4F22-B8CB-D46763525117}">
      <dgm:prSet/>
      <dgm:spPr/>
      <dgm:t>
        <a:bodyPr/>
        <a:lstStyle/>
        <a:p>
          <a:endParaRPr lang="en-GB"/>
        </a:p>
      </dgm:t>
    </dgm:pt>
    <dgm:pt modelId="{F2CBABBC-A63D-449E-A35C-E65D59269318}">
      <dgm:prSet phldrT="[Text]"/>
      <dgm:spPr/>
      <dgm:t>
        <a:bodyPr/>
        <a:lstStyle/>
        <a:p>
          <a:r>
            <a:rPr lang="en-GB" dirty="0"/>
            <a:t>Orthopaedics/Rehabilitation</a:t>
          </a:r>
        </a:p>
      </dgm:t>
    </dgm:pt>
    <dgm:pt modelId="{98740977-1E4A-4997-94A2-EEF647C0173F}" type="parTrans" cxnId="{317EBFFB-49D9-466A-9913-F4D2DC12EB71}">
      <dgm:prSet/>
      <dgm:spPr/>
      <dgm:t>
        <a:bodyPr/>
        <a:lstStyle/>
        <a:p>
          <a:endParaRPr lang="en-GB"/>
        </a:p>
      </dgm:t>
    </dgm:pt>
    <dgm:pt modelId="{63545815-2D8F-4EA8-851A-4371A793E804}" type="sibTrans" cxnId="{317EBFFB-49D9-466A-9913-F4D2DC12EB71}">
      <dgm:prSet/>
      <dgm:spPr/>
      <dgm:t>
        <a:bodyPr/>
        <a:lstStyle/>
        <a:p>
          <a:endParaRPr lang="en-GB"/>
        </a:p>
      </dgm:t>
    </dgm:pt>
    <dgm:pt modelId="{DACFF2A4-08FB-45BA-8705-C61BBAD0F06A}">
      <dgm:prSet phldrT="[Text]"/>
      <dgm:spPr/>
      <dgm:t>
        <a:bodyPr/>
        <a:lstStyle/>
        <a:p>
          <a:r>
            <a:rPr lang="en-GB" dirty="0"/>
            <a:t>ENT/Pulmonology</a:t>
          </a:r>
        </a:p>
      </dgm:t>
    </dgm:pt>
    <dgm:pt modelId="{25E46286-482F-4785-9A66-BEEB55595F12}" type="parTrans" cxnId="{40FEE0F5-EBAF-406C-B85C-1F20B87970CE}">
      <dgm:prSet/>
      <dgm:spPr/>
      <dgm:t>
        <a:bodyPr/>
        <a:lstStyle/>
        <a:p>
          <a:endParaRPr lang="en-GB"/>
        </a:p>
      </dgm:t>
    </dgm:pt>
    <dgm:pt modelId="{15580ABD-6365-46E3-9AF3-A4B79E4DE862}" type="sibTrans" cxnId="{40FEE0F5-EBAF-406C-B85C-1F20B87970CE}">
      <dgm:prSet/>
      <dgm:spPr/>
      <dgm:t>
        <a:bodyPr/>
        <a:lstStyle/>
        <a:p>
          <a:endParaRPr lang="en-GB"/>
        </a:p>
      </dgm:t>
    </dgm:pt>
    <dgm:pt modelId="{0FEF03A1-0E6A-49AB-8A44-D05A51BD6816}">
      <dgm:prSet phldrT="[Text]" custT="1"/>
      <dgm:spPr>
        <a:solidFill>
          <a:schemeClr val="accent3"/>
        </a:solidFill>
      </dgm:spPr>
      <dgm:t>
        <a:bodyPr/>
        <a:lstStyle/>
        <a:p>
          <a:r>
            <a:rPr lang="en-GB" sz="1200" dirty="0"/>
            <a:t>Initial assessment</a:t>
          </a:r>
        </a:p>
      </dgm:t>
    </dgm:pt>
    <dgm:pt modelId="{C93198C9-7622-4A5D-AEB4-BC9AC7E8257F}" type="parTrans" cxnId="{D1C5DDF2-1C9D-4500-91FE-67798F432A3E}">
      <dgm:prSet/>
      <dgm:spPr/>
      <dgm:t>
        <a:bodyPr/>
        <a:lstStyle/>
        <a:p>
          <a:endParaRPr lang="en-GB"/>
        </a:p>
      </dgm:t>
    </dgm:pt>
    <dgm:pt modelId="{14D4B9B3-7367-457E-A603-6B533B1AF697}" type="sibTrans" cxnId="{D1C5DDF2-1C9D-4500-91FE-67798F432A3E}">
      <dgm:prSet/>
      <dgm:spPr/>
      <dgm:t>
        <a:bodyPr/>
        <a:lstStyle/>
        <a:p>
          <a:endParaRPr lang="en-GB"/>
        </a:p>
      </dgm:t>
    </dgm:pt>
    <dgm:pt modelId="{0651B51E-2AD2-4688-BDC3-50EBF880B038}">
      <dgm:prSet phldrT="[Text]" custT="1"/>
      <dgm:spPr>
        <a:solidFill>
          <a:schemeClr val="accent3"/>
        </a:solidFill>
      </dgm:spPr>
      <dgm:t>
        <a:bodyPr/>
        <a:lstStyle/>
        <a:p>
          <a:r>
            <a:rPr lang="en-GB" sz="1200" dirty="0"/>
            <a:t>Prior to treatment</a:t>
          </a:r>
        </a:p>
      </dgm:t>
    </dgm:pt>
    <dgm:pt modelId="{DA8473DB-3099-4F5B-A358-6AAAFD9E2B2A}" type="parTrans" cxnId="{6BA36A1A-6F01-473B-B8D4-19806EF6E079}">
      <dgm:prSet/>
      <dgm:spPr/>
      <dgm:t>
        <a:bodyPr/>
        <a:lstStyle/>
        <a:p>
          <a:endParaRPr lang="en-GB"/>
        </a:p>
      </dgm:t>
    </dgm:pt>
    <dgm:pt modelId="{0D3AC483-2508-4B66-810B-8697E3947A60}" type="sibTrans" cxnId="{6BA36A1A-6F01-473B-B8D4-19806EF6E079}">
      <dgm:prSet/>
      <dgm:spPr/>
      <dgm:t>
        <a:bodyPr/>
        <a:lstStyle/>
        <a:p>
          <a:endParaRPr lang="en-GB"/>
        </a:p>
      </dgm:t>
    </dgm:pt>
    <dgm:pt modelId="{14467499-9C9E-4A70-90E6-76AFF6DA0316}">
      <dgm:prSet phldrT="[Text]" custT="1"/>
      <dgm:spPr>
        <a:solidFill>
          <a:schemeClr val="accent2"/>
        </a:solidFill>
      </dgm:spPr>
      <dgm:t>
        <a:bodyPr/>
        <a:lstStyle/>
        <a:p>
          <a:r>
            <a:rPr lang="en-GB" sz="1200" dirty="0"/>
            <a:t>Initial visit</a:t>
          </a:r>
        </a:p>
      </dgm:t>
    </dgm:pt>
    <dgm:pt modelId="{AD488BFF-2350-4995-8793-E07144E9429E}" type="parTrans" cxnId="{BF3D21A2-D43B-46E8-944D-DE7CB97E4DE3}">
      <dgm:prSet/>
      <dgm:spPr/>
      <dgm:t>
        <a:bodyPr/>
        <a:lstStyle/>
        <a:p>
          <a:endParaRPr lang="en-GB"/>
        </a:p>
      </dgm:t>
    </dgm:pt>
    <dgm:pt modelId="{55C8B02A-E68C-482C-8D4A-11207F5B5DCD}" type="sibTrans" cxnId="{BF3D21A2-D43B-46E8-944D-DE7CB97E4DE3}">
      <dgm:prSet/>
      <dgm:spPr/>
      <dgm:t>
        <a:bodyPr/>
        <a:lstStyle/>
        <a:p>
          <a:endParaRPr lang="en-GB"/>
        </a:p>
      </dgm:t>
    </dgm:pt>
    <dgm:pt modelId="{2F0F75FD-ED5C-46B3-91B8-0F161AE851FC}">
      <dgm:prSet phldrT="[Text]" custT="1"/>
      <dgm:spPr>
        <a:solidFill>
          <a:schemeClr val="accent2"/>
        </a:solidFill>
      </dgm:spPr>
      <dgm:t>
        <a:bodyPr/>
        <a:lstStyle/>
        <a:p>
          <a:pPr>
            <a:buFontTx/>
            <a:buChar char="–"/>
          </a:pPr>
          <a:r>
            <a:rPr lang="en-GB" sz="1100" dirty="0"/>
            <a:t>Neurological examination and spinal assessment</a:t>
          </a:r>
        </a:p>
      </dgm:t>
    </dgm:pt>
    <dgm:pt modelId="{018EE039-6EAF-42A0-9C99-BCF1A0583CAE}" type="parTrans" cxnId="{7FA0C9B2-12E0-403B-8672-0330CBA35EF9}">
      <dgm:prSet/>
      <dgm:spPr/>
      <dgm:t>
        <a:bodyPr/>
        <a:lstStyle/>
        <a:p>
          <a:endParaRPr lang="en-GB"/>
        </a:p>
      </dgm:t>
    </dgm:pt>
    <dgm:pt modelId="{8524EAF3-2784-4BAC-A842-1087B4F76E40}" type="sibTrans" cxnId="{7FA0C9B2-12E0-403B-8672-0330CBA35EF9}">
      <dgm:prSet/>
      <dgm:spPr/>
      <dgm:t>
        <a:bodyPr/>
        <a:lstStyle/>
        <a:p>
          <a:endParaRPr lang="en-GB"/>
        </a:p>
      </dgm:t>
    </dgm:pt>
    <dgm:pt modelId="{940311F8-89F8-4B6C-BD6F-A5D108B11398}">
      <dgm:prSet phldrT="[Text]" custT="1"/>
      <dgm:spPr>
        <a:solidFill>
          <a:schemeClr val="accent4"/>
        </a:solidFill>
      </dgm:spPr>
      <dgm:t>
        <a:bodyPr/>
        <a:lstStyle/>
        <a:p>
          <a:r>
            <a:rPr lang="en-GB" sz="1200" dirty="0"/>
            <a:t>Spinal assessment</a:t>
          </a:r>
        </a:p>
      </dgm:t>
    </dgm:pt>
    <dgm:pt modelId="{1733D808-4B6D-467B-A86F-F42AA97DABC7}" type="parTrans" cxnId="{21FF9B7F-F309-4FE9-900B-631087EB49D4}">
      <dgm:prSet/>
      <dgm:spPr/>
      <dgm:t>
        <a:bodyPr/>
        <a:lstStyle/>
        <a:p>
          <a:endParaRPr lang="en-GB"/>
        </a:p>
      </dgm:t>
    </dgm:pt>
    <dgm:pt modelId="{C739FD4B-DE5B-41CA-BB29-12FBBC927514}" type="sibTrans" cxnId="{21FF9B7F-F309-4FE9-900B-631087EB49D4}">
      <dgm:prSet/>
      <dgm:spPr/>
      <dgm:t>
        <a:bodyPr/>
        <a:lstStyle/>
        <a:p>
          <a:endParaRPr lang="en-GB"/>
        </a:p>
      </dgm:t>
    </dgm:pt>
    <dgm:pt modelId="{F6B87BDF-785F-4934-BB6C-2A738CDDA3DF}">
      <dgm:prSet phldrT="[Text]" custT="1"/>
      <dgm:spPr>
        <a:solidFill>
          <a:schemeClr val="accent4"/>
        </a:solidFill>
      </dgm:spPr>
      <dgm:t>
        <a:bodyPr/>
        <a:lstStyle/>
        <a:p>
          <a:pPr algn="l"/>
          <a:r>
            <a:rPr lang="en-GB" sz="1200" dirty="0"/>
            <a:t>Extremities</a:t>
          </a:r>
        </a:p>
      </dgm:t>
    </dgm:pt>
    <dgm:pt modelId="{AD039D86-D3B5-4E78-ABA1-9C6B89DC2B42}" type="parTrans" cxnId="{0248F8F4-79EA-41FE-9781-75B53D19AC04}">
      <dgm:prSet/>
      <dgm:spPr/>
      <dgm:t>
        <a:bodyPr/>
        <a:lstStyle/>
        <a:p>
          <a:endParaRPr lang="en-GB"/>
        </a:p>
      </dgm:t>
    </dgm:pt>
    <dgm:pt modelId="{E0DBAE99-2305-414D-B675-DA84B9352434}" type="sibTrans" cxnId="{0248F8F4-79EA-41FE-9781-75B53D19AC04}">
      <dgm:prSet/>
      <dgm:spPr/>
      <dgm:t>
        <a:bodyPr/>
        <a:lstStyle/>
        <a:p>
          <a:endParaRPr lang="en-GB"/>
        </a:p>
      </dgm:t>
    </dgm:pt>
    <dgm:pt modelId="{42133277-018D-49BB-AB32-E5C7995A5A29}">
      <dgm:prSet phldrT="[Text]" custT="1"/>
      <dgm:spPr>
        <a:solidFill>
          <a:schemeClr val="accent4"/>
        </a:solidFill>
      </dgm:spPr>
      <dgm:t>
        <a:bodyPr/>
        <a:lstStyle/>
        <a:p>
          <a:pPr algn="l"/>
          <a:r>
            <a:rPr lang="en-GB" sz="1200" dirty="0"/>
            <a:t>Rehabilitation</a:t>
          </a:r>
        </a:p>
      </dgm:t>
    </dgm:pt>
    <dgm:pt modelId="{2234D91C-6AF6-4312-B51E-6CE7DB72B6E4}" type="parTrans" cxnId="{78333ACE-4790-4AC0-8BB6-D443B068B0E0}">
      <dgm:prSet/>
      <dgm:spPr/>
      <dgm:t>
        <a:bodyPr/>
        <a:lstStyle/>
        <a:p>
          <a:endParaRPr lang="en-GB"/>
        </a:p>
      </dgm:t>
    </dgm:pt>
    <dgm:pt modelId="{2D17E808-967C-4EF2-B22E-9D44B247C826}" type="sibTrans" cxnId="{78333ACE-4790-4AC0-8BB6-D443B068B0E0}">
      <dgm:prSet/>
      <dgm:spPr/>
      <dgm:t>
        <a:bodyPr/>
        <a:lstStyle/>
        <a:p>
          <a:endParaRPr lang="en-GB"/>
        </a:p>
      </dgm:t>
    </dgm:pt>
    <dgm:pt modelId="{14649422-CB27-4F61-BEA6-46BBE205B874}">
      <dgm:prSet phldrT="[Text]" custT="1"/>
      <dgm:spPr>
        <a:solidFill>
          <a:schemeClr val="accent4"/>
        </a:solidFill>
      </dgm:spPr>
      <dgm:t>
        <a:bodyPr/>
        <a:lstStyle/>
        <a:p>
          <a:pPr algn="l">
            <a:buFontTx/>
            <a:buChar char="–"/>
          </a:pPr>
          <a:r>
            <a:rPr lang="en-GB" sz="1100" dirty="0"/>
            <a:t>Adjusting devices, care measures, and adaptations for daily life as needed</a:t>
          </a:r>
        </a:p>
      </dgm:t>
    </dgm:pt>
    <dgm:pt modelId="{E7EAD17B-ACE5-41B1-9220-AE3B002AFE29}" type="parTrans" cxnId="{5FBE684D-C835-4B9B-8B34-20AA1607DD14}">
      <dgm:prSet/>
      <dgm:spPr/>
      <dgm:t>
        <a:bodyPr/>
        <a:lstStyle/>
        <a:p>
          <a:endParaRPr lang="en-GB"/>
        </a:p>
      </dgm:t>
    </dgm:pt>
    <dgm:pt modelId="{27657A2F-2E2D-4533-B584-5302192AD593}" type="sibTrans" cxnId="{5FBE684D-C835-4B9B-8B34-20AA1607DD14}">
      <dgm:prSet/>
      <dgm:spPr/>
      <dgm:t>
        <a:bodyPr/>
        <a:lstStyle/>
        <a:p>
          <a:endParaRPr lang="en-GB"/>
        </a:p>
      </dgm:t>
    </dgm:pt>
    <dgm:pt modelId="{FA626742-B36E-4FDA-A2A8-E63A2EA295BA}">
      <dgm:prSet phldrT="[Text]" custT="1"/>
      <dgm:spPr>
        <a:solidFill>
          <a:schemeClr val="accent4"/>
        </a:solidFill>
      </dgm:spPr>
      <dgm:t>
        <a:bodyPr/>
        <a:lstStyle/>
        <a:p>
          <a:pPr algn="l">
            <a:buFontTx/>
            <a:buChar char="–"/>
          </a:pPr>
          <a:r>
            <a:rPr lang="en-GB" sz="1100" dirty="0"/>
            <a:t>Joint range of motion </a:t>
          </a:r>
        </a:p>
      </dgm:t>
    </dgm:pt>
    <dgm:pt modelId="{035D3D09-E540-41BD-BF31-C5FF3D9CA02A}" type="parTrans" cxnId="{B197D855-FD56-41CF-B14B-0DECBEBE9DE6}">
      <dgm:prSet/>
      <dgm:spPr/>
      <dgm:t>
        <a:bodyPr/>
        <a:lstStyle/>
        <a:p>
          <a:endParaRPr lang="en-GB"/>
        </a:p>
      </dgm:t>
    </dgm:pt>
    <dgm:pt modelId="{D83E3AA0-2E61-441E-BBAD-20992D14B07B}" type="sibTrans" cxnId="{B197D855-FD56-41CF-B14B-0DECBEBE9DE6}">
      <dgm:prSet/>
      <dgm:spPr/>
      <dgm:t>
        <a:bodyPr/>
        <a:lstStyle/>
        <a:p>
          <a:endParaRPr lang="en-GB"/>
        </a:p>
      </dgm:t>
    </dgm:pt>
    <dgm:pt modelId="{5014465E-C9D5-4F79-8705-7C88F9CE321D}">
      <dgm:prSet phldrT="[Text]" custT="1"/>
      <dgm:spPr>
        <a:solidFill>
          <a:schemeClr val="accent4"/>
        </a:solidFill>
      </dgm:spPr>
      <dgm:t>
        <a:bodyPr/>
        <a:lstStyle/>
        <a:p>
          <a:pPr algn="l">
            <a:buFontTx/>
            <a:buChar char="–"/>
          </a:pPr>
          <a:r>
            <a:rPr lang="en-GB" sz="1100" dirty="0"/>
            <a:t>Assessment of knee hyperextension</a:t>
          </a:r>
        </a:p>
      </dgm:t>
    </dgm:pt>
    <dgm:pt modelId="{A9D073E0-392E-4C30-9C30-C500A97B85ED}" type="parTrans" cxnId="{32C68DF8-2B77-410E-BC36-83B0A8624970}">
      <dgm:prSet/>
      <dgm:spPr/>
      <dgm:t>
        <a:bodyPr/>
        <a:lstStyle/>
        <a:p>
          <a:endParaRPr lang="en-GB"/>
        </a:p>
      </dgm:t>
    </dgm:pt>
    <dgm:pt modelId="{48EF56F6-1B54-46FE-B0F1-FF7AF86854FF}" type="sibTrans" cxnId="{32C68DF8-2B77-410E-BC36-83B0A8624970}">
      <dgm:prSet/>
      <dgm:spPr/>
      <dgm:t>
        <a:bodyPr/>
        <a:lstStyle/>
        <a:p>
          <a:endParaRPr lang="en-GB"/>
        </a:p>
      </dgm:t>
    </dgm:pt>
    <dgm:pt modelId="{013B7695-4BD4-4492-8FBA-D4402F98442F}">
      <dgm:prSet phldrT="[Text]" custT="1"/>
      <dgm:spPr>
        <a:solidFill>
          <a:schemeClr val="accent4"/>
        </a:solidFill>
      </dgm:spPr>
      <dgm:t>
        <a:bodyPr/>
        <a:lstStyle/>
        <a:p>
          <a:pPr algn="l">
            <a:buFontTx/>
            <a:buChar char="–"/>
          </a:pPr>
          <a:r>
            <a:rPr lang="en-GB" sz="1100" dirty="0"/>
            <a:t>Assessment of gait and increased bowing on standing</a:t>
          </a:r>
        </a:p>
      </dgm:t>
    </dgm:pt>
    <dgm:pt modelId="{6B3EE443-51DC-4C31-A13E-82A5FFECD476}" type="parTrans" cxnId="{4A662C44-1450-4138-A597-B7647D4B8828}">
      <dgm:prSet/>
      <dgm:spPr/>
      <dgm:t>
        <a:bodyPr/>
        <a:lstStyle/>
        <a:p>
          <a:endParaRPr lang="en-GB"/>
        </a:p>
      </dgm:t>
    </dgm:pt>
    <dgm:pt modelId="{7EECBF8C-EF0B-4251-8994-A913FB8AE105}" type="sibTrans" cxnId="{4A662C44-1450-4138-A597-B7647D4B8828}">
      <dgm:prSet/>
      <dgm:spPr/>
      <dgm:t>
        <a:bodyPr/>
        <a:lstStyle/>
        <a:p>
          <a:endParaRPr lang="en-GB"/>
        </a:p>
      </dgm:t>
    </dgm:pt>
    <dgm:pt modelId="{721F9A01-2C34-4AB2-980E-F0F186E5F06D}">
      <dgm:prSet phldrT="[Text]" custT="1"/>
      <dgm:spPr>
        <a:solidFill>
          <a:schemeClr val="accent4"/>
        </a:solidFill>
      </dgm:spPr>
      <dgm:t>
        <a:bodyPr/>
        <a:lstStyle/>
        <a:p>
          <a:pPr algn="l">
            <a:buFontTx/>
            <a:buChar char="–"/>
          </a:pPr>
          <a:r>
            <a:rPr lang="en-GB" sz="1100" dirty="0"/>
            <a:t>Neutral positions</a:t>
          </a:r>
        </a:p>
      </dgm:t>
    </dgm:pt>
    <dgm:pt modelId="{C7F191AA-C3D0-4A06-A2AE-210D3B74C23A}" type="parTrans" cxnId="{0B3500CF-2A1F-4926-A793-0F0438CCB2FF}">
      <dgm:prSet/>
      <dgm:spPr/>
      <dgm:t>
        <a:bodyPr/>
        <a:lstStyle/>
        <a:p>
          <a:endParaRPr lang="en-GB"/>
        </a:p>
      </dgm:t>
    </dgm:pt>
    <dgm:pt modelId="{A94A97D1-A912-44C1-8E2B-6C97DA905DFA}" type="sibTrans" cxnId="{0B3500CF-2A1F-4926-A793-0F0438CCB2FF}">
      <dgm:prSet/>
      <dgm:spPr/>
      <dgm:t>
        <a:bodyPr/>
        <a:lstStyle/>
        <a:p>
          <a:endParaRPr lang="en-GB"/>
        </a:p>
      </dgm:t>
    </dgm:pt>
    <dgm:pt modelId="{0E2E6ACE-524E-4E16-9ED1-FE44D5AB7BF1}">
      <dgm:prSet phldrT="[Text]" custT="1"/>
      <dgm:spPr>
        <a:solidFill>
          <a:schemeClr val="accent4"/>
        </a:solidFill>
      </dgm:spPr>
      <dgm:t>
        <a:bodyPr/>
        <a:lstStyle/>
        <a:p>
          <a:pPr algn="l">
            <a:buFontTx/>
            <a:buChar char="–"/>
          </a:pPr>
          <a:r>
            <a:rPr lang="en-GB" sz="1100" dirty="0"/>
            <a:t>Squatting</a:t>
          </a:r>
        </a:p>
      </dgm:t>
    </dgm:pt>
    <dgm:pt modelId="{92A4BD19-3C26-45AE-A78D-7B18FEA1DCDA}" type="parTrans" cxnId="{CD2354B5-513E-466A-9F12-4DF22D1B7394}">
      <dgm:prSet/>
      <dgm:spPr/>
      <dgm:t>
        <a:bodyPr/>
        <a:lstStyle/>
        <a:p>
          <a:endParaRPr lang="en-GB"/>
        </a:p>
      </dgm:t>
    </dgm:pt>
    <dgm:pt modelId="{6E3CC5CB-7B84-4FAB-AB68-FC5A190904EF}" type="sibTrans" cxnId="{CD2354B5-513E-466A-9F12-4DF22D1B7394}">
      <dgm:prSet/>
      <dgm:spPr/>
      <dgm:t>
        <a:bodyPr/>
        <a:lstStyle/>
        <a:p>
          <a:endParaRPr lang="en-GB"/>
        </a:p>
      </dgm:t>
    </dgm:pt>
    <dgm:pt modelId="{5C2B1FBD-289E-4BA5-8372-64DF1FEB6BFD}">
      <dgm:prSet phldrT="[Text]" custT="1"/>
      <dgm:spPr>
        <a:solidFill>
          <a:schemeClr val="accent4"/>
        </a:solidFill>
      </dgm:spPr>
      <dgm:t>
        <a:bodyPr/>
        <a:lstStyle/>
        <a:p>
          <a:pPr algn="l">
            <a:buFontTx/>
            <a:buChar char="–"/>
          </a:pPr>
          <a:r>
            <a:rPr lang="en-GB" sz="1100" dirty="0"/>
            <a:t>Extended hips and shoulders</a:t>
          </a:r>
        </a:p>
      </dgm:t>
    </dgm:pt>
    <dgm:pt modelId="{81D4CA94-6302-4358-A541-27565AED703C}" type="parTrans" cxnId="{FDC39BA8-34E1-4D79-B3D0-0EDDCAC5B8B6}">
      <dgm:prSet/>
      <dgm:spPr/>
      <dgm:t>
        <a:bodyPr/>
        <a:lstStyle/>
        <a:p>
          <a:endParaRPr lang="en-GB"/>
        </a:p>
      </dgm:t>
    </dgm:pt>
    <dgm:pt modelId="{DEDB695C-C4BF-4355-BFE0-217CA097C1C4}" type="sibTrans" cxnId="{FDC39BA8-34E1-4D79-B3D0-0EDDCAC5B8B6}">
      <dgm:prSet/>
      <dgm:spPr/>
      <dgm:t>
        <a:bodyPr/>
        <a:lstStyle/>
        <a:p>
          <a:endParaRPr lang="en-GB"/>
        </a:p>
      </dgm:t>
    </dgm:pt>
    <dgm:pt modelId="{FE7A6204-4A71-4393-873F-17C0FF2F9561}">
      <dgm:prSet phldrT="[Text]" custT="1"/>
      <dgm:spPr>
        <a:solidFill>
          <a:schemeClr val="accent4"/>
        </a:solidFill>
      </dgm:spPr>
      <dgm:t>
        <a:bodyPr/>
        <a:lstStyle/>
        <a:p>
          <a:pPr algn="l">
            <a:buFontTx/>
            <a:buChar char="–"/>
          </a:pPr>
          <a:r>
            <a:rPr lang="en-GB" sz="1100" dirty="0"/>
            <a:t>Extended arms</a:t>
          </a:r>
        </a:p>
      </dgm:t>
    </dgm:pt>
    <dgm:pt modelId="{A85D1B8C-5E15-4685-8670-BA5E1109A248}" type="parTrans" cxnId="{27EFF814-3FF6-4AD7-9FF8-7EEF5C22BE66}">
      <dgm:prSet/>
      <dgm:spPr/>
      <dgm:t>
        <a:bodyPr/>
        <a:lstStyle/>
        <a:p>
          <a:endParaRPr lang="en-GB"/>
        </a:p>
      </dgm:t>
    </dgm:pt>
    <dgm:pt modelId="{FD26136A-4A15-4A80-B4D1-185D56A0B885}" type="sibTrans" cxnId="{27EFF814-3FF6-4AD7-9FF8-7EEF5C22BE66}">
      <dgm:prSet/>
      <dgm:spPr/>
      <dgm:t>
        <a:bodyPr/>
        <a:lstStyle/>
        <a:p>
          <a:endParaRPr lang="en-GB"/>
        </a:p>
      </dgm:t>
    </dgm:pt>
    <dgm:pt modelId="{BFBAE7D6-B681-4C36-A492-6E911C423422}">
      <dgm:prSet phldrT="[Text]" custT="1"/>
      <dgm:spPr>
        <a:solidFill>
          <a:schemeClr val="accent3"/>
        </a:solidFill>
      </dgm:spPr>
      <dgm:t>
        <a:bodyPr/>
        <a:lstStyle/>
        <a:p>
          <a:pPr>
            <a:buFontTx/>
            <a:buChar char="–"/>
          </a:pPr>
          <a:r>
            <a:rPr lang="en-GB" sz="1100" dirty="0"/>
            <a:t>Assessment, diagnosis, prevention, and treatment of health problems in the ear, nose and throat of the patient and lung function</a:t>
          </a:r>
        </a:p>
      </dgm:t>
    </dgm:pt>
    <dgm:pt modelId="{FA8C6406-2461-40CC-AE86-23350667B603}" type="parTrans" cxnId="{79FF4D15-6377-4919-96F0-ABAA7B331C5C}">
      <dgm:prSet/>
      <dgm:spPr/>
      <dgm:t>
        <a:bodyPr/>
        <a:lstStyle/>
        <a:p>
          <a:endParaRPr lang="en-GB"/>
        </a:p>
      </dgm:t>
    </dgm:pt>
    <dgm:pt modelId="{63216F9E-C425-4C35-AACF-884A2811CF6E}" type="sibTrans" cxnId="{79FF4D15-6377-4919-96F0-ABAA7B331C5C}">
      <dgm:prSet/>
      <dgm:spPr/>
      <dgm:t>
        <a:bodyPr/>
        <a:lstStyle/>
        <a:p>
          <a:endParaRPr lang="en-GB"/>
        </a:p>
      </dgm:t>
    </dgm:pt>
    <dgm:pt modelId="{C827CD87-86F6-4FA4-9A1F-2FAB0282FB2C}">
      <dgm:prSet phldrT="[Text]" custT="1"/>
      <dgm:spPr>
        <a:solidFill>
          <a:schemeClr val="accent3"/>
        </a:solidFill>
      </dgm:spPr>
      <dgm:t>
        <a:bodyPr/>
        <a:lstStyle/>
        <a:p>
          <a:pPr>
            <a:buFontTx/>
            <a:buChar char="–"/>
          </a:pPr>
          <a:r>
            <a:rPr lang="en-GB" sz="1100" dirty="0"/>
            <a:t>Hearing tests/ evoked potentials and spirometry</a:t>
          </a:r>
        </a:p>
      </dgm:t>
    </dgm:pt>
    <dgm:pt modelId="{42E238D7-A0EB-4A31-B5CB-7DBB7CA449E5}" type="parTrans" cxnId="{AAC2427D-DE4F-4E00-BBE2-8407A5E1BE72}">
      <dgm:prSet/>
      <dgm:spPr/>
      <dgm:t>
        <a:bodyPr/>
        <a:lstStyle/>
        <a:p>
          <a:endParaRPr lang="en-GB"/>
        </a:p>
      </dgm:t>
    </dgm:pt>
    <dgm:pt modelId="{38EC911D-1089-4056-81E4-B45867A7D0E8}" type="sibTrans" cxnId="{AAC2427D-DE4F-4E00-BBE2-8407A5E1BE72}">
      <dgm:prSet/>
      <dgm:spPr/>
      <dgm:t>
        <a:bodyPr/>
        <a:lstStyle/>
        <a:p>
          <a:endParaRPr lang="en-GB"/>
        </a:p>
      </dgm:t>
    </dgm:pt>
    <dgm:pt modelId="{D52D2680-4B53-4778-9A62-F58AD886E1F9}">
      <dgm:prSet phldrT="[Text]" custT="1"/>
      <dgm:spPr>
        <a:solidFill>
          <a:schemeClr val="accent3"/>
        </a:solidFill>
      </dgm:spPr>
      <dgm:t>
        <a:bodyPr/>
        <a:lstStyle/>
        <a:p>
          <a:pPr>
            <a:buFontTx/>
            <a:buChar char="–"/>
          </a:pPr>
          <a:r>
            <a:rPr lang="en-GB" sz="1100" dirty="0"/>
            <a:t>PSG, with reassessment according to patient’s clinical condition</a:t>
          </a:r>
        </a:p>
      </dgm:t>
    </dgm:pt>
    <dgm:pt modelId="{00D6F9A2-04C2-400B-BB78-A55D48FBAD33}" type="parTrans" cxnId="{C30F0C90-E877-4B8E-9752-9DD75CD7CF0E}">
      <dgm:prSet/>
      <dgm:spPr/>
      <dgm:t>
        <a:bodyPr/>
        <a:lstStyle/>
        <a:p>
          <a:endParaRPr lang="en-GB"/>
        </a:p>
      </dgm:t>
    </dgm:pt>
    <dgm:pt modelId="{9ABC756A-5FE7-4FA5-8CDB-CBE9D2D87729}" type="sibTrans" cxnId="{C30F0C90-E877-4B8E-9752-9DD75CD7CF0E}">
      <dgm:prSet/>
      <dgm:spPr/>
      <dgm:t>
        <a:bodyPr/>
        <a:lstStyle/>
        <a:p>
          <a:endParaRPr lang="en-GB"/>
        </a:p>
      </dgm:t>
    </dgm:pt>
    <dgm:pt modelId="{4EA37460-9004-4E9E-862E-746657097ABC}">
      <dgm:prSet phldrT="[Text]" custT="1"/>
      <dgm:spPr>
        <a:solidFill>
          <a:schemeClr val="accent2"/>
        </a:solidFill>
      </dgm:spPr>
      <dgm:t>
        <a:bodyPr/>
        <a:lstStyle/>
        <a:p>
          <a:r>
            <a:rPr lang="en-GB" sz="1200" dirty="0"/>
            <a:t>Initial interview with caregivers, explain how to:</a:t>
          </a:r>
        </a:p>
      </dgm:t>
    </dgm:pt>
    <dgm:pt modelId="{9F358E6D-E6DF-4937-9F75-19C9C31FAB57}" type="parTrans" cxnId="{EAC59126-21EB-4A0F-99DC-5CFADB5B5834}">
      <dgm:prSet/>
      <dgm:spPr/>
      <dgm:t>
        <a:bodyPr/>
        <a:lstStyle/>
        <a:p>
          <a:endParaRPr lang="en-GB"/>
        </a:p>
      </dgm:t>
    </dgm:pt>
    <dgm:pt modelId="{E818DFCF-7527-4DDD-8068-B52B0AC4CDEA}" type="sibTrans" cxnId="{EAC59126-21EB-4A0F-99DC-5CFADB5B5834}">
      <dgm:prSet/>
      <dgm:spPr/>
      <dgm:t>
        <a:bodyPr/>
        <a:lstStyle/>
        <a:p>
          <a:endParaRPr lang="en-GB"/>
        </a:p>
      </dgm:t>
    </dgm:pt>
    <dgm:pt modelId="{0E5356AB-5628-4045-A55C-BDB305B311DF}">
      <dgm:prSet phldrT="[Text]" custT="1"/>
      <dgm:spPr/>
      <dgm:t>
        <a:bodyPr/>
        <a:lstStyle/>
        <a:p>
          <a:r>
            <a:rPr lang="en-GB" sz="2000" dirty="0"/>
            <a:t>Clinical psychology</a:t>
          </a:r>
        </a:p>
      </dgm:t>
    </dgm:pt>
    <dgm:pt modelId="{2F5D0C2E-06FD-466B-82BF-66E2CEF3B99A}" type="parTrans" cxnId="{AA12274C-8A61-4AF4-BB57-F4A6C8389808}">
      <dgm:prSet/>
      <dgm:spPr/>
      <dgm:t>
        <a:bodyPr/>
        <a:lstStyle/>
        <a:p>
          <a:endParaRPr lang="en-GB"/>
        </a:p>
      </dgm:t>
    </dgm:pt>
    <dgm:pt modelId="{0E0339A7-FB36-4085-BCE2-748293B9CD59}" type="sibTrans" cxnId="{AA12274C-8A61-4AF4-BB57-F4A6C8389808}">
      <dgm:prSet/>
      <dgm:spPr/>
      <dgm:t>
        <a:bodyPr/>
        <a:lstStyle/>
        <a:p>
          <a:endParaRPr lang="en-GB"/>
        </a:p>
      </dgm:t>
    </dgm:pt>
    <dgm:pt modelId="{B54E5C98-A2AC-4850-8B76-517192713997}">
      <dgm:prSet phldrT="[Text]" custT="1"/>
      <dgm:spPr>
        <a:solidFill>
          <a:schemeClr val="accent2"/>
        </a:solidFill>
      </dgm:spPr>
      <dgm:t>
        <a:bodyPr/>
        <a:lstStyle/>
        <a:p>
          <a:pPr>
            <a:buFontTx/>
            <a:buChar char="–"/>
          </a:pPr>
          <a:r>
            <a:rPr lang="en-GB" sz="1100" dirty="0"/>
            <a:t>Manage expectations</a:t>
          </a:r>
        </a:p>
      </dgm:t>
    </dgm:pt>
    <dgm:pt modelId="{5A62B8A4-2D14-4A3F-9239-377639DA6AB3}" type="parTrans" cxnId="{240A713D-A1B9-49BA-877F-11CDFD463165}">
      <dgm:prSet/>
      <dgm:spPr/>
      <dgm:t>
        <a:bodyPr/>
        <a:lstStyle/>
        <a:p>
          <a:endParaRPr lang="en-GB"/>
        </a:p>
      </dgm:t>
    </dgm:pt>
    <dgm:pt modelId="{C18A4893-B0CA-47A0-B768-DA527333DF69}" type="sibTrans" cxnId="{240A713D-A1B9-49BA-877F-11CDFD463165}">
      <dgm:prSet/>
      <dgm:spPr/>
      <dgm:t>
        <a:bodyPr/>
        <a:lstStyle/>
        <a:p>
          <a:endParaRPr lang="en-GB"/>
        </a:p>
      </dgm:t>
    </dgm:pt>
    <dgm:pt modelId="{BDC82B30-03F3-402B-B977-0C20E7769203}">
      <dgm:prSet phldrT="[Text]" custT="1"/>
      <dgm:spPr>
        <a:solidFill>
          <a:schemeClr val="accent2"/>
        </a:solidFill>
      </dgm:spPr>
      <dgm:t>
        <a:bodyPr/>
        <a:lstStyle/>
        <a:p>
          <a:pPr>
            <a:buFontTx/>
            <a:buChar char="–"/>
          </a:pPr>
          <a:r>
            <a:rPr lang="en-GB" sz="1100" dirty="0"/>
            <a:t>Discuss treatment with children</a:t>
          </a:r>
        </a:p>
      </dgm:t>
    </dgm:pt>
    <dgm:pt modelId="{2DA805F3-BEC2-4A46-AAC5-A60EA7739E3F}" type="parTrans" cxnId="{2BE3B37C-B525-4CC0-802F-ECE53817F028}">
      <dgm:prSet/>
      <dgm:spPr/>
      <dgm:t>
        <a:bodyPr/>
        <a:lstStyle/>
        <a:p>
          <a:endParaRPr lang="en-GB"/>
        </a:p>
      </dgm:t>
    </dgm:pt>
    <dgm:pt modelId="{C37D2063-0264-42F7-8B0E-4C275463F4E4}" type="sibTrans" cxnId="{2BE3B37C-B525-4CC0-802F-ECE53817F028}">
      <dgm:prSet/>
      <dgm:spPr/>
      <dgm:t>
        <a:bodyPr/>
        <a:lstStyle/>
        <a:p>
          <a:endParaRPr lang="en-GB"/>
        </a:p>
      </dgm:t>
    </dgm:pt>
    <dgm:pt modelId="{4088D34F-2D96-4FF4-BAFE-F16E9C4DDE5F}">
      <dgm:prSet phldrT="[Text]" custT="1"/>
      <dgm:spPr>
        <a:solidFill>
          <a:schemeClr val="accent2"/>
        </a:solidFill>
      </dgm:spPr>
      <dgm:t>
        <a:bodyPr/>
        <a:lstStyle/>
        <a:p>
          <a:pPr>
            <a:buFontTx/>
            <a:buChar char="–"/>
          </a:pPr>
          <a:r>
            <a:rPr lang="en-GB" sz="1100" dirty="0"/>
            <a:t>Assess the impact of vosoritide administration on the family and patient</a:t>
          </a:r>
        </a:p>
      </dgm:t>
    </dgm:pt>
    <dgm:pt modelId="{DDF62A7A-8C86-48DA-B68F-0D5CB9691533}" type="parTrans" cxnId="{7EB3B220-F611-4BB1-B577-8A7760C5D640}">
      <dgm:prSet/>
      <dgm:spPr/>
      <dgm:t>
        <a:bodyPr/>
        <a:lstStyle/>
        <a:p>
          <a:endParaRPr lang="en-GB"/>
        </a:p>
      </dgm:t>
    </dgm:pt>
    <dgm:pt modelId="{8883BFF8-F100-4C9C-8259-C3F0A975C93C}" type="sibTrans" cxnId="{7EB3B220-F611-4BB1-B577-8A7760C5D640}">
      <dgm:prSet/>
      <dgm:spPr/>
      <dgm:t>
        <a:bodyPr/>
        <a:lstStyle/>
        <a:p>
          <a:endParaRPr lang="en-GB"/>
        </a:p>
      </dgm:t>
    </dgm:pt>
    <dgm:pt modelId="{4C7E4926-053D-46D6-9A02-F3633EF4B46B}">
      <dgm:prSet phldrT="[Text]" custT="1"/>
      <dgm:spPr>
        <a:solidFill>
          <a:schemeClr val="accent2"/>
        </a:solidFill>
      </dgm:spPr>
      <dgm:t>
        <a:bodyPr/>
        <a:lstStyle/>
        <a:p>
          <a:r>
            <a:rPr lang="en-GB" sz="1200" dirty="0"/>
            <a:t>Follow up</a:t>
          </a:r>
        </a:p>
      </dgm:t>
    </dgm:pt>
    <dgm:pt modelId="{56194699-3726-4EC2-A6C9-AD20A5D2C3C2}" type="parTrans" cxnId="{704F1EDD-F00C-44F0-84AB-51BF0A901381}">
      <dgm:prSet/>
      <dgm:spPr/>
      <dgm:t>
        <a:bodyPr/>
        <a:lstStyle/>
        <a:p>
          <a:endParaRPr lang="en-GB"/>
        </a:p>
      </dgm:t>
    </dgm:pt>
    <dgm:pt modelId="{EA08E76A-B1E6-4B43-95BE-0021B5C8D0D4}" type="sibTrans" cxnId="{704F1EDD-F00C-44F0-84AB-51BF0A901381}">
      <dgm:prSet/>
      <dgm:spPr/>
      <dgm:t>
        <a:bodyPr/>
        <a:lstStyle/>
        <a:p>
          <a:endParaRPr lang="en-GB"/>
        </a:p>
      </dgm:t>
    </dgm:pt>
    <dgm:pt modelId="{6FD71ABE-923D-4A6E-9597-7EFE959691D2}">
      <dgm:prSet phldrT="[Text]" custT="1"/>
      <dgm:spPr>
        <a:solidFill>
          <a:schemeClr val="accent4"/>
        </a:solidFill>
      </dgm:spPr>
      <dgm:t>
        <a:bodyPr/>
        <a:lstStyle/>
        <a:p>
          <a:pPr algn="l"/>
          <a:r>
            <a:rPr lang="en-GB" sz="1200" dirty="0"/>
            <a:t>Body positions in screening </a:t>
          </a:r>
        </a:p>
      </dgm:t>
    </dgm:pt>
    <dgm:pt modelId="{422F2CC2-5101-4934-8725-F40C40C7D9F5}" type="sibTrans" cxnId="{3576DD82-F5D3-4A57-B492-D21215A4191F}">
      <dgm:prSet/>
      <dgm:spPr/>
      <dgm:t>
        <a:bodyPr/>
        <a:lstStyle/>
        <a:p>
          <a:endParaRPr lang="en-GB"/>
        </a:p>
      </dgm:t>
    </dgm:pt>
    <dgm:pt modelId="{A833FA7B-9DA7-43D2-83D1-0EFD4B928334}" type="parTrans" cxnId="{3576DD82-F5D3-4A57-B492-D21215A4191F}">
      <dgm:prSet/>
      <dgm:spPr/>
      <dgm:t>
        <a:bodyPr/>
        <a:lstStyle/>
        <a:p>
          <a:endParaRPr lang="en-GB"/>
        </a:p>
      </dgm:t>
    </dgm:pt>
    <dgm:pt modelId="{47CBA9F9-AAE8-4C47-9D12-5DD36B356F57}">
      <dgm:prSet phldrT="[Text]" custT="1"/>
      <dgm:spPr>
        <a:solidFill>
          <a:schemeClr val="accent4"/>
        </a:solidFill>
      </dgm:spPr>
      <dgm:t>
        <a:bodyPr/>
        <a:lstStyle/>
        <a:p>
          <a:pPr algn="l"/>
          <a:r>
            <a:rPr lang="en-GB" sz="1200" dirty="0"/>
            <a:t>Follow-up</a:t>
          </a:r>
        </a:p>
      </dgm:t>
    </dgm:pt>
    <dgm:pt modelId="{6E96327F-5B25-4743-9870-DB73E70B5EB5}" type="sibTrans" cxnId="{5F89B83E-5925-4487-9659-078D058C6234}">
      <dgm:prSet/>
      <dgm:spPr/>
      <dgm:t>
        <a:bodyPr/>
        <a:lstStyle/>
        <a:p>
          <a:endParaRPr lang="en-GB"/>
        </a:p>
      </dgm:t>
    </dgm:pt>
    <dgm:pt modelId="{1CEBDD06-64AA-4F01-9FE7-7A4AA790C111}" type="parTrans" cxnId="{5F89B83E-5925-4487-9659-078D058C6234}">
      <dgm:prSet/>
      <dgm:spPr/>
      <dgm:t>
        <a:bodyPr/>
        <a:lstStyle/>
        <a:p>
          <a:endParaRPr lang="en-GB"/>
        </a:p>
      </dgm:t>
    </dgm:pt>
    <dgm:pt modelId="{8F6CD831-B7D0-454B-B839-F7200CD89D6D}">
      <dgm:prSet phldrT="[Text]" custT="1"/>
      <dgm:spPr>
        <a:solidFill>
          <a:schemeClr val="accent2"/>
        </a:solidFill>
      </dgm:spPr>
      <dgm:t>
        <a:bodyPr/>
        <a:lstStyle/>
        <a:p>
          <a:pPr>
            <a:buFontTx/>
            <a:buChar char="–"/>
          </a:pPr>
          <a:r>
            <a:rPr lang="en-GB" sz="1200" dirty="0"/>
            <a:t>Assessment of HRQoL and functioning with PROMs/PREMs*</a:t>
          </a:r>
        </a:p>
      </dgm:t>
    </dgm:pt>
    <dgm:pt modelId="{24133C6A-AE51-47C6-9B99-B097E619665D}" type="parTrans" cxnId="{18E91DB7-4650-46E3-A179-9E6A8E3F8B10}">
      <dgm:prSet/>
      <dgm:spPr/>
      <dgm:t>
        <a:bodyPr/>
        <a:lstStyle/>
        <a:p>
          <a:endParaRPr lang="en-GB"/>
        </a:p>
      </dgm:t>
    </dgm:pt>
    <dgm:pt modelId="{B22F0944-081E-450D-8758-BBB4137FD875}" type="sibTrans" cxnId="{18E91DB7-4650-46E3-A179-9E6A8E3F8B10}">
      <dgm:prSet/>
      <dgm:spPr/>
      <dgm:t>
        <a:bodyPr/>
        <a:lstStyle/>
        <a:p>
          <a:endParaRPr lang="en-GB"/>
        </a:p>
      </dgm:t>
    </dgm:pt>
    <dgm:pt modelId="{BCBFA08F-457A-43AE-B7EC-53279D16DA02}" type="pres">
      <dgm:prSet presAssocID="{9BBC6E9D-B1C0-4672-AD1E-B6BFA0140BB9}" presName="linearFlow" presStyleCnt="0">
        <dgm:presLayoutVars>
          <dgm:dir/>
          <dgm:animLvl val="lvl"/>
          <dgm:resizeHandles/>
        </dgm:presLayoutVars>
      </dgm:prSet>
      <dgm:spPr/>
    </dgm:pt>
    <dgm:pt modelId="{6D1C6865-7D01-428D-8035-B25F10A1132B}" type="pres">
      <dgm:prSet presAssocID="{A15770A7-2844-47DF-AF0B-469A2BB590C4}" presName="compositeNode" presStyleCnt="0">
        <dgm:presLayoutVars>
          <dgm:bulletEnabled val="1"/>
        </dgm:presLayoutVars>
      </dgm:prSet>
      <dgm:spPr/>
    </dgm:pt>
    <dgm:pt modelId="{561B2A53-0A5D-423E-A460-C371B0128652}" type="pres">
      <dgm:prSet presAssocID="{A15770A7-2844-47DF-AF0B-469A2BB590C4}" presName="image" presStyleLbl="fgImgPlace1" presStyleIdx="0" presStyleCnt="4"/>
      <dgm:spPr>
        <a:prstGeom prst="flowChartConnector">
          <a:avLst/>
        </a:prstGeom>
        <a:solidFill>
          <a:schemeClr val="accent2"/>
        </a:solidFill>
      </dgm:spPr>
    </dgm:pt>
    <dgm:pt modelId="{CB548031-5132-4385-8C48-DA7861E0940F}" type="pres">
      <dgm:prSet presAssocID="{A15770A7-2844-47DF-AF0B-469A2BB590C4}" presName="childNode" presStyleLbl="node1" presStyleIdx="0" presStyleCnt="4">
        <dgm:presLayoutVars>
          <dgm:bulletEnabled val="1"/>
        </dgm:presLayoutVars>
      </dgm:prSet>
      <dgm:spPr/>
    </dgm:pt>
    <dgm:pt modelId="{DD2A66B7-9272-4663-9886-36E127C75776}" type="pres">
      <dgm:prSet presAssocID="{A15770A7-2844-47DF-AF0B-469A2BB590C4}" presName="parentNode" presStyleLbl="revTx" presStyleIdx="0" presStyleCnt="4">
        <dgm:presLayoutVars>
          <dgm:chMax val="0"/>
          <dgm:bulletEnabled val="1"/>
        </dgm:presLayoutVars>
      </dgm:prSet>
      <dgm:spPr/>
    </dgm:pt>
    <dgm:pt modelId="{1359CDD1-226C-4104-B32F-DED252B60131}" type="pres">
      <dgm:prSet presAssocID="{9AE7C742-E5AC-4555-A51A-6641A899689A}" presName="sibTrans" presStyleCnt="0"/>
      <dgm:spPr/>
    </dgm:pt>
    <dgm:pt modelId="{AF79E963-6E51-4EF2-A49A-3503A559D0A4}" type="pres">
      <dgm:prSet presAssocID="{F2CBABBC-A63D-449E-A35C-E65D59269318}" presName="compositeNode" presStyleCnt="0">
        <dgm:presLayoutVars>
          <dgm:bulletEnabled val="1"/>
        </dgm:presLayoutVars>
      </dgm:prSet>
      <dgm:spPr/>
    </dgm:pt>
    <dgm:pt modelId="{89D34BED-CA55-425E-91DD-AFAD3DE3581E}" type="pres">
      <dgm:prSet presAssocID="{F2CBABBC-A63D-449E-A35C-E65D59269318}" presName="image" presStyleLbl="fgImgPlace1" presStyleIdx="1" presStyleCnt="4"/>
      <dgm:spPr>
        <a:prstGeom prst="flowChartConnector">
          <a:avLst/>
        </a:prstGeom>
        <a:solidFill>
          <a:schemeClr val="accent4"/>
        </a:solidFill>
      </dgm:spPr>
    </dgm:pt>
    <dgm:pt modelId="{7FE7CC2C-98B4-45FD-92E9-C3FF3B3F0F4B}" type="pres">
      <dgm:prSet presAssocID="{F2CBABBC-A63D-449E-A35C-E65D59269318}" presName="childNode" presStyleLbl="node1" presStyleIdx="1" presStyleCnt="4">
        <dgm:presLayoutVars>
          <dgm:bulletEnabled val="1"/>
        </dgm:presLayoutVars>
      </dgm:prSet>
      <dgm:spPr/>
    </dgm:pt>
    <dgm:pt modelId="{0668509A-1754-4BA2-B82F-155AB7B14183}" type="pres">
      <dgm:prSet presAssocID="{F2CBABBC-A63D-449E-A35C-E65D59269318}" presName="parentNode" presStyleLbl="revTx" presStyleIdx="1" presStyleCnt="4">
        <dgm:presLayoutVars>
          <dgm:chMax val="0"/>
          <dgm:bulletEnabled val="1"/>
        </dgm:presLayoutVars>
      </dgm:prSet>
      <dgm:spPr/>
    </dgm:pt>
    <dgm:pt modelId="{428737F5-D48D-4026-8678-D31E881C4CCA}" type="pres">
      <dgm:prSet presAssocID="{63545815-2D8F-4EA8-851A-4371A793E804}" presName="sibTrans" presStyleCnt="0"/>
      <dgm:spPr/>
    </dgm:pt>
    <dgm:pt modelId="{5423612A-E6A6-432A-8DA2-B1973D79B24E}" type="pres">
      <dgm:prSet presAssocID="{DACFF2A4-08FB-45BA-8705-C61BBAD0F06A}" presName="compositeNode" presStyleCnt="0">
        <dgm:presLayoutVars>
          <dgm:bulletEnabled val="1"/>
        </dgm:presLayoutVars>
      </dgm:prSet>
      <dgm:spPr/>
    </dgm:pt>
    <dgm:pt modelId="{B098A5EF-24CA-49CA-B899-4A3B3E74DF55}" type="pres">
      <dgm:prSet presAssocID="{DACFF2A4-08FB-45BA-8705-C61BBAD0F06A}" presName="image" presStyleLbl="fgImgPlace1" presStyleIdx="2" presStyleCnt="4" custLinFactNeighborY="0"/>
      <dgm:spPr>
        <a:prstGeom prst="flowChartConnector">
          <a:avLst/>
        </a:prstGeom>
        <a:solidFill>
          <a:schemeClr val="accent3"/>
        </a:solidFill>
      </dgm:spPr>
    </dgm:pt>
    <dgm:pt modelId="{84AE553A-F943-483D-B5BA-A0FDEF40CCC2}" type="pres">
      <dgm:prSet presAssocID="{DACFF2A4-08FB-45BA-8705-C61BBAD0F06A}" presName="childNode" presStyleLbl="node1" presStyleIdx="2" presStyleCnt="4">
        <dgm:presLayoutVars>
          <dgm:bulletEnabled val="1"/>
        </dgm:presLayoutVars>
      </dgm:prSet>
      <dgm:spPr/>
    </dgm:pt>
    <dgm:pt modelId="{73AAC20A-45ED-4292-9F99-0DB230FFAAD8}" type="pres">
      <dgm:prSet presAssocID="{DACFF2A4-08FB-45BA-8705-C61BBAD0F06A}" presName="parentNode" presStyleLbl="revTx" presStyleIdx="2" presStyleCnt="4">
        <dgm:presLayoutVars>
          <dgm:chMax val="0"/>
          <dgm:bulletEnabled val="1"/>
        </dgm:presLayoutVars>
      </dgm:prSet>
      <dgm:spPr/>
    </dgm:pt>
    <dgm:pt modelId="{5B83229E-2410-4968-A1B4-E303E4707FF9}" type="pres">
      <dgm:prSet presAssocID="{15580ABD-6365-46E3-9AF3-A4B79E4DE862}" presName="sibTrans" presStyleCnt="0"/>
      <dgm:spPr/>
    </dgm:pt>
    <dgm:pt modelId="{AC164CAD-2AFB-4373-9182-2FE9175E5974}" type="pres">
      <dgm:prSet presAssocID="{0E5356AB-5628-4045-A55C-BDB305B311DF}" presName="compositeNode" presStyleCnt="0">
        <dgm:presLayoutVars>
          <dgm:bulletEnabled val="1"/>
        </dgm:presLayoutVars>
      </dgm:prSet>
      <dgm:spPr/>
    </dgm:pt>
    <dgm:pt modelId="{5744B6BC-7870-4246-98EA-38F9B7898054}" type="pres">
      <dgm:prSet presAssocID="{0E5356AB-5628-4045-A55C-BDB305B311DF}" presName="image" presStyleLbl="fgImgPlace1" presStyleIdx="3" presStyleCnt="4"/>
      <dgm:spPr>
        <a:prstGeom prst="flowChartConnector">
          <a:avLst/>
        </a:prstGeom>
        <a:solidFill>
          <a:schemeClr val="accent2"/>
        </a:solidFill>
      </dgm:spPr>
    </dgm:pt>
    <dgm:pt modelId="{7893694C-757D-4C34-B400-CC7A41CC3E0D}" type="pres">
      <dgm:prSet presAssocID="{0E5356AB-5628-4045-A55C-BDB305B311DF}" presName="childNode" presStyleLbl="node1" presStyleIdx="3" presStyleCnt="4">
        <dgm:presLayoutVars>
          <dgm:bulletEnabled val="1"/>
        </dgm:presLayoutVars>
      </dgm:prSet>
      <dgm:spPr/>
    </dgm:pt>
    <dgm:pt modelId="{5D27090D-63A8-45EC-B56E-A407CE85B0E8}" type="pres">
      <dgm:prSet presAssocID="{0E5356AB-5628-4045-A55C-BDB305B311DF}" presName="parentNode" presStyleLbl="revTx" presStyleIdx="3" presStyleCnt="4">
        <dgm:presLayoutVars>
          <dgm:chMax val="0"/>
          <dgm:bulletEnabled val="1"/>
        </dgm:presLayoutVars>
      </dgm:prSet>
      <dgm:spPr/>
    </dgm:pt>
  </dgm:ptLst>
  <dgm:cxnLst>
    <dgm:cxn modelId="{27EFF814-3FF6-4AD7-9FF8-7EEF5C22BE66}" srcId="{6FD71ABE-923D-4A6E-9597-7EFE959691D2}" destId="{FE7A6204-4A71-4393-873F-17C0FF2F9561}" srcOrd="3" destOrd="0" parTransId="{A85D1B8C-5E15-4685-8670-BA5E1109A248}" sibTransId="{FD26136A-4A15-4A80-B4D1-185D56A0B885}"/>
    <dgm:cxn modelId="{79FF4D15-6377-4919-96F0-ABAA7B331C5C}" srcId="{0FEF03A1-0E6A-49AB-8A44-D05A51BD6816}" destId="{BFBAE7D6-B681-4C36-A492-6E911C423422}" srcOrd="0" destOrd="0" parTransId="{FA8C6406-2461-40CC-AE86-23350667B603}" sibTransId="{63216F9E-C425-4C35-AACF-884A2811CF6E}"/>
    <dgm:cxn modelId="{6BA36A1A-6F01-473B-B8D4-19806EF6E079}" srcId="{DACFF2A4-08FB-45BA-8705-C61BBAD0F06A}" destId="{0651B51E-2AD2-4688-BDC3-50EBF880B038}" srcOrd="1" destOrd="0" parTransId="{DA8473DB-3099-4F5B-A358-6AAAFD9E2B2A}" sibTransId="{0D3AC483-2508-4B66-810B-8697E3947A60}"/>
    <dgm:cxn modelId="{7EB3B220-F611-4BB1-B577-8A7760C5D640}" srcId="{4EA37460-9004-4E9E-862E-746657097ABC}" destId="{4088D34F-2D96-4FF4-BAFE-F16E9C4DDE5F}" srcOrd="2" destOrd="0" parTransId="{DDF62A7A-8C86-48DA-B68F-0D5CB9691533}" sibTransId="{8883BFF8-F100-4C9C-8259-C3F0A975C93C}"/>
    <dgm:cxn modelId="{0B92F821-1C73-4D03-9B6F-8166C93BDF96}" type="presOf" srcId="{5C2B1FBD-289E-4BA5-8372-64DF1FEB6BFD}" destId="{7FE7CC2C-98B4-45FD-92E9-C3FF3B3F0F4B}" srcOrd="0" destOrd="11" presId="urn:microsoft.com/office/officeart/2005/8/layout/hList2"/>
    <dgm:cxn modelId="{1F41B222-7B03-4869-8C44-8B95C6B8E3C4}" type="presOf" srcId="{C827CD87-86F6-4FA4-9A1F-2FAB0282FB2C}" destId="{84AE553A-F943-483D-B5BA-A0FDEF40CCC2}" srcOrd="0" destOrd="2" presId="urn:microsoft.com/office/officeart/2005/8/layout/hList2"/>
    <dgm:cxn modelId="{13F98823-0649-4A39-A0B6-94320BA30B72}" type="presOf" srcId="{013B7695-4BD4-4492-8FBA-D4402F98442F}" destId="{7FE7CC2C-98B4-45FD-92E9-C3FF3B3F0F4B}" srcOrd="0" destOrd="3" presId="urn:microsoft.com/office/officeart/2005/8/layout/hList2"/>
    <dgm:cxn modelId="{EAC59126-21EB-4A0F-99DC-5CFADB5B5834}" srcId="{0E5356AB-5628-4045-A55C-BDB305B311DF}" destId="{4EA37460-9004-4E9E-862E-746657097ABC}" srcOrd="0" destOrd="0" parTransId="{9F358E6D-E6DF-4937-9F75-19C9C31FAB57}" sibTransId="{E818DFCF-7527-4DDD-8068-B52B0AC4CDEA}"/>
    <dgm:cxn modelId="{638FB528-1855-4E8D-BE5D-6FD74177753A}" type="presOf" srcId="{940311F8-89F8-4B6C-BD6F-A5D108B11398}" destId="{7FE7CC2C-98B4-45FD-92E9-C3FF3B3F0F4B}" srcOrd="0" destOrd="0" presId="urn:microsoft.com/office/officeart/2005/8/layout/hList2"/>
    <dgm:cxn modelId="{FBAE6029-6FFE-4973-B968-8141A21596E3}" type="presOf" srcId="{6FD71ABE-923D-4A6E-9597-7EFE959691D2}" destId="{7FE7CC2C-98B4-45FD-92E9-C3FF3B3F0F4B}" srcOrd="0" destOrd="8" presId="urn:microsoft.com/office/officeart/2005/8/layout/hList2"/>
    <dgm:cxn modelId="{1628752A-DD84-4FCB-8468-59B8E97A1FE9}" type="presOf" srcId="{14649422-CB27-4F61-BEA6-46BBE205B874}" destId="{7FE7CC2C-98B4-45FD-92E9-C3FF3B3F0F4B}" srcOrd="0" destOrd="5" presId="urn:microsoft.com/office/officeart/2005/8/layout/hList2"/>
    <dgm:cxn modelId="{6BD3652D-5C80-4ADF-A83B-C4FBB6FC504D}" type="presOf" srcId="{C66F3795-E9B0-4E51-9F86-9BE289D38CDA}" destId="{CB548031-5132-4385-8C48-DA7861E0940F}" srcOrd="0" destOrd="1" presId="urn:microsoft.com/office/officeart/2005/8/layout/hList2"/>
    <dgm:cxn modelId="{48C10A30-B10E-4527-8000-C2A17D9C3F45}" type="presOf" srcId="{5014465E-C9D5-4F79-8705-7C88F9CE321D}" destId="{7FE7CC2C-98B4-45FD-92E9-C3FF3B3F0F4B}" srcOrd="0" destOrd="2" presId="urn:microsoft.com/office/officeart/2005/8/layout/hList2"/>
    <dgm:cxn modelId="{80C25132-FF5A-4C5F-8784-064257159ABC}" type="presOf" srcId="{0E2E6ACE-524E-4E16-9ED1-FE44D5AB7BF1}" destId="{7FE7CC2C-98B4-45FD-92E9-C3FF3B3F0F4B}" srcOrd="0" destOrd="10" presId="urn:microsoft.com/office/officeart/2005/8/layout/hList2"/>
    <dgm:cxn modelId="{5C7E7332-7EFF-4B6A-AD58-CB115BF6A2E8}" type="presOf" srcId="{47CBA9F9-AAE8-4C47-9D12-5DD36B356F57}" destId="{7FE7CC2C-98B4-45FD-92E9-C3FF3B3F0F4B}" srcOrd="0" destOrd="6" presId="urn:microsoft.com/office/officeart/2005/8/layout/hList2"/>
    <dgm:cxn modelId="{4035B134-73E9-4973-815F-EF28F5F6FAC9}" type="presOf" srcId="{F6B87BDF-785F-4934-BB6C-2A738CDDA3DF}" destId="{7FE7CC2C-98B4-45FD-92E9-C3FF3B3F0F4B}" srcOrd="0" destOrd="1" presId="urn:microsoft.com/office/officeart/2005/8/layout/hList2"/>
    <dgm:cxn modelId="{240A713D-A1B9-49BA-877F-11CDFD463165}" srcId="{4EA37460-9004-4E9E-862E-746657097ABC}" destId="{B54E5C98-A2AC-4850-8B76-517192713997}" srcOrd="1" destOrd="0" parTransId="{5A62B8A4-2D14-4A3F-9239-377639DA6AB3}" sibTransId="{C18A4893-B0CA-47A0-B768-DA527333DF69}"/>
    <dgm:cxn modelId="{5F89B83E-5925-4487-9659-078D058C6234}" srcId="{F2CBABBC-A63D-449E-A35C-E65D59269318}" destId="{47CBA9F9-AAE8-4C47-9D12-5DD36B356F57}" srcOrd="3" destOrd="0" parTransId="{1CEBDD06-64AA-4F01-9FE7-7A4AA790C111}" sibTransId="{6E96327F-5B25-4743-9870-DB73E70B5EB5}"/>
    <dgm:cxn modelId="{80DC785F-5A01-4585-8A39-3C05462A8C84}" type="presOf" srcId="{0FEF03A1-0E6A-49AB-8A44-D05A51BD6816}" destId="{84AE553A-F943-483D-B5BA-A0FDEF40CCC2}" srcOrd="0" destOrd="0" presId="urn:microsoft.com/office/officeart/2005/8/layout/hList2"/>
    <dgm:cxn modelId="{68900962-606F-4B36-9B8E-FA9EF51967AF}" type="presOf" srcId="{BDC82B30-03F3-402B-B977-0C20E7769203}" destId="{7893694C-757D-4C34-B400-CC7A41CC3E0D}" srcOrd="0" destOrd="1" presId="urn:microsoft.com/office/officeart/2005/8/layout/hList2"/>
    <dgm:cxn modelId="{4A662C44-1450-4138-A597-B7647D4B8828}" srcId="{F6B87BDF-785F-4934-BB6C-2A738CDDA3DF}" destId="{013B7695-4BD4-4492-8FBA-D4402F98442F}" srcOrd="1" destOrd="0" parTransId="{6B3EE443-51DC-4C31-A13E-82A5FFECD476}" sibTransId="{7EECBF8C-EF0B-4251-8994-A913FB8AE105}"/>
    <dgm:cxn modelId="{68545B64-C166-436F-9BEF-5530948D9DE1}" type="presOf" srcId="{A15770A7-2844-47DF-AF0B-469A2BB590C4}" destId="{DD2A66B7-9272-4663-9886-36E127C75776}" srcOrd="0" destOrd="0" presId="urn:microsoft.com/office/officeart/2005/8/layout/hList2"/>
    <dgm:cxn modelId="{F8037D64-A2D7-49C8-AD4B-B0429A175649}" type="presOf" srcId="{4088D34F-2D96-4FF4-BAFE-F16E9C4DDE5F}" destId="{7893694C-757D-4C34-B400-CC7A41CC3E0D}" srcOrd="0" destOrd="3" presId="urn:microsoft.com/office/officeart/2005/8/layout/hList2"/>
    <dgm:cxn modelId="{FEB43045-55ED-434B-A378-80E385955128}" type="presOf" srcId="{9BBC6E9D-B1C0-4672-AD1E-B6BFA0140BB9}" destId="{BCBFA08F-457A-43AE-B7EC-53279D16DA02}" srcOrd="0" destOrd="0" presId="urn:microsoft.com/office/officeart/2005/8/layout/hList2"/>
    <dgm:cxn modelId="{19BEB068-3781-4651-BC81-D3BC061FAB6A}" type="presOf" srcId="{B54E5C98-A2AC-4850-8B76-517192713997}" destId="{7893694C-757D-4C34-B400-CC7A41CC3E0D}" srcOrd="0" destOrd="2" presId="urn:microsoft.com/office/officeart/2005/8/layout/hList2"/>
    <dgm:cxn modelId="{C92BF04A-C466-4E4F-A064-AC5A3C808E03}" type="presOf" srcId="{FA626742-B36E-4FDA-A2A8-E63A2EA295BA}" destId="{7FE7CC2C-98B4-45FD-92E9-C3FF3B3F0F4B}" srcOrd="0" destOrd="7" presId="urn:microsoft.com/office/officeart/2005/8/layout/hList2"/>
    <dgm:cxn modelId="{AA12274C-8A61-4AF4-BB57-F4A6C8389808}" srcId="{9BBC6E9D-B1C0-4672-AD1E-B6BFA0140BB9}" destId="{0E5356AB-5628-4045-A55C-BDB305B311DF}" srcOrd="3" destOrd="0" parTransId="{2F5D0C2E-06FD-466B-82BF-66E2CEF3B99A}" sibTransId="{0E0339A7-FB36-4085-BCE2-748293B9CD59}"/>
    <dgm:cxn modelId="{5FBE684D-C835-4B9B-8B34-20AA1607DD14}" srcId="{42133277-018D-49BB-AB32-E5C7995A5A29}" destId="{14649422-CB27-4F61-BEA6-46BBE205B874}" srcOrd="0" destOrd="0" parTransId="{E7EAD17B-ACE5-41B1-9220-AE3B002AFE29}" sibTransId="{27657A2F-2E2D-4533-B584-5302192AD593}"/>
    <dgm:cxn modelId="{6741F452-0724-4C2B-92FF-9C0C6EC579A3}" type="presOf" srcId="{4C7E4926-053D-46D6-9A02-F3633EF4B46B}" destId="{7893694C-757D-4C34-B400-CC7A41CC3E0D}" srcOrd="0" destOrd="4" presId="urn:microsoft.com/office/officeart/2005/8/layout/hList2"/>
    <dgm:cxn modelId="{F6015E73-5FC1-42B5-874F-4593C38AC66B}" type="presOf" srcId="{0E5356AB-5628-4045-A55C-BDB305B311DF}" destId="{5D27090D-63A8-45EC-B56E-A407CE85B0E8}" srcOrd="0" destOrd="0" presId="urn:microsoft.com/office/officeart/2005/8/layout/hList2"/>
    <dgm:cxn modelId="{48FFE674-0DE9-4FA0-BF0A-24454C8D6F29}" srcId="{A15770A7-2844-47DF-AF0B-469A2BB590C4}" destId="{422E56EE-6EC1-41F9-8411-18D9CB66936A}" srcOrd="0" destOrd="0" parTransId="{E6107C34-8300-422F-8347-C5ABD1875E80}" sibTransId="{94B482F8-BBB1-4F6A-B60B-C172634A1C61}"/>
    <dgm:cxn modelId="{90E62455-8D74-4ED2-9B19-61046FB78E80}" type="presOf" srcId="{0651B51E-2AD2-4688-BDC3-50EBF880B038}" destId="{84AE553A-F943-483D-B5BA-A0FDEF40CCC2}" srcOrd="0" destOrd="3" presId="urn:microsoft.com/office/officeart/2005/8/layout/hList2"/>
    <dgm:cxn modelId="{B197D855-FD56-41CF-B14B-0DECBEBE9DE6}" srcId="{47CBA9F9-AAE8-4C47-9D12-5DD36B356F57}" destId="{FA626742-B36E-4FDA-A2A8-E63A2EA295BA}" srcOrd="0" destOrd="0" parTransId="{035D3D09-E540-41BD-BF31-C5FF3D9CA02A}" sibTransId="{D83E3AA0-2E61-441E-BBAD-20992D14B07B}"/>
    <dgm:cxn modelId="{C1BD3956-1F1A-47D9-A7ED-4A89B9E7B550}" type="presOf" srcId="{BFBAE7D6-B681-4C36-A492-6E911C423422}" destId="{84AE553A-F943-483D-B5BA-A0FDEF40CCC2}" srcOrd="0" destOrd="1" presId="urn:microsoft.com/office/officeart/2005/8/layout/hList2"/>
    <dgm:cxn modelId="{990CFC77-63DB-4FB7-9A54-1F126AF9287A}" type="presOf" srcId="{2F0F75FD-ED5C-46B3-91B8-0F161AE851FC}" destId="{CB548031-5132-4385-8C48-DA7861E0940F}" srcOrd="0" destOrd="3" presId="urn:microsoft.com/office/officeart/2005/8/layout/hList2"/>
    <dgm:cxn modelId="{2BE3B37C-B525-4CC0-802F-ECE53817F028}" srcId="{4EA37460-9004-4E9E-862E-746657097ABC}" destId="{BDC82B30-03F3-402B-B977-0C20E7769203}" srcOrd="0" destOrd="0" parTransId="{2DA805F3-BEC2-4A46-AAC5-A60EA7739E3F}" sibTransId="{C37D2063-0264-42F7-8B0E-4C275463F4E4}"/>
    <dgm:cxn modelId="{AAC2427D-DE4F-4E00-BBE2-8407A5E1BE72}" srcId="{0FEF03A1-0E6A-49AB-8A44-D05A51BD6816}" destId="{C827CD87-86F6-4FA4-9A1F-2FAB0282FB2C}" srcOrd="1" destOrd="0" parTransId="{42E238D7-A0EB-4A31-B5CB-7DBB7CA449E5}" sibTransId="{38EC911D-1089-4056-81E4-B45867A7D0E8}"/>
    <dgm:cxn modelId="{21FF9B7F-F309-4FE9-900B-631087EB49D4}" srcId="{F2CBABBC-A63D-449E-A35C-E65D59269318}" destId="{940311F8-89F8-4B6C-BD6F-A5D108B11398}" srcOrd="0" destOrd="0" parTransId="{1733D808-4B6D-467B-A86F-F42AA97DABC7}" sibTransId="{C739FD4B-DE5B-41CA-BB29-12FBBC927514}"/>
    <dgm:cxn modelId="{3576DD82-F5D3-4A57-B492-D21215A4191F}" srcId="{F2CBABBC-A63D-449E-A35C-E65D59269318}" destId="{6FD71ABE-923D-4A6E-9597-7EFE959691D2}" srcOrd="4" destOrd="0" parTransId="{A833FA7B-9DA7-43D2-83D1-0EFD4B928334}" sibTransId="{422F2CC2-5101-4934-8725-F40C40C7D9F5}"/>
    <dgm:cxn modelId="{C30F0C90-E877-4B8E-9752-9DD75CD7CF0E}" srcId="{0651B51E-2AD2-4688-BDC3-50EBF880B038}" destId="{D52D2680-4B53-4778-9A62-F58AD886E1F9}" srcOrd="0" destOrd="0" parTransId="{00D6F9A2-04C2-400B-BB78-A55D48FBAD33}" sibTransId="{9ABC756A-5FE7-4FA5-8CDB-CBE9D2D87729}"/>
    <dgm:cxn modelId="{D22D1095-AD30-448E-B10A-5513A1286AE0}" type="presOf" srcId="{F2CBABBC-A63D-449E-A35C-E65D59269318}" destId="{0668509A-1754-4BA2-B82F-155AB7B14183}" srcOrd="0" destOrd="0" presId="urn:microsoft.com/office/officeart/2005/8/layout/hList2"/>
    <dgm:cxn modelId="{59A0B69C-75FA-4BEF-9BAA-F418D281E9CD}" type="presOf" srcId="{D52D2680-4B53-4778-9A62-F58AD886E1F9}" destId="{84AE553A-F943-483D-B5BA-A0FDEF40CCC2}" srcOrd="0" destOrd="4" presId="urn:microsoft.com/office/officeart/2005/8/layout/hList2"/>
    <dgm:cxn modelId="{BF3D21A2-D43B-46E8-944D-DE7CB97E4DE3}" srcId="{A15770A7-2844-47DF-AF0B-469A2BB590C4}" destId="{14467499-9C9E-4A70-90E6-76AFF6DA0316}" srcOrd="1" destOrd="0" parTransId="{AD488BFF-2350-4995-8793-E07144E9429E}" sibTransId="{55C8B02A-E68C-482C-8D4A-11207F5B5DCD}"/>
    <dgm:cxn modelId="{AEEDCEA4-880F-4DC7-ACCA-4F3682F8452D}" type="presOf" srcId="{422E56EE-6EC1-41F9-8411-18D9CB66936A}" destId="{CB548031-5132-4385-8C48-DA7861E0940F}" srcOrd="0" destOrd="0" presId="urn:microsoft.com/office/officeart/2005/8/layout/hList2"/>
    <dgm:cxn modelId="{FDC39BA8-34E1-4D79-B3D0-0EDDCAC5B8B6}" srcId="{6FD71ABE-923D-4A6E-9597-7EFE959691D2}" destId="{5C2B1FBD-289E-4BA5-8372-64DF1FEB6BFD}" srcOrd="2" destOrd="0" parTransId="{81D4CA94-6302-4358-A541-27565AED703C}" sibTransId="{DEDB695C-C4BF-4355-BFE0-217CA097C1C4}"/>
    <dgm:cxn modelId="{7FA0C9B2-12E0-403B-8672-0330CBA35EF9}" srcId="{14467499-9C9E-4A70-90E6-76AFF6DA0316}" destId="{2F0F75FD-ED5C-46B3-91B8-0F161AE851FC}" srcOrd="0" destOrd="0" parTransId="{018EE039-6EAF-42A0-9C99-BCF1A0583CAE}" sibTransId="{8524EAF3-2784-4BAC-A842-1087B4F76E40}"/>
    <dgm:cxn modelId="{CD2354B5-513E-466A-9F12-4DF22D1B7394}" srcId="{6FD71ABE-923D-4A6E-9597-7EFE959691D2}" destId="{0E2E6ACE-524E-4E16-9ED1-FE44D5AB7BF1}" srcOrd="1" destOrd="0" parTransId="{92A4BD19-3C26-45AE-A78D-7B18FEA1DCDA}" sibTransId="{6E3CC5CB-7B84-4FAB-AB68-FC5A190904EF}"/>
    <dgm:cxn modelId="{18E91DB7-4650-46E3-A179-9E6A8E3F8B10}" srcId="{4C7E4926-053D-46D6-9A02-F3633EF4B46B}" destId="{8F6CD831-B7D0-454B-B839-F7200CD89D6D}" srcOrd="0" destOrd="0" parTransId="{24133C6A-AE51-47C6-9B99-B097E619665D}" sibTransId="{B22F0944-081E-450D-8758-BBB4137FD875}"/>
    <dgm:cxn modelId="{110195B8-5B63-471F-9BCE-33ECB0FE3105}" type="presOf" srcId="{42133277-018D-49BB-AB32-E5C7995A5A29}" destId="{7FE7CC2C-98B4-45FD-92E9-C3FF3B3F0F4B}" srcOrd="0" destOrd="4" presId="urn:microsoft.com/office/officeart/2005/8/layout/hList2"/>
    <dgm:cxn modelId="{DD370BB9-A47F-4598-9105-F7FE8C497C47}" type="presOf" srcId="{14467499-9C9E-4A70-90E6-76AFF6DA0316}" destId="{CB548031-5132-4385-8C48-DA7861E0940F}" srcOrd="0" destOrd="2" presId="urn:microsoft.com/office/officeart/2005/8/layout/hList2"/>
    <dgm:cxn modelId="{C91127CE-F158-4E68-9EBA-31E6CC798BD5}" type="presOf" srcId="{FE7A6204-4A71-4393-873F-17C0FF2F9561}" destId="{7FE7CC2C-98B4-45FD-92E9-C3FF3B3F0F4B}" srcOrd="0" destOrd="12" presId="urn:microsoft.com/office/officeart/2005/8/layout/hList2"/>
    <dgm:cxn modelId="{78333ACE-4790-4AC0-8BB6-D443B068B0E0}" srcId="{F2CBABBC-A63D-449E-A35C-E65D59269318}" destId="{42133277-018D-49BB-AB32-E5C7995A5A29}" srcOrd="2" destOrd="0" parTransId="{2234D91C-6AF6-4312-B51E-6CE7DB72B6E4}" sibTransId="{2D17E808-967C-4EF2-B22E-9D44B247C826}"/>
    <dgm:cxn modelId="{0B3500CF-2A1F-4926-A793-0F0438CCB2FF}" srcId="{6FD71ABE-923D-4A6E-9597-7EFE959691D2}" destId="{721F9A01-2C34-4AB2-980E-F0F186E5F06D}" srcOrd="0" destOrd="0" parTransId="{C7F191AA-C3D0-4A06-A2AE-210D3B74C23A}" sibTransId="{A94A97D1-A912-44C1-8E2B-6C97DA905DFA}"/>
    <dgm:cxn modelId="{6C1A83D9-0F7D-4F22-B8CB-D46763525117}" srcId="{422E56EE-6EC1-41F9-8411-18D9CB66936A}" destId="{C66F3795-E9B0-4E51-9F86-9BE289D38CDA}" srcOrd="0" destOrd="0" parTransId="{9DD5F73A-E939-42AE-87CE-D0F2CFC03766}" sibTransId="{0B2B4322-770B-4EFF-8F03-656A42F48CC0}"/>
    <dgm:cxn modelId="{704F1EDD-F00C-44F0-84AB-51BF0A901381}" srcId="{0E5356AB-5628-4045-A55C-BDB305B311DF}" destId="{4C7E4926-053D-46D6-9A02-F3633EF4B46B}" srcOrd="1" destOrd="0" parTransId="{56194699-3726-4EC2-A6C9-AD20A5D2C3C2}" sibTransId="{EA08E76A-B1E6-4B43-95BE-0021B5C8D0D4}"/>
    <dgm:cxn modelId="{F7A72BE4-2B9C-4270-B85D-F61C8F4FCE13}" type="presOf" srcId="{DACFF2A4-08FB-45BA-8705-C61BBAD0F06A}" destId="{73AAC20A-45ED-4292-9F99-0DB230FFAAD8}" srcOrd="0" destOrd="0" presId="urn:microsoft.com/office/officeart/2005/8/layout/hList2"/>
    <dgm:cxn modelId="{80CD55EA-B7C0-4133-9CCC-AB873FE2E322}" type="presOf" srcId="{721F9A01-2C34-4AB2-980E-F0F186E5F06D}" destId="{7FE7CC2C-98B4-45FD-92E9-C3FF3B3F0F4B}" srcOrd="0" destOrd="9" presId="urn:microsoft.com/office/officeart/2005/8/layout/hList2"/>
    <dgm:cxn modelId="{4B99E4EC-A80B-4177-8246-E9A57A873FA3}" srcId="{9BBC6E9D-B1C0-4672-AD1E-B6BFA0140BB9}" destId="{A15770A7-2844-47DF-AF0B-469A2BB590C4}" srcOrd="0" destOrd="0" parTransId="{FADBD0DC-503C-4EC4-B819-1B545768E7AE}" sibTransId="{9AE7C742-E5AC-4555-A51A-6641A899689A}"/>
    <dgm:cxn modelId="{4349ADEE-1D12-4BD2-8F64-34E17D94B881}" type="presOf" srcId="{8F6CD831-B7D0-454B-B839-F7200CD89D6D}" destId="{7893694C-757D-4C34-B400-CC7A41CC3E0D}" srcOrd="0" destOrd="5" presId="urn:microsoft.com/office/officeart/2005/8/layout/hList2"/>
    <dgm:cxn modelId="{D1C5DDF2-1C9D-4500-91FE-67798F432A3E}" srcId="{DACFF2A4-08FB-45BA-8705-C61BBAD0F06A}" destId="{0FEF03A1-0E6A-49AB-8A44-D05A51BD6816}" srcOrd="0" destOrd="0" parTransId="{C93198C9-7622-4A5D-AEB4-BC9AC7E8257F}" sibTransId="{14D4B9B3-7367-457E-A603-6B533B1AF697}"/>
    <dgm:cxn modelId="{0248F8F4-79EA-41FE-9781-75B53D19AC04}" srcId="{F2CBABBC-A63D-449E-A35C-E65D59269318}" destId="{F6B87BDF-785F-4934-BB6C-2A738CDDA3DF}" srcOrd="1" destOrd="0" parTransId="{AD039D86-D3B5-4E78-ABA1-9C6B89DC2B42}" sibTransId="{E0DBAE99-2305-414D-B675-DA84B9352434}"/>
    <dgm:cxn modelId="{40FEE0F5-EBAF-406C-B85C-1F20B87970CE}" srcId="{9BBC6E9D-B1C0-4672-AD1E-B6BFA0140BB9}" destId="{DACFF2A4-08FB-45BA-8705-C61BBAD0F06A}" srcOrd="2" destOrd="0" parTransId="{25E46286-482F-4785-9A66-BEEB55595F12}" sibTransId="{15580ABD-6365-46E3-9AF3-A4B79E4DE862}"/>
    <dgm:cxn modelId="{32C68DF8-2B77-410E-BC36-83B0A8624970}" srcId="{F6B87BDF-785F-4934-BB6C-2A738CDDA3DF}" destId="{5014465E-C9D5-4F79-8705-7C88F9CE321D}" srcOrd="0" destOrd="0" parTransId="{A9D073E0-392E-4C30-9C30-C500A97B85ED}" sibTransId="{48EF56F6-1B54-46FE-B0F1-FF7AF86854FF}"/>
    <dgm:cxn modelId="{317EBFFB-49D9-466A-9913-F4D2DC12EB71}" srcId="{9BBC6E9D-B1C0-4672-AD1E-B6BFA0140BB9}" destId="{F2CBABBC-A63D-449E-A35C-E65D59269318}" srcOrd="1" destOrd="0" parTransId="{98740977-1E4A-4997-94A2-EEF647C0173F}" sibTransId="{63545815-2D8F-4EA8-851A-4371A793E804}"/>
    <dgm:cxn modelId="{F5F204FF-7D14-496C-8F67-32F63D479C5A}" type="presOf" srcId="{4EA37460-9004-4E9E-862E-746657097ABC}" destId="{7893694C-757D-4C34-B400-CC7A41CC3E0D}" srcOrd="0" destOrd="0" presId="urn:microsoft.com/office/officeart/2005/8/layout/hList2"/>
    <dgm:cxn modelId="{39BEEDE3-5717-4785-94E7-D4BC4E164598}" type="presParOf" srcId="{BCBFA08F-457A-43AE-B7EC-53279D16DA02}" destId="{6D1C6865-7D01-428D-8035-B25F10A1132B}" srcOrd="0" destOrd="0" presId="urn:microsoft.com/office/officeart/2005/8/layout/hList2"/>
    <dgm:cxn modelId="{C2C8D0FF-1308-49F8-9207-652580801093}" type="presParOf" srcId="{6D1C6865-7D01-428D-8035-B25F10A1132B}" destId="{561B2A53-0A5D-423E-A460-C371B0128652}" srcOrd="0" destOrd="0" presId="urn:microsoft.com/office/officeart/2005/8/layout/hList2"/>
    <dgm:cxn modelId="{6CFEEF1E-F503-46A1-B335-39243D813ADC}" type="presParOf" srcId="{6D1C6865-7D01-428D-8035-B25F10A1132B}" destId="{CB548031-5132-4385-8C48-DA7861E0940F}" srcOrd="1" destOrd="0" presId="urn:microsoft.com/office/officeart/2005/8/layout/hList2"/>
    <dgm:cxn modelId="{26922E60-3FF6-48BE-93F6-76AD5642CCB9}" type="presParOf" srcId="{6D1C6865-7D01-428D-8035-B25F10A1132B}" destId="{DD2A66B7-9272-4663-9886-36E127C75776}" srcOrd="2" destOrd="0" presId="urn:microsoft.com/office/officeart/2005/8/layout/hList2"/>
    <dgm:cxn modelId="{76B73442-D360-4DE5-8812-37D2832AB7F2}" type="presParOf" srcId="{BCBFA08F-457A-43AE-B7EC-53279D16DA02}" destId="{1359CDD1-226C-4104-B32F-DED252B60131}" srcOrd="1" destOrd="0" presId="urn:microsoft.com/office/officeart/2005/8/layout/hList2"/>
    <dgm:cxn modelId="{611512E7-DBE9-4007-A28B-4EAF1EABA308}" type="presParOf" srcId="{BCBFA08F-457A-43AE-B7EC-53279D16DA02}" destId="{AF79E963-6E51-4EF2-A49A-3503A559D0A4}" srcOrd="2" destOrd="0" presId="urn:microsoft.com/office/officeart/2005/8/layout/hList2"/>
    <dgm:cxn modelId="{884647E3-96D0-4328-85B1-06DB3C032CF4}" type="presParOf" srcId="{AF79E963-6E51-4EF2-A49A-3503A559D0A4}" destId="{89D34BED-CA55-425E-91DD-AFAD3DE3581E}" srcOrd="0" destOrd="0" presId="urn:microsoft.com/office/officeart/2005/8/layout/hList2"/>
    <dgm:cxn modelId="{E208C2C5-D0BC-479A-BF64-89AE32125310}" type="presParOf" srcId="{AF79E963-6E51-4EF2-A49A-3503A559D0A4}" destId="{7FE7CC2C-98B4-45FD-92E9-C3FF3B3F0F4B}" srcOrd="1" destOrd="0" presId="urn:microsoft.com/office/officeart/2005/8/layout/hList2"/>
    <dgm:cxn modelId="{A212494A-6D47-41F4-A036-6909845FA4FA}" type="presParOf" srcId="{AF79E963-6E51-4EF2-A49A-3503A559D0A4}" destId="{0668509A-1754-4BA2-B82F-155AB7B14183}" srcOrd="2" destOrd="0" presId="urn:microsoft.com/office/officeart/2005/8/layout/hList2"/>
    <dgm:cxn modelId="{4F788EC9-4B0D-4228-8827-3F76093EDFC7}" type="presParOf" srcId="{BCBFA08F-457A-43AE-B7EC-53279D16DA02}" destId="{428737F5-D48D-4026-8678-D31E881C4CCA}" srcOrd="3" destOrd="0" presId="urn:microsoft.com/office/officeart/2005/8/layout/hList2"/>
    <dgm:cxn modelId="{F010282D-FD4C-4A83-99D8-0CED366977D1}" type="presParOf" srcId="{BCBFA08F-457A-43AE-B7EC-53279D16DA02}" destId="{5423612A-E6A6-432A-8DA2-B1973D79B24E}" srcOrd="4" destOrd="0" presId="urn:microsoft.com/office/officeart/2005/8/layout/hList2"/>
    <dgm:cxn modelId="{B5457F79-7140-403A-81D8-F2BC22691B4B}" type="presParOf" srcId="{5423612A-E6A6-432A-8DA2-B1973D79B24E}" destId="{B098A5EF-24CA-49CA-B899-4A3B3E74DF55}" srcOrd="0" destOrd="0" presId="urn:microsoft.com/office/officeart/2005/8/layout/hList2"/>
    <dgm:cxn modelId="{97B3DBDA-23F2-4551-AC83-B041BE7400F4}" type="presParOf" srcId="{5423612A-E6A6-432A-8DA2-B1973D79B24E}" destId="{84AE553A-F943-483D-B5BA-A0FDEF40CCC2}" srcOrd="1" destOrd="0" presId="urn:microsoft.com/office/officeart/2005/8/layout/hList2"/>
    <dgm:cxn modelId="{B4F4C6BB-DB6F-4EAC-AC31-DDC690AF5C7B}" type="presParOf" srcId="{5423612A-E6A6-432A-8DA2-B1973D79B24E}" destId="{73AAC20A-45ED-4292-9F99-0DB230FFAAD8}" srcOrd="2" destOrd="0" presId="urn:microsoft.com/office/officeart/2005/8/layout/hList2"/>
    <dgm:cxn modelId="{1BFC28AB-0336-4A6C-B3E3-9D6F4E43C806}" type="presParOf" srcId="{BCBFA08F-457A-43AE-B7EC-53279D16DA02}" destId="{5B83229E-2410-4968-A1B4-E303E4707FF9}" srcOrd="5" destOrd="0" presId="urn:microsoft.com/office/officeart/2005/8/layout/hList2"/>
    <dgm:cxn modelId="{3E54BAB5-DF00-480D-AB46-F63CF9D99E7C}" type="presParOf" srcId="{BCBFA08F-457A-43AE-B7EC-53279D16DA02}" destId="{AC164CAD-2AFB-4373-9182-2FE9175E5974}" srcOrd="6" destOrd="0" presId="urn:microsoft.com/office/officeart/2005/8/layout/hList2"/>
    <dgm:cxn modelId="{6185A428-0C2B-426F-80BB-FE1513249F32}" type="presParOf" srcId="{AC164CAD-2AFB-4373-9182-2FE9175E5974}" destId="{5744B6BC-7870-4246-98EA-38F9B7898054}" srcOrd="0" destOrd="0" presId="urn:microsoft.com/office/officeart/2005/8/layout/hList2"/>
    <dgm:cxn modelId="{778A3553-3581-43D0-ACA7-CB5E9B16CEDF}" type="presParOf" srcId="{AC164CAD-2AFB-4373-9182-2FE9175E5974}" destId="{7893694C-757D-4C34-B400-CC7A41CC3E0D}" srcOrd="1" destOrd="0" presId="urn:microsoft.com/office/officeart/2005/8/layout/hList2"/>
    <dgm:cxn modelId="{F3BC2ED2-AEFD-4AA4-8203-7869690B70B8}" type="presParOf" srcId="{AC164CAD-2AFB-4373-9182-2FE9175E5974}" destId="{5D27090D-63A8-45EC-B56E-A407CE85B0E8}"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EEDB43E-AA69-4DAF-ACC3-7183B2F8823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D691604F-6F9D-4A34-A47E-A288912BB42A}">
      <dgm:prSet phldrT="[Text]"/>
      <dgm:spPr>
        <a:solidFill>
          <a:schemeClr val="accent2"/>
        </a:solidFill>
        <a:ln>
          <a:solidFill>
            <a:schemeClr val="accent2"/>
          </a:solidFill>
        </a:ln>
      </dgm:spPr>
      <dgm:t>
        <a:bodyPr/>
        <a:lstStyle/>
        <a:p>
          <a:r>
            <a:rPr lang="en-GB" dirty="0"/>
            <a:t>Prior to vosoritide administration the case manager will educate caregivers on preparation and administration</a:t>
          </a:r>
        </a:p>
      </dgm:t>
    </dgm:pt>
    <dgm:pt modelId="{268F1BEC-07B3-45C0-A089-3C16BE3D5B9A}" type="parTrans" cxnId="{84272E5E-32CA-43FB-998C-3B25BBBB7D00}">
      <dgm:prSet/>
      <dgm:spPr/>
      <dgm:t>
        <a:bodyPr/>
        <a:lstStyle/>
        <a:p>
          <a:endParaRPr lang="en-GB"/>
        </a:p>
      </dgm:t>
    </dgm:pt>
    <dgm:pt modelId="{F377B057-50BA-4AB6-AE9A-709D6F3804F1}" type="sibTrans" cxnId="{84272E5E-32CA-43FB-998C-3B25BBBB7D00}">
      <dgm:prSet/>
      <dgm:spPr/>
      <dgm:t>
        <a:bodyPr/>
        <a:lstStyle/>
        <a:p>
          <a:endParaRPr lang="en-GB"/>
        </a:p>
      </dgm:t>
    </dgm:pt>
    <dgm:pt modelId="{1E7490BA-C949-4385-8308-915D66565857}">
      <dgm:prSet phldrT="[Text]"/>
      <dgm:spPr>
        <a:solidFill>
          <a:schemeClr val="accent4"/>
        </a:solidFill>
        <a:ln>
          <a:solidFill>
            <a:schemeClr val="accent4"/>
          </a:solidFill>
        </a:ln>
      </dgm:spPr>
      <dgm:t>
        <a:bodyPr/>
        <a:lstStyle/>
        <a:p>
          <a:r>
            <a:rPr lang="en-GB" dirty="0"/>
            <a:t>Case manager will record the patient’s vital signs before and after administration, and inform caregivers of AEs and how to respond</a:t>
          </a:r>
        </a:p>
      </dgm:t>
    </dgm:pt>
    <dgm:pt modelId="{206EC3A2-8043-4877-8E47-861353637B11}" type="parTrans" cxnId="{7404B53D-DC23-43D3-981B-206115FCBE70}">
      <dgm:prSet/>
      <dgm:spPr/>
      <dgm:t>
        <a:bodyPr/>
        <a:lstStyle/>
        <a:p>
          <a:endParaRPr lang="en-GB"/>
        </a:p>
      </dgm:t>
    </dgm:pt>
    <dgm:pt modelId="{58EB5F54-8895-4D39-B45D-3F51FB943F50}" type="sibTrans" cxnId="{7404B53D-DC23-43D3-981B-206115FCBE70}">
      <dgm:prSet/>
      <dgm:spPr/>
      <dgm:t>
        <a:bodyPr/>
        <a:lstStyle/>
        <a:p>
          <a:endParaRPr lang="en-GB"/>
        </a:p>
      </dgm:t>
    </dgm:pt>
    <dgm:pt modelId="{34D3110E-49D4-48BA-81F1-5056922E604A}">
      <dgm:prSet phldrT="[Text]"/>
      <dgm:spPr>
        <a:solidFill>
          <a:schemeClr val="accent3"/>
        </a:solidFill>
        <a:ln>
          <a:solidFill>
            <a:schemeClr val="accent3"/>
          </a:solidFill>
        </a:ln>
      </dgm:spPr>
      <dgm:t>
        <a:bodyPr/>
        <a:lstStyle/>
        <a:p>
          <a:r>
            <a:rPr lang="en-GB" dirty="0"/>
            <a:t>Caregivers can visit the hospital 2–3 times to ensure competency in administering vosoritide under supervision</a:t>
          </a:r>
        </a:p>
      </dgm:t>
    </dgm:pt>
    <dgm:pt modelId="{E3A2E42D-147D-4BFB-9287-977DE027D33C}" type="parTrans" cxnId="{5C9C9B56-1704-42FE-9358-F258AC4E6F9D}">
      <dgm:prSet/>
      <dgm:spPr/>
      <dgm:t>
        <a:bodyPr/>
        <a:lstStyle/>
        <a:p>
          <a:endParaRPr lang="en-GB"/>
        </a:p>
      </dgm:t>
    </dgm:pt>
    <dgm:pt modelId="{2AB9CC5F-0A7F-4AF2-B9BE-32159A953C34}" type="sibTrans" cxnId="{5C9C9B56-1704-42FE-9358-F258AC4E6F9D}">
      <dgm:prSet/>
      <dgm:spPr/>
      <dgm:t>
        <a:bodyPr/>
        <a:lstStyle/>
        <a:p>
          <a:endParaRPr lang="en-GB"/>
        </a:p>
      </dgm:t>
    </dgm:pt>
    <dgm:pt modelId="{373567E4-CB88-4DA4-B4D2-ED43DD32FDFF}">
      <dgm:prSet phldrT="[Text]"/>
      <dgm:spPr>
        <a:solidFill>
          <a:schemeClr val="accent2"/>
        </a:solidFill>
        <a:ln>
          <a:solidFill>
            <a:schemeClr val="accent2"/>
          </a:solidFill>
        </a:ln>
      </dgm:spPr>
      <dgm:t>
        <a:bodyPr/>
        <a:lstStyle/>
        <a:p>
          <a:r>
            <a:rPr lang="en-GB" dirty="0"/>
            <a:t>Hospital pharmacy staff will dispense vosoritide. Caregivers must have a portable fridge or cooler to maintain low storage temperature</a:t>
          </a:r>
        </a:p>
      </dgm:t>
    </dgm:pt>
    <dgm:pt modelId="{BD185B58-8E54-42A9-85E5-D144B7ABB162}" type="parTrans" cxnId="{DE7E5107-BE03-4BDA-8909-A302D8996841}">
      <dgm:prSet/>
      <dgm:spPr/>
      <dgm:t>
        <a:bodyPr/>
        <a:lstStyle/>
        <a:p>
          <a:endParaRPr lang="en-GB"/>
        </a:p>
      </dgm:t>
    </dgm:pt>
    <dgm:pt modelId="{AFCCEEFB-B60C-4A77-B6A3-0C6157175565}" type="sibTrans" cxnId="{DE7E5107-BE03-4BDA-8909-A302D8996841}">
      <dgm:prSet/>
      <dgm:spPr/>
      <dgm:t>
        <a:bodyPr/>
        <a:lstStyle/>
        <a:p>
          <a:endParaRPr lang="en-GB"/>
        </a:p>
      </dgm:t>
    </dgm:pt>
    <dgm:pt modelId="{B245F9BB-99D0-44EA-8814-E14F874739F0}" type="pres">
      <dgm:prSet presAssocID="{FEEDB43E-AA69-4DAF-ACC3-7183B2F88238}" presName="Name0" presStyleCnt="0">
        <dgm:presLayoutVars>
          <dgm:chMax val="7"/>
          <dgm:chPref val="7"/>
          <dgm:dir/>
        </dgm:presLayoutVars>
      </dgm:prSet>
      <dgm:spPr/>
    </dgm:pt>
    <dgm:pt modelId="{378073BF-DEFB-4BB8-8CEB-F451947BE764}" type="pres">
      <dgm:prSet presAssocID="{FEEDB43E-AA69-4DAF-ACC3-7183B2F88238}" presName="Name1" presStyleCnt="0"/>
      <dgm:spPr/>
    </dgm:pt>
    <dgm:pt modelId="{2EB24B59-FD86-4468-BAE7-F93C38C0446C}" type="pres">
      <dgm:prSet presAssocID="{FEEDB43E-AA69-4DAF-ACC3-7183B2F88238}" presName="cycle" presStyleCnt="0"/>
      <dgm:spPr/>
    </dgm:pt>
    <dgm:pt modelId="{291585B5-4F25-4D00-9C8B-28E0D0532188}" type="pres">
      <dgm:prSet presAssocID="{FEEDB43E-AA69-4DAF-ACC3-7183B2F88238}" presName="srcNode" presStyleLbl="node1" presStyleIdx="0" presStyleCnt="4"/>
      <dgm:spPr/>
    </dgm:pt>
    <dgm:pt modelId="{1AF121C8-7744-4E02-944B-4CF3C1225516}" type="pres">
      <dgm:prSet presAssocID="{FEEDB43E-AA69-4DAF-ACC3-7183B2F88238}" presName="conn" presStyleLbl="parChTrans1D2" presStyleIdx="0" presStyleCnt="1"/>
      <dgm:spPr/>
    </dgm:pt>
    <dgm:pt modelId="{3CBE401D-F503-4CDC-BD3A-C38DE5EC1848}" type="pres">
      <dgm:prSet presAssocID="{FEEDB43E-AA69-4DAF-ACC3-7183B2F88238}" presName="extraNode" presStyleLbl="node1" presStyleIdx="0" presStyleCnt="4"/>
      <dgm:spPr/>
    </dgm:pt>
    <dgm:pt modelId="{E5A97FC1-C712-4496-AEAA-24705DD36E9B}" type="pres">
      <dgm:prSet presAssocID="{FEEDB43E-AA69-4DAF-ACC3-7183B2F88238}" presName="dstNode" presStyleLbl="node1" presStyleIdx="0" presStyleCnt="4"/>
      <dgm:spPr/>
    </dgm:pt>
    <dgm:pt modelId="{73CAAD76-E935-4AE9-8208-8C03D924FC7B}" type="pres">
      <dgm:prSet presAssocID="{D691604F-6F9D-4A34-A47E-A288912BB42A}" presName="text_1" presStyleLbl="node1" presStyleIdx="0" presStyleCnt="4">
        <dgm:presLayoutVars>
          <dgm:bulletEnabled val="1"/>
        </dgm:presLayoutVars>
      </dgm:prSet>
      <dgm:spPr/>
    </dgm:pt>
    <dgm:pt modelId="{8937D3F5-CAE7-40DD-AC00-93A9CBEB00C8}" type="pres">
      <dgm:prSet presAssocID="{D691604F-6F9D-4A34-A47E-A288912BB42A}" presName="accent_1" presStyleCnt="0"/>
      <dgm:spPr/>
    </dgm:pt>
    <dgm:pt modelId="{F8A43618-6234-48C6-BCB7-35446BCFF189}" type="pres">
      <dgm:prSet presAssocID="{D691604F-6F9D-4A34-A47E-A288912BB42A}" presName="accentRepeatNode" presStyleLbl="solidFgAcc1" presStyleIdx="0" presStyleCnt="4"/>
      <dgm:spPr>
        <a:ln>
          <a:solidFill>
            <a:schemeClr val="accent2"/>
          </a:solidFill>
        </a:ln>
      </dgm:spPr>
    </dgm:pt>
    <dgm:pt modelId="{816966EC-24B1-4630-9219-2282D60FC7FD}" type="pres">
      <dgm:prSet presAssocID="{1E7490BA-C949-4385-8308-915D66565857}" presName="text_2" presStyleLbl="node1" presStyleIdx="1" presStyleCnt="4">
        <dgm:presLayoutVars>
          <dgm:bulletEnabled val="1"/>
        </dgm:presLayoutVars>
      </dgm:prSet>
      <dgm:spPr/>
    </dgm:pt>
    <dgm:pt modelId="{387E586D-7BFE-451C-B370-9CD438F62A76}" type="pres">
      <dgm:prSet presAssocID="{1E7490BA-C949-4385-8308-915D66565857}" presName="accent_2" presStyleCnt="0"/>
      <dgm:spPr/>
    </dgm:pt>
    <dgm:pt modelId="{19FEE8E9-BF40-4518-98AC-6E2D11CA92CF}" type="pres">
      <dgm:prSet presAssocID="{1E7490BA-C949-4385-8308-915D66565857}" presName="accentRepeatNode" presStyleLbl="solidFgAcc1" presStyleIdx="1" presStyleCnt="4"/>
      <dgm:spPr>
        <a:ln>
          <a:solidFill>
            <a:schemeClr val="accent4"/>
          </a:solidFill>
        </a:ln>
      </dgm:spPr>
    </dgm:pt>
    <dgm:pt modelId="{BA73EF8B-2F40-432C-8A3D-E128E3529341}" type="pres">
      <dgm:prSet presAssocID="{34D3110E-49D4-48BA-81F1-5056922E604A}" presName="text_3" presStyleLbl="node1" presStyleIdx="2" presStyleCnt="4">
        <dgm:presLayoutVars>
          <dgm:bulletEnabled val="1"/>
        </dgm:presLayoutVars>
      </dgm:prSet>
      <dgm:spPr/>
    </dgm:pt>
    <dgm:pt modelId="{E6B47167-E35E-4745-AA86-4F9E6583B263}" type="pres">
      <dgm:prSet presAssocID="{34D3110E-49D4-48BA-81F1-5056922E604A}" presName="accent_3" presStyleCnt="0"/>
      <dgm:spPr/>
    </dgm:pt>
    <dgm:pt modelId="{50503C4F-0CD5-4928-ABEF-E2664316837D}" type="pres">
      <dgm:prSet presAssocID="{34D3110E-49D4-48BA-81F1-5056922E604A}" presName="accentRepeatNode" presStyleLbl="solidFgAcc1" presStyleIdx="2" presStyleCnt="4"/>
      <dgm:spPr>
        <a:ln>
          <a:solidFill>
            <a:schemeClr val="accent3"/>
          </a:solidFill>
        </a:ln>
      </dgm:spPr>
    </dgm:pt>
    <dgm:pt modelId="{3ABAFE77-B675-4311-BDC3-93FB6EA2ADE3}" type="pres">
      <dgm:prSet presAssocID="{373567E4-CB88-4DA4-B4D2-ED43DD32FDFF}" presName="text_4" presStyleLbl="node1" presStyleIdx="3" presStyleCnt="4">
        <dgm:presLayoutVars>
          <dgm:bulletEnabled val="1"/>
        </dgm:presLayoutVars>
      </dgm:prSet>
      <dgm:spPr/>
    </dgm:pt>
    <dgm:pt modelId="{392314FB-E83C-4C41-9C21-097CD841C3AD}" type="pres">
      <dgm:prSet presAssocID="{373567E4-CB88-4DA4-B4D2-ED43DD32FDFF}" presName="accent_4" presStyleCnt="0"/>
      <dgm:spPr/>
    </dgm:pt>
    <dgm:pt modelId="{BA49EC1D-B1C7-4866-8C66-C67D13618AC9}" type="pres">
      <dgm:prSet presAssocID="{373567E4-CB88-4DA4-B4D2-ED43DD32FDFF}" presName="accentRepeatNode" presStyleLbl="solidFgAcc1" presStyleIdx="3" presStyleCnt="4"/>
      <dgm:spPr>
        <a:ln>
          <a:solidFill>
            <a:schemeClr val="accent2"/>
          </a:solidFill>
        </a:ln>
      </dgm:spPr>
    </dgm:pt>
  </dgm:ptLst>
  <dgm:cxnLst>
    <dgm:cxn modelId="{DE7E5107-BE03-4BDA-8909-A302D8996841}" srcId="{FEEDB43E-AA69-4DAF-ACC3-7183B2F88238}" destId="{373567E4-CB88-4DA4-B4D2-ED43DD32FDFF}" srcOrd="3" destOrd="0" parTransId="{BD185B58-8E54-42A9-85E5-D144B7ABB162}" sibTransId="{AFCCEEFB-B60C-4A77-B6A3-0C6157175565}"/>
    <dgm:cxn modelId="{B8029D2F-FFD4-406B-8426-696D7E9AF590}" type="presOf" srcId="{F377B057-50BA-4AB6-AE9A-709D6F3804F1}" destId="{1AF121C8-7744-4E02-944B-4CF3C1225516}" srcOrd="0" destOrd="0" presId="urn:microsoft.com/office/officeart/2008/layout/VerticalCurvedList"/>
    <dgm:cxn modelId="{A000393C-14D1-4607-9181-086C11692992}" type="presOf" srcId="{FEEDB43E-AA69-4DAF-ACC3-7183B2F88238}" destId="{B245F9BB-99D0-44EA-8814-E14F874739F0}" srcOrd="0" destOrd="0" presId="urn:microsoft.com/office/officeart/2008/layout/VerticalCurvedList"/>
    <dgm:cxn modelId="{CB31633D-62F9-46F5-A90A-598FE0C60A26}" type="presOf" srcId="{373567E4-CB88-4DA4-B4D2-ED43DD32FDFF}" destId="{3ABAFE77-B675-4311-BDC3-93FB6EA2ADE3}" srcOrd="0" destOrd="0" presId="urn:microsoft.com/office/officeart/2008/layout/VerticalCurvedList"/>
    <dgm:cxn modelId="{7404B53D-DC23-43D3-981B-206115FCBE70}" srcId="{FEEDB43E-AA69-4DAF-ACC3-7183B2F88238}" destId="{1E7490BA-C949-4385-8308-915D66565857}" srcOrd="1" destOrd="0" parTransId="{206EC3A2-8043-4877-8E47-861353637B11}" sibTransId="{58EB5F54-8895-4D39-B45D-3F51FB943F50}"/>
    <dgm:cxn modelId="{84272E5E-32CA-43FB-998C-3B25BBBB7D00}" srcId="{FEEDB43E-AA69-4DAF-ACC3-7183B2F88238}" destId="{D691604F-6F9D-4A34-A47E-A288912BB42A}" srcOrd="0" destOrd="0" parTransId="{268F1BEC-07B3-45C0-A089-3C16BE3D5B9A}" sibTransId="{F377B057-50BA-4AB6-AE9A-709D6F3804F1}"/>
    <dgm:cxn modelId="{5C9C9B56-1704-42FE-9358-F258AC4E6F9D}" srcId="{FEEDB43E-AA69-4DAF-ACC3-7183B2F88238}" destId="{34D3110E-49D4-48BA-81F1-5056922E604A}" srcOrd="2" destOrd="0" parTransId="{E3A2E42D-147D-4BFB-9287-977DE027D33C}" sibTransId="{2AB9CC5F-0A7F-4AF2-B9BE-32159A953C34}"/>
    <dgm:cxn modelId="{8CB7CDC7-AE40-4EBC-A870-4F1213EA9547}" type="presOf" srcId="{34D3110E-49D4-48BA-81F1-5056922E604A}" destId="{BA73EF8B-2F40-432C-8A3D-E128E3529341}" srcOrd="0" destOrd="0" presId="urn:microsoft.com/office/officeart/2008/layout/VerticalCurvedList"/>
    <dgm:cxn modelId="{607FB8E2-A370-418B-90AC-A94CC82AC547}" type="presOf" srcId="{1E7490BA-C949-4385-8308-915D66565857}" destId="{816966EC-24B1-4630-9219-2282D60FC7FD}" srcOrd="0" destOrd="0" presId="urn:microsoft.com/office/officeart/2008/layout/VerticalCurvedList"/>
    <dgm:cxn modelId="{8D96D5EE-E174-44D3-BB9F-0482B02093D6}" type="presOf" srcId="{D691604F-6F9D-4A34-A47E-A288912BB42A}" destId="{73CAAD76-E935-4AE9-8208-8C03D924FC7B}" srcOrd="0" destOrd="0" presId="urn:microsoft.com/office/officeart/2008/layout/VerticalCurvedList"/>
    <dgm:cxn modelId="{8CF1EB5E-A46F-4BB1-BFB2-BBB8942D83B2}" type="presParOf" srcId="{B245F9BB-99D0-44EA-8814-E14F874739F0}" destId="{378073BF-DEFB-4BB8-8CEB-F451947BE764}" srcOrd="0" destOrd="0" presId="urn:microsoft.com/office/officeart/2008/layout/VerticalCurvedList"/>
    <dgm:cxn modelId="{DEB5469E-8A31-43CE-9DC4-E672F7B316E6}" type="presParOf" srcId="{378073BF-DEFB-4BB8-8CEB-F451947BE764}" destId="{2EB24B59-FD86-4468-BAE7-F93C38C0446C}" srcOrd="0" destOrd="0" presId="urn:microsoft.com/office/officeart/2008/layout/VerticalCurvedList"/>
    <dgm:cxn modelId="{E5D2F3F1-8A48-410C-A1FA-854AA060BB67}" type="presParOf" srcId="{2EB24B59-FD86-4468-BAE7-F93C38C0446C}" destId="{291585B5-4F25-4D00-9C8B-28E0D0532188}" srcOrd="0" destOrd="0" presId="urn:microsoft.com/office/officeart/2008/layout/VerticalCurvedList"/>
    <dgm:cxn modelId="{3C75E02D-ADB2-413B-9080-DEDB97D5C83F}" type="presParOf" srcId="{2EB24B59-FD86-4468-BAE7-F93C38C0446C}" destId="{1AF121C8-7744-4E02-944B-4CF3C1225516}" srcOrd="1" destOrd="0" presId="urn:microsoft.com/office/officeart/2008/layout/VerticalCurvedList"/>
    <dgm:cxn modelId="{72ED9B46-268D-49EE-B01C-996CDB7DF3F4}" type="presParOf" srcId="{2EB24B59-FD86-4468-BAE7-F93C38C0446C}" destId="{3CBE401D-F503-4CDC-BD3A-C38DE5EC1848}" srcOrd="2" destOrd="0" presId="urn:microsoft.com/office/officeart/2008/layout/VerticalCurvedList"/>
    <dgm:cxn modelId="{203ABFCF-E88C-400E-A2B1-34D990BFDC20}" type="presParOf" srcId="{2EB24B59-FD86-4468-BAE7-F93C38C0446C}" destId="{E5A97FC1-C712-4496-AEAA-24705DD36E9B}" srcOrd="3" destOrd="0" presId="urn:microsoft.com/office/officeart/2008/layout/VerticalCurvedList"/>
    <dgm:cxn modelId="{F018CA18-4A2A-418C-88D9-3B22D292A49D}" type="presParOf" srcId="{378073BF-DEFB-4BB8-8CEB-F451947BE764}" destId="{73CAAD76-E935-4AE9-8208-8C03D924FC7B}" srcOrd="1" destOrd="0" presId="urn:microsoft.com/office/officeart/2008/layout/VerticalCurvedList"/>
    <dgm:cxn modelId="{FE8595E6-EA26-4CD8-8E07-0943884EFE44}" type="presParOf" srcId="{378073BF-DEFB-4BB8-8CEB-F451947BE764}" destId="{8937D3F5-CAE7-40DD-AC00-93A9CBEB00C8}" srcOrd="2" destOrd="0" presId="urn:microsoft.com/office/officeart/2008/layout/VerticalCurvedList"/>
    <dgm:cxn modelId="{987478F7-646D-44F4-AFCD-C4921C92B061}" type="presParOf" srcId="{8937D3F5-CAE7-40DD-AC00-93A9CBEB00C8}" destId="{F8A43618-6234-48C6-BCB7-35446BCFF189}" srcOrd="0" destOrd="0" presId="urn:microsoft.com/office/officeart/2008/layout/VerticalCurvedList"/>
    <dgm:cxn modelId="{88073FFB-9361-4C75-A9AD-4B91E463783A}" type="presParOf" srcId="{378073BF-DEFB-4BB8-8CEB-F451947BE764}" destId="{816966EC-24B1-4630-9219-2282D60FC7FD}" srcOrd="3" destOrd="0" presId="urn:microsoft.com/office/officeart/2008/layout/VerticalCurvedList"/>
    <dgm:cxn modelId="{EB693927-1018-43B1-BEBD-54B3B9214E46}" type="presParOf" srcId="{378073BF-DEFB-4BB8-8CEB-F451947BE764}" destId="{387E586D-7BFE-451C-B370-9CD438F62A76}" srcOrd="4" destOrd="0" presId="urn:microsoft.com/office/officeart/2008/layout/VerticalCurvedList"/>
    <dgm:cxn modelId="{04579086-142D-48A7-89AF-125AFA709A13}" type="presParOf" srcId="{387E586D-7BFE-451C-B370-9CD438F62A76}" destId="{19FEE8E9-BF40-4518-98AC-6E2D11CA92CF}" srcOrd="0" destOrd="0" presId="urn:microsoft.com/office/officeart/2008/layout/VerticalCurvedList"/>
    <dgm:cxn modelId="{4EF337F1-DFEE-4E25-BFB4-F0B78CEF142B}" type="presParOf" srcId="{378073BF-DEFB-4BB8-8CEB-F451947BE764}" destId="{BA73EF8B-2F40-432C-8A3D-E128E3529341}" srcOrd="5" destOrd="0" presId="urn:microsoft.com/office/officeart/2008/layout/VerticalCurvedList"/>
    <dgm:cxn modelId="{6B771DD6-A7EF-44F7-871F-B1DF493B7D9B}" type="presParOf" srcId="{378073BF-DEFB-4BB8-8CEB-F451947BE764}" destId="{E6B47167-E35E-4745-AA86-4F9E6583B263}" srcOrd="6" destOrd="0" presId="urn:microsoft.com/office/officeart/2008/layout/VerticalCurvedList"/>
    <dgm:cxn modelId="{66C7EE28-91A6-464D-8F2B-49BA3689C23D}" type="presParOf" srcId="{E6B47167-E35E-4745-AA86-4F9E6583B263}" destId="{50503C4F-0CD5-4928-ABEF-E2664316837D}" srcOrd="0" destOrd="0" presId="urn:microsoft.com/office/officeart/2008/layout/VerticalCurvedList"/>
    <dgm:cxn modelId="{41F52DA1-4A85-40C1-B9A9-8A00DF96A08D}" type="presParOf" srcId="{378073BF-DEFB-4BB8-8CEB-F451947BE764}" destId="{3ABAFE77-B675-4311-BDC3-93FB6EA2ADE3}" srcOrd="7" destOrd="0" presId="urn:microsoft.com/office/officeart/2008/layout/VerticalCurvedList"/>
    <dgm:cxn modelId="{45F3999E-F030-4DB9-A4E7-E34B8CE04133}" type="presParOf" srcId="{378073BF-DEFB-4BB8-8CEB-F451947BE764}" destId="{392314FB-E83C-4C41-9C21-097CD841C3AD}" srcOrd="8" destOrd="0" presId="urn:microsoft.com/office/officeart/2008/layout/VerticalCurvedList"/>
    <dgm:cxn modelId="{87DCEB64-5576-417D-9E49-521BC2B340D1}" type="presParOf" srcId="{392314FB-E83C-4C41-9C21-097CD841C3AD}" destId="{BA49EC1D-B1C7-4866-8C66-C67D13618AC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88181A-B3EC-4596-8658-B397DF05692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GB"/>
        </a:p>
      </dgm:t>
    </dgm:pt>
    <dgm:pt modelId="{AE633C20-C470-45A2-B691-A02CF18770AF}">
      <dgm:prSet phldrT="[Text]"/>
      <dgm:spPr>
        <a:solidFill>
          <a:schemeClr val="accent2"/>
        </a:solidFill>
        <a:ln>
          <a:solidFill>
            <a:schemeClr val="accent2"/>
          </a:solidFill>
        </a:ln>
      </dgm:spPr>
      <dgm:t>
        <a:bodyPr/>
        <a:lstStyle/>
        <a:p>
          <a:pPr>
            <a:buNone/>
          </a:pPr>
          <a:r>
            <a:rPr lang="en-GB" sz="2400" dirty="0"/>
            <a:t>Telephone appointments</a:t>
          </a:r>
        </a:p>
      </dgm:t>
    </dgm:pt>
    <dgm:pt modelId="{72FEBCB2-E3F9-403E-9FD0-094010A841A1}" type="parTrans" cxnId="{C83D477A-AA80-45EE-BDE8-83A3652BCA01}">
      <dgm:prSet/>
      <dgm:spPr/>
      <dgm:t>
        <a:bodyPr/>
        <a:lstStyle/>
        <a:p>
          <a:endParaRPr lang="en-GB"/>
        </a:p>
      </dgm:t>
    </dgm:pt>
    <dgm:pt modelId="{D10FDB6A-A706-4C94-8D45-42D4E3F66ECF}" type="sibTrans" cxnId="{C83D477A-AA80-45EE-BDE8-83A3652BCA01}">
      <dgm:prSet/>
      <dgm:spPr/>
      <dgm:t>
        <a:bodyPr/>
        <a:lstStyle/>
        <a:p>
          <a:endParaRPr lang="en-GB"/>
        </a:p>
      </dgm:t>
    </dgm:pt>
    <dgm:pt modelId="{E596C3D7-A6FB-4A1D-9D69-7A2B88DC193F}">
      <dgm:prSet phldrT="[Text]" custT="1"/>
      <dgm:spPr>
        <a:solidFill>
          <a:schemeClr val="accent2">
            <a:lumMod val="40000"/>
            <a:lumOff val="60000"/>
            <a:alpha val="90000"/>
          </a:schemeClr>
        </a:solidFill>
        <a:ln>
          <a:solidFill>
            <a:schemeClr val="accent2">
              <a:alpha val="90000"/>
            </a:schemeClr>
          </a:solidFill>
        </a:ln>
      </dgm:spPr>
      <dgm:t>
        <a:bodyPr/>
        <a:lstStyle/>
        <a:p>
          <a:r>
            <a:rPr lang="en-GB" sz="1600" dirty="0"/>
            <a:t>The first remote appointment is recommended 1 week or 1 month after initiation, depending on the needs of the patient and the protocols of the centre</a:t>
          </a:r>
        </a:p>
      </dgm:t>
    </dgm:pt>
    <dgm:pt modelId="{8F6AAECF-0AE9-4E62-9FB2-D5DE30A187D8}" type="parTrans" cxnId="{D6DC4E6A-EB65-4B12-862D-D7463A827E24}">
      <dgm:prSet/>
      <dgm:spPr/>
      <dgm:t>
        <a:bodyPr/>
        <a:lstStyle/>
        <a:p>
          <a:endParaRPr lang="en-GB"/>
        </a:p>
      </dgm:t>
    </dgm:pt>
    <dgm:pt modelId="{7730BE7E-69D9-43AD-B64A-A8B9E48D2579}" type="sibTrans" cxnId="{D6DC4E6A-EB65-4B12-862D-D7463A827E24}">
      <dgm:prSet/>
      <dgm:spPr/>
      <dgm:t>
        <a:bodyPr/>
        <a:lstStyle/>
        <a:p>
          <a:endParaRPr lang="en-GB"/>
        </a:p>
      </dgm:t>
    </dgm:pt>
    <dgm:pt modelId="{C46BB435-45B4-4FE0-92CD-DC0261A66A91}">
      <dgm:prSet phldrT="[Text]"/>
      <dgm:spPr>
        <a:solidFill>
          <a:schemeClr val="accent4"/>
        </a:solidFill>
        <a:ln>
          <a:solidFill>
            <a:schemeClr val="accent4"/>
          </a:solidFill>
        </a:ln>
      </dgm:spPr>
      <dgm:t>
        <a:bodyPr/>
        <a:lstStyle/>
        <a:p>
          <a:pPr>
            <a:buNone/>
          </a:pPr>
          <a:r>
            <a:rPr lang="en-GB" sz="1900" dirty="0"/>
            <a:t>In-person visits</a:t>
          </a:r>
        </a:p>
      </dgm:t>
    </dgm:pt>
    <dgm:pt modelId="{885EFB81-7793-4337-841E-9C14B3B96343}" type="parTrans" cxnId="{284FE4EE-9E50-4BCA-840F-D1D16AC9D02A}">
      <dgm:prSet/>
      <dgm:spPr/>
      <dgm:t>
        <a:bodyPr/>
        <a:lstStyle/>
        <a:p>
          <a:endParaRPr lang="en-GB"/>
        </a:p>
      </dgm:t>
    </dgm:pt>
    <dgm:pt modelId="{378BE787-08EB-4711-BA91-E3D01B86C909}" type="sibTrans" cxnId="{284FE4EE-9E50-4BCA-840F-D1D16AC9D02A}">
      <dgm:prSet/>
      <dgm:spPr/>
      <dgm:t>
        <a:bodyPr/>
        <a:lstStyle/>
        <a:p>
          <a:endParaRPr lang="en-GB"/>
        </a:p>
      </dgm:t>
    </dgm:pt>
    <dgm:pt modelId="{77C3327B-D8C7-457C-8D17-59D4F560F94B}">
      <dgm:prSet phldrT="[Text]" custT="1"/>
      <dgm:spPr>
        <a:solidFill>
          <a:schemeClr val="accent4">
            <a:lumMod val="40000"/>
            <a:lumOff val="60000"/>
            <a:alpha val="90000"/>
          </a:schemeClr>
        </a:solidFill>
        <a:ln>
          <a:solidFill>
            <a:schemeClr val="accent4">
              <a:alpha val="90000"/>
            </a:schemeClr>
          </a:solidFill>
        </a:ln>
      </dgm:spPr>
      <dgm:t>
        <a:bodyPr/>
        <a:lstStyle/>
        <a:p>
          <a:r>
            <a:rPr lang="en-GB" sz="1600" dirty="0"/>
            <a:t>Every 3 months during the first year of treatment</a:t>
          </a:r>
        </a:p>
      </dgm:t>
    </dgm:pt>
    <dgm:pt modelId="{A0D5914D-3C46-436D-ACE8-DE14E061D35A}" type="parTrans" cxnId="{2221125C-09C1-4700-9495-80B7F0F8C400}">
      <dgm:prSet/>
      <dgm:spPr/>
      <dgm:t>
        <a:bodyPr/>
        <a:lstStyle/>
        <a:p>
          <a:endParaRPr lang="en-GB"/>
        </a:p>
      </dgm:t>
    </dgm:pt>
    <dgm:pt modelId="{2DE43987-C3C5-4864-B9DA-661AF68C0A38}" type="sibTrans" cxnId="{2221125C-09C1-4700-9495-80B7F0F8C400}">
      <dgm:prSet/>
      <dgm:spPr/>
      <dgm:t>
        <a:bodyPr/>
        <a:lstStyle/>
        <a:p>
          <a:endParaRPr lang="en-GB"/>
        </a:p>
      </dgm:t>
    </dgm:pt>
    <dgm:pt modelId="{BC26550A-17CD-4BC5-BF0B-944719193F9C}">
      <dgm:prSet custT="1"/>
      <dgm:spPr>
        <a:solidFill>
          <a:schemeClr val="accent2">
            <a:lumMod val="40000"/>
            <a:lumOff val="60000"/>
            <a:alpha val="90000"/>
          </a:schemeClr>
        </a:solidFill>
        <a:ln>
          <a:solidFill>
            <a:schemeClr val="accent2">
              <a:alpha val="90000"/>
            </a:schemeClr>
          </a:solidFill>
        </a:ln>
      </dgm:spPr>
      <dgm:t>
        <a:bodyPr/>
        <a:lstStyle/>
        <a:p>
          <a:pPr>
            <a:buFontTx/>
            <a:buChar char="–"/>
          </a:pPr>
          <a:r>
            <a:rPr lang="en-GB" sz="1400" dirty="0"/>
            <a:t>Nurse case manager will make an assessment to ensure that treatment is going well</a:t>
          </a:r>
        </a:p>
      </dgm:t>
    </dgm:pt>
    <dgm:pt modelId="{66A9DD4D-88EB-4A23-8BD8-507005304C4C}" type="parTrans" cxnId="{0EF0480C-7C4E-4465-A13A-7568670FD48D}">
      <dgm:prSet/>
      <dgm:spPr/>
      <dgm:t>
        <a:bodyPr/>
        <a:lstStyle/>
        <a:p>
          <a:endParaRPr lang="en-GB"/>
        </a:p>
      </dgm:t>
    </dgm:pt>
    <dgm:pt modelId="{31086B79-98E5-4167-BC50-E3B035ACAD41}" type="sibTrans" cxnId="{0EF0480C-7C4E-4465-A13A-7568670FD48D}">
      <dgm:prSet/>
      <dgm:spPr/>
      <dgm:t>
        <a:bodyPr/>
        <a:lstStyle/>
        <a:p>
          <a:endParaRPr lang="en-GB"/>
        </a:p>
      </dgm:t>
    </dgm:pt>
    <dgm:pt modelId="{E2077FFF-821A-43E1-8709-E050AE539E77}">
      <dgm:prSet custT="1"/>
      <dgm:spPr>
        <a:solidFill>
          <a:schemeClr val="accent2">
            <a:lumMod val="40000"/>
            <a:lumOff val="60000"/>
            <a:alpha val="90000"/>
          </a:schemeClr>
        </a:solidFill>
        <a:ln>
          <a:solidFill>
            <a:schemeClr val="accent2">
              <a:alpha val="90000"/>
            </a:schemeClr>
          </a:solidFill>
        </a:ln>
      </dgm:spPr>
      <dgm:t>
        <a:bodyPr/>
        <a:lstStyle/>
        <a:p>
          <a:pPr>
            <a:buFontTx/>
            <a:buChar char="–"/>
          </a:pPr>
          <a:r>
            <a:rPr lang="en-GB" sz="1400" dirty="0"/>
            <a:t>Nurse case manager will address any concerns that may have arisen and monitor adherence and adverse events</a:t>
          </a:r>
        </a:p>
      </dgm:t>
    </dgm:pt>
    <dgm:pt modelId="{EB1E2548-277E-4559-90AF-24A405E00800}" type="parTrans" cxnId="{5A08B0C5-BF5D-4FD5-BF12-5549AD59B46E}">
      <dgm:prSet/>
      <dgm:spPr/>
      <dgm:t>
        <a:bodyPr/>
        <a:lstStyle/>
        <a:p>
          <a:endParaRPr lang="en-GB"/>
        </a:p>
      </dgm:t>
    </dgm:pt>
    <dgm:pt modelId="{A3EB3E0B-5AF6-4ED3-9216-D9B724374E30}" type="sibTrans" cxnId="{5A08B0C5-BF5D-4FD5-BF12-5549AD59B46E}">
      <dgm:prSet/>
      <dgm:spPr/>
      <dgm:t>
        <a:bodyPr/>
        <a:lstStyle/>
        <a:p>
          <a:endParaRPr lang="en-GB"/>
        </a:p>
      </dgm:t>
    </dgm:pt>
    <dgm:pt modelId="{693FC372-7AC1-4204-8C47-BB52335D8A6E}">
      <dgm:prSet custT="1"/>
      <dgm:spPr>
        <a:solidFill>
          <a:schemeClr val="accent4">
            <a:lumMod val="40000"/>
            <a:lumOff val="60000"/>
            <a:alpha val="90000"/>
          </a:schemeClr>
        </a:solidFill>
        <a:ln>
          <a:solidFill>
            <a:schemeClr val="accent4">
              <a:alpha val="90000"/>
            </a:schemeClr>
          </a:solidFill>
        </a:ln>
      </dgm:spPr>
      <dgm:t>
        <a:bodyPr/>
        <a:lstStyle/>
        <a:p>
          <a:pPr>
            <a:buFontTx/>
            <a:buChar char="–"/>
          </a:pPr>
          <a:r>
            <a:rPr lang="en-GB" sz="1400" dirty="0"/>
            <a:t>Specialist in charge of follow-up will perform a checkup and collect anthropometric measurements standardised using the Neumeyer growth charts adapted for patients with ACH for reference</a:t>
          </a:r>
        </a:p>
      </dgm:t>
    </dgm:pt>
    <dgm:pt modelId="{3957FA8E-DB2A-48BB-9503-6957BA75F0A8}" type="parTrans" cxnId="{7E111EA9-F5EE-455A-9D6A-16315790C3CC}">
      <dgm:prSet/>
      <dgm:spPr/>
      <dgm:t>
        <a:bodyPr/>
        <a:lstStyle/>
        <a:p>
          <a:endParaRPr lang="en-GB"/>
        </a:p>
      </dgm:t>
    </dgm:pt>
    <dgm:pt modelId="{D1613C30-5C3C-4628-AB6E-17733D49CE32}" type="sibTrans" cxnId="{7E111EA9-F5EE-455A-9D6A-16315790C3CC}">
      <dgm:prSet/>
      <dgm:spPr/>
      <dgm:t>
        <a:bodyPr/>
        <a:lstStyle/>
        <a:p>
          <a:endParaRPr lang="en-GB"/>
        </a:p>
      </dgm:t>
    </dgm:pt>
    <dgm:pt modelId="{96CCC1AD-E7BD-46ED-A7C8-5F27B4086BDD}">
      <dgm:prSet custT="1"/>
      <dgm:spPr>
        <a:solidFill>
          <a:schemeClr val="accent4">
            <a:lumMod val="40000"/>
            <a:lumOff val="60000"/>
            <a:alpha val="90000"/>
          </a:schemeClr>
        </a:solidFill>
        <a:ln>
          <a:solidFill>
            <a:schemeClr val="accent4">
              <a:alpha val="90000"/>
            </a:schemeClr>
          </a:solidFill>
        </a:ln>
      </dgm:spPr>
      <dgm:t>
        <a:bodyPr/>
        <a:lstStyle/>
        <a:p>
          <a:pPr>
            <a:buFontTx/>
            <a:buChar char="–"/>
          </a:pPr>
          <a:r>
            <a:rPr lang="en-GB" sz="1400" dirty="0"/>
            <a:t>Changes in growth velocity and safety aspects should be monitored, and adherence and difficulties with injection technique should be considered, especially in the youngest patients</a:t>
          </a:r>
        </a:p>
      </dgm:t>
    </dgm:pt>
    <dgm:pt modelId="{8BE2279E-F435-4FCD-BE2E-2577E5E1A51C}" type="parTrans" cxnId="{0558C590-EEDE-4535-AE46-99F43C30D235}">
      <dgm:prSet/>
      <dgm:spPr/>
      <dgm:t>
        <a:bodyPr/>
        <a:lstStyle/>
        <a:p>
          <a:endParaRPr lang="en-GB"/>
        </a:p>
      </dgm:t>
    </dgm:pt>
    <dgm:pt modelId="{E161A8A6-66AC-497D-ABB8-7659A2587331}" type="sibTrans" cxnId="{0558C590-EEDE-4535-AE46-99F43C30D235}">
      <dgm:prSet/>
      <dgm:spPr/>
      <dgm:t>
        <a:bodyPr/>
        <a:lstStyle/>
        <a:p>
          <a:endParaRPr lang="en-GB"/>
        </a:p>
      </dgm:t>
    </dgm:pt>
    <dgm:pt modelId="{D99E3B80-22FA-4F31-9DBA-7BD73221D0F0}">
      <dgm:prSet custT="1"/>
      <dgm:spPr>
        <a:solidFill>
          <a:schemeClr val="accent4">
            <a:lumMod val="40000"/>
            <a:lumOff val="60000"/>
            <a:alpha val="90000"/>
          </a:schemeClr>
        </a:solidFill>
        <a:ln>
          <a:solidFill>
            <a:schemeClr val="accent4">
              <a:alpha val="90000"/>
            </a:schemeClr>
          </a:solidFill>
        </a:ln>
      </dgm:spPr>
      <dgm:t>
        <a:bodyPr/>
        <a:lstStyle/>
        <a:p>
          <a:r>
            <a:rPr lang="en-GB" sz="1600" dirty="0"/>
            <a:t>Every 6 months after the first year of treatment</a:t>
          </a:r>
        </a:p>
      </dgm:t>
    </dgm:pt>
    <dgm:pt modelId="{0D8308E2-6FF0-4485-B57B-105AE3EC79B7}" type="parTrans" cxnId="{4261B2AD-98F7-4567-8868-68C8F1567325}">
      <dgm:prSet/>
      <dgm:spPr/>
      <dgm:t>
        <a:bodyPr/>
        <a:lstStyle/>
        <a:p>
          <a:endParaRPr lang="en-GB"/>
        </a:p>
      </dgm:t>
    </dgm:pt>
    <dgm:pt modelId="{7D50D3CF-3FDA-4897-B5F5-0C07D3AB514B}" type="sibTrans" cxnId="{4261B2AD-98F7-4567-8868-68C8F1567325}">
      <dgm:prSet/>
      <dgm:spPr/>
      <dgm:t>
        <a:bodyPr/>
        <a:lstStyle/>
        <a:p>
          <a:endParaRPr lang="en-GB"/>
        </a:p>
      </dgm:t>
    </dgm:pt>
    <dgm:pt modelId="{7A7FFBF9-1DD9-468F-A973-1CB2B02C10C9}">
      <dgm:prSet custT="1"/>
      <dgm:spPr>
        <a:solidFill>
          <a:schemeClr val="accent4">
            <a:lumMod val="40000"/>
            <a:lumOff val="60000"/>
            <a:alpha val="90000"/>
          </a:schemeClr>
        </a:solidFill>
        <a:ln>
          <a:solidFill>
            <a:schemeClr val="accent4">
              <a:alpha val="90000"/>
            </a:schemeClr>
          </a:solidFill>
        </a:ln>
      </dgm:spPr>
      <dgm:t>
        <a:bodyPr/>
        <a:lstStyle/>
        <a:p>
          <a:pPr>
            <a:buFontTx/>
            <a:buChar char="–"/>
          </a:pPr>
          <a:r>
            <a:rPr lang="en-GB" sz="1400" dirty="0"/>
            <a:t>Specialists will check if patient meets growth velocity criteria and determine if treatment should continue*</a:t>
          </a:r>
        </a:p>
      </dgm:t>
    </dgm:pt>
    <dgm:pt modelId="{561B9D5A-81A5-4D18-AED2-3C86AB332E67}" type="parTrans" cxnId="{0D7E872C-3BAC-4EFF-8E72-73FC78993E4F}">
      <dgm:prSet/>
      <dgm:spPr/>
      <dgm:t>
        <a:bodyPr/>
        <a:lstStyle/>
        <a:p>
          <a:endParaRPr lang="en-GB"/>
        </a:p>
      </dgm:t>
    </dgm:pt>
    <dgm:pt modelId="{5D55862E-4F03-4F3D-B2C0-8913B64DE58C}" type="sibTrans" cxnId="{0D7E872C-3BAC-4EFF-8E72-73FC78993E4F}">
      <dgm:prSet/>
      <dgm:spPr/>
      <dgm:t>
        <a:bodyPr/>
        <a:lstStyle/>
        <a:p>
          <a:endParaRPr lang="en-GB"/>
        </a:p>
      </dgm:t>
    </dgm:pt>
    <dgm:pt modelId="{EC412438-8F93-4ADF-88E9-B11B94EDF44B}" type="pres">
      <dgm:prSet presAssocID="{3688181A-B3EC-4596-8658-B397DF05692C}" presName="linear" presStyleCnt="0">
        <dgm:presLayoutVars>
          <dgm:dir/>
          <dgm:resizeHandles val="exact"/>
        </dgm:presLayoutVars>
      </dgm:prSet>
      <dgm:spPr/>
    </dgm:pt>
    <dgm:pt modelId="{A0A43EAE-7957-4685-88AD-2A3602C91656}" type="pres">
      <dgm:prSet presAssocID="{AE633C20-C470-45A2-B691-A02CF18770AF}" presName="comp" presStyleCnt="0"/>
      <dgm:spPr/>
    </dgm:pt>
    <dgm:pt modelId="{21942BEC-C1F4-4760-9F1D-DDE8FFC7CE0B}" type="pres">
      <dgm:prSet presAssocID="{AE633C20-C470-45A2-B691-A02CF18770AF}" presName="box" presStyleLbl="node1" presStyleIdx="0" presStyleCnt="2"/>
      <dgm:spPr/>
    </dgm:pt>
    <dgm:pt modelId="{084F3DA2-95A9-4F42-8E6B-AD96148F5A97}" type="pres">
      <dgm:prSet presAssocID="{AE633C20-C470-45A2-B691-A02CF18770AF}" presName="img" presStyleLbl="fgImgPlac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t="-17000" b="-17000"/>
          </a:stretch>
        </a:blipFill>
      </dgm:spPr>
      <dgm:extLst>
        <a:ext uri="{E40237B7-FDA0-4F09-8148-C483321AD2D9}">
          <dgm14:cNvPr xmlns:dgm14="http://schemas.microsoft.com/office/drawing/2010/diagram" id="0" name="" descr="Speaker phone with solid fill"/>
        </a:ext>
      </dgm:extLst>
    </dgm:pt>
    <dgm:pt modelId="{B9B1BBC7-C0E5-4D76-A27B-EE61E658FF10}" type="pres">
      <dgm:prSet presAssocID="{AE633C20-C470-45A2-B691-A02CF18770AF}" presName="text" presStyleLbl="node1" presStyleIdx="0" presStyleCnt="2">
        <dgm:presLayoutVars>
          <dgm:bulletEnabled val="1"/>
        </dgm:presLayoutVars>
      </dgm:prSet>
      <dgm:spPr/>
    </dgm:pt>
    <dgm:pt modelId="{B610188A-3E8B-4910-B27D-30CBAB98DEAA}" type="pres">
      <dgm:prSet presAssocID="{D10FDB6A-A706-4C94-8D45-42D4E3F66ECF}" presName="spacer" presStyleCnt="0"/>
      <dgm:spPr/>
    </dgm:pt>
    <dgm:pt modelId="{F74C6FC9-147B-4D16-BCE4-EC3E98C0EC25}" type="pres">
      <dgm:prSet presAssocID="{C46BB435-45B4-4FE0-92CD-DC0261A66A91}" presName="comp" presStyleCnt="0"/>
      <dgm:spPr/>
    </dgm:pt>
    <dgm:pt modelId="{1D6239DE-FD8C-4A61-8FE6-78125C2B7ED0}" type="pres">
      <dgm:prSet presAssocID="{C46BB435-45B4-4FE0-92CD-DC0261A66A91}" presName="box" presStyleLbl="node1" presStyleIdx="1" presStyleCnt="2"/>
      <dgm:spPr/>
    </dgm:pt>
    <dgm:pt modelId="{D884E85C-3626-4D3E-B676-2298FC9C0E68}" type="pres">
      <dgm:prSet presAssocID="{C46BB435-45B4-4FE0-92CD-DC0261A66A91}" presName="img" presStyleLbl="fgImgPlace1" presStyleIdx="1" presStyleCnt="2"/>
      <dgm:spPr>
        <a:blipFill rotWithShape="1">
          <a:blip xmlns:r="http://schemas.openxmlformats.org/officeDocument/2006/relationships" r:embed="rId3">
            <a:extLst>
              <a:ext uri="{96DAC541-7B7A-43D3-8B79-37D633B846F1}">
                <asvg:svgBlip xmlns:asvg="http://schemas.microsoft.com/office/drawing/2016/SVG/main" r:embed="rId4"/>
              </a:ext>
            </a:extLst>
          </a:blip>
          <a:srcRect/>
          <a:stretch>
            <a:fillRect t="-17000" b="-17000"/>
          </a:stretch>
        </a:blipFill>
      </dgm:spPr>
      <dgm:extLst>
        <a:ext uri="{E40237B7-FDA0-4F09-8148-C483321AD2D9}">
          <dgm14:cNvPr xmlns:dgm14="http://schemas.microsoft.com/office/drawing/2010/diagram" id="0" name="" descr="Boardroom with solid fill"/>
        </a:ext>
      </dgm:extLst>
    </dgm:pt>
    <dgm:pt modelId="{5D52DD0C-5776-4977-9061-96289F77FC24}" type="pres">
      <dgm:prSet presAssocID="{C46BB435-45B4-4FE0-92CD-DC0261A66A91}" presName="text" presStyleLbl="node1" presStyleIdx="1" presStyleCnt="2">
        <dgm:presLayoutVars>
          <dgm:bulletEnabled val="1"/>
        </dgm:presLayoutVars>
      </dgm:prSet>
      <dgm:spPr/>
    </dgm:pt>
  </dgm:ptLst>
  <dgm:cxnLst>
    <dgm:cxn modelId="{F07E4504-CD10-4E50-8A3E-9911432C56F6}" type="presOf" srcId="{BC26550A-17CD-4BC5-BF0B-944719193F9C}" destId="{21942BEC-C1F4-4760-9F1D-DDE8FFC7CE0B}" srcOrd="0" destOrd="2" presId="urn:microsoft.com/office/officeart/2005/8/layout/vList4"/>
    <dgm:cxn modelId="{1A345F05-D3AC-4E2C-96FB-6AB6470E7089}" type="presOf" srcId="{D99E3B80-22FA-4F31-9DBA-7BD73221D0F0}" destId="{5D52DD0C-5776-4977-9061-96289F77FC24}" srcOrd="1" destOrd="4" presId="urn:microsoft.com/office/officeart/2005/8/layout/vList4"/>
    <dgm:cxn modelId="{0EF0480C-7C4E-4465-A13A-7568670FD48D}" srcId="{E596C3D7-A6FB-4A1D-9D69-7A2B88DC193F}" destId="{BC26550A-17CD-4BC5-BF0B-944719193F9C}" srcOrd="0" destOrd="0" parTransId="{66A9DD4D-88EB-4A23-8BD8-507005304C4C}" sibTransId="{31086B79-98E5-4167-BC50-E3B035ACAD41}"/>
    <dgm:cxn modelId="{E791CA0D-9C3E-4501-90AB-4C4507842EB7}" type="presOf" srcId="{693FC372-7AC1-4204-8C47-BB52335D8A6E}" destId="{5D52DD0C-5776-4977-9061-96289F77FC24}" srcOrd="1" destOrd="2" presId="urn:microsoft.com/office/officeart/2005/8/layout/vList4"/>
    <dgm:cxn modelId="{7C4FDC23-D6DB-4730-A98C-21ACF3D2D05B}" type="presOf" srcId="{E2077FFF-821A-43E1-8709-E050AE539E77}" destId="{B9B1BBC7-C0E5-4D76-A27B-EE61E658FF10}" srcOrd="1" destOrd="3" presId="urn:microsoft.com/office/officeart/2005/8/layout/vList4"/>
    <dgm:cxn modelId="{AFD0F323-9FDF-4353-908C-7B355289A4D2}" type="presOf" srcId="{77C3327B-D8C7-457C-8D17-59D4F560F94B}" destId="{5D52DD0C-5776-4977-9061-96289F77FC24}" srcOrd="1" destOrd="1" presId="urn:microsoft.com/office/officeart/2005/8/layout/vList4"/>
    <dgm:cxn modelId="{0D7E872C-3BAC-4EFF-8E72-73FC78993E4F}" srcId="{D99E3B80-22FA-4F31-9DBA-7BD73221D0F0}" destId="{7A7FFBF9-1DD9-468F-A973-1CB2B02C10C9}" srcOrd="0" destOrd="0" parTransId="{561B9D5A-81A5-4D18-AED2-3C86AB332E67}" sibTransId="{5D55862E-4F03-4F3D-B2C0-8913B64DE58C}"/>
    <dgm:cxn modelId="{A157E03F-F6F3-493B-8554-29486F8E461B}" type="presOf" srcId="{AE633C20-C470-45A2-B691-A02CF18770AF}" destId="{B9B1BBC7-C0E5-4D76-A27B-EE61E658FF10}" srcOrd="1" destOrd="0" presId="urn:microsoft.com/office/officeart/2005/8/layout/vList4"/>
    <dgm:cxn modelId="{2221125C-09C1-4700-9495-80B7F0F8C400}" srcId="{C46BB435-45B4-4FE0-92CD-DC0261A66A91}" destId="{77C3327B-D8C7-457C-8D17-59D4F560F94B}" srcOrd="0" destOrd="0" parTransId="{A0D5914D-3C46-436D-ACE8-DE14E061D35A}" sibTransId="{2DE43987-C3C5-4864-B9DA-661AF68C0A38}"/>
    <dgm:cxn modelId="{7B41C945-E34C-475E-AE80-5B668429B395}" type="presOf" srcId="{3688181A-B3EC-4596-8658-B397DF05692C}" destId="{EC412438-8F93-4ADF-88E9-B11B94EDF44B}" srcOrd="0" destOrd="0" presId="urn:microsoft.com/office/officeart/2005/8/layout/vList4"/>
    <dgm:cxn modelId="{FCE7476A-4715-4923-BE06-9E4EEC88FB1F}" type="presOf" srcId="{E596C3D7-A6FB-4A1D-9D69-7A2B88DC193F}" destId="{B9B1BBC7-C0E5-4D76-A27B-EE61E658FF10}" srcOrd="1" destOrd="1" presId="urn:microsoft.com/office/officeart/2005/8/layout/vList4"/>
    <dgm:cxn modelId="{D6DC4E6A-EB65-4B12-862D-D7463A827E24}" srcId="{AE633C20-C470-45A2-B691-A02CF18770AF}" destId="{E596C3D7-A6FB-4A1D-9D69-7A2B88DC193F}" srcOrd="0" destOrd="0" parTransId="{8F6AAECF-0AE9-4E62-9FB2-D5DE30A187D8}" sibTransId="{7730BE7E-69D9-43AD-B64A-A8B9E48D2579}"/>
    <dgm:cxn modelId="{0CC6AE4C-C889-49C2-B6CB-BF6CAC07701E}" type="presOf" srcId="{77C3327B-D8C7-457C-8D17-59D4F560F94B}" destId="{1D6239DE-FD8C-4A61-8FE6-78125C2B7ED0}" srcOrd="0" destOrd="1" presId="urn:microsoft.com/office/officeart/2005/8/layout/vList4"/>
    <dgm:cxn modelId="{AF455C6D-48C0-43E9-8F23-783DF7CFC02D}" type="presOf" srcId="{AE633C20-C470-45A2-B691-A02CF18770AF}" destId="{21942BEC-C1F4-4760-9F1D-DDE8FFC7CE0B}" srcOrd="0" destOrd="0" presId="urn:microsoft.com/office/officeart/2005/8/layout/vList4"/>
    <dgm:cxn modelId="{C83D477A-AA80-45EE-BDE8-83A3652BCA01}" srcId="{3688181A-B3EC-4596-8658-B397DF05692C}" destId="{AE633C20-C470-45A2-B691-A02CF18770AF}" srcOrd="0" destOrd="0" parTransId="{72FEBCB2-E3F9-403E-9FD0-094010A841A1}" sibTransId="{D10FDB6A-A706-4C94-8D45-42D4E3F66ECF}"/>
    <dgm:cxn modelId="{0558C590-EEDE-4535-AE46-99F43C30D235}" srcId="{77C3327B-D8C7-457C-8D17-59D4F560F94B}" destId="{96CCC1AD-E7BD-46ED-A7C8-5F27B4086BDD}" srcOrd="1" destOrd="0" parTransId="{8BE2279E-F435-4FCD-BE2E-2577E5E1A51C}" sibTransId="{E161A8A6-66AC-497D-ABB8-7659A2587331}"/>
    <dgm:cxn modelId="{1C193796-4220-4494-8672-1A9007E786C7}" type="presOf" srcId="{96CCC1AD-E7BD-46ED-A7C8-5F27B4086BDD}" destId="{1D6239DE-FD8C-4A61-8FE6-78125C2B7ED0}" srcOrd="0" destOrd="3" presId="urn:microsoft.com/office/officeart/2005/8/layout/vList4"/>
    <dgm:cxn modelId="{097BFE99-FF2B-4FA2-8720-33F7FF9EB6A7}" type="presOf" srcId="{C46BB435-45B4-4FE0-92CD-DC0261A66A91}" destId="{1D6239DE-FD8C-4A61-8FE6-78125C2B7ED0}" srcOrd="0" destOrd="0" presId="urn:microsoft.com/office/officeart/2005/8/layout/vList4"/>
    <dgm:cxn modelId="{1DF694A7-BD62-4185-AF1A-374B65941BA7}" type="presOf" srcId="{BC26550A-17CD-4BC5-BF0B-944719193F9C}" destId="{B9B1BBC7-C0E5-4D76-A27B-EE61E658FF10}" srcOrd="1" destOrd="2" presId="urn:microsoft.com/office/officeart/2005/8/layout/vList4"/>
    <dgm:cxn modelId="{7E111EA9-F5EE-455A-9D6A-16315790C3CC}" srcId="{77C3327B-D8C7-457C-8D17-59D4F560F94B}" destId="{693FC372-7AC1-4204-8C47-BB52335D8A6E}" srcOrd="0" destOrd="0" parTransId="{3957FA8E-DB2A-48BB-9503-6957BA75F0A8}" sibTransId="{D1613C30-5C3C-4628-AB6E-17733D49CE32}"/>
    <dgm:cxn modelId="{4261B2AD-98F7-4567-8868-68C8F1567325}" srcId="{C46BB435-45B4-4FE0-92CD-DC0261A66A91}" destId="{D99E3B80-22FA-4F31-9DBA-7BD73221D0F0}" srcOrd="1" destOrd="0" parTransId="{0D8308E2-6FF0-4485-B57B-105AE3EC79B7}" sibTransId="{7D50D3CF-3FDA-4897-B5F5-0C07D3AB514B}"/>
    <dgm:cxn modelId="{36373EB0-C89C-4FDA-8DA1-4E5D467175FF}" type="presOf" srcId="{693FC372-7AC1-4204-8C47-BB52335D8A6E}" destId="{1D6239DE-FD8C-4A61-8FE6-78125C2B7ED0}" srcOrd="0" destOrd="2" presId="urn:microsoft.com/office/officeart/2005/8/layout/vList4"/>
    <dgm:cxn modelId="{5A08B0C5-BF5D-4FD5-BF12-5549AD59B46E}" srcId="{E596C3D7-A6FB-4A1D-9D69-7A2B88DC193F}" destId="{E2077FFF-821A-43E1-8709-E050AE539E77}" srcOrd="1" destOrd="0" parTransId="{EB1E2548-277E-4559-90AF-24A405E00800}" sibTransId="{A3EB3E0B-5AF6-4ED3-9216-D9B724374E30}"/>
    <dgm:cxn modelId="{E6F006C9-1AEE-4170-8FFC-B4F77E0F2BE8}" type="presOf" srcId="{E2077FFF-821A-43E1-8709-E050AE539E77}" destId="{21942BEC-C1F4-4760-9F1D-DDE8FFC7CE0B}" srcOrd="0" destOrd="3" presId="urn:microsoft.com/office/officeart/2005/8/layout/vList4"/>
    <dgm:cxn modelId="{05C0F4D1-A659-4C33-A59F-75A6CF733A45}" type="presOf" srcId="{7A7FFBF9-1DD9-468F-A973-1CB2B02C10C9}" destId="{1D6239DE-FD8C-4A61-8FE6-78125C2B7ED0}" srcOrd="0" destOrd="5" presId="urn:microsoft.com/office/officeart/2005/8/layout/vList4"/>
    <dgm:cxn modelId="{57C050D4-3EED-4985-861D-2BCEAA8713C8}" type="presOf" srcId="{7A7FFBF9-1DD9-468F-A973-1CB2B02C10C9}" destId="{5D52DD0C-5776-4977-9061-96289F77FC24}" srcOrd="1" destOrd="5" presId="urn:microsoft.com/office/officeart/2005/8/layout/vList4"/>
    <dgm:cxn modelId="{272B4FD9-76E5-43B7-8B5A-9D9415383D1E}" type="presOf" srcId="{D99E3B80-22FA-4F31-9DBA-7BD73221D0F0}" destId="{1D6239DE-FD8C-4A61-8FE6-78125C2B7ED0}" srcOrd="0" destOrd="4" presId="urn:microsoft.com/office/officeart/2005/8/layout/vList4"/>
    <dgm:cxn modelId="{4AB3A3DD-F787-4030-B4D1-C4B8C55E2904}" type="presOf" srcId="{E596C3D7-A6FB-4A1D-9D69-7A2B88DC193F}" destId="{21942BEC-C1F4-4760-9F1D-DDE8FFC7CE0B}" srcOrd="0" destOrd="1" presId="urn:microsoft.com/office/officeart/2005/8/layout/vList4"/>
    <dgm:cxn modelId="{E6D3DCE2-87C2-4DD5-8498-BD073A2BDBCA}" type="presOf" srcId="{96CCC1AD-E7BD-46ED-A7C8-5F27B4086BDD}" destId="{5D52DD0C-5776-4977-9061-96289F77FC24}" srcOrd="1" destOrd="3" presId="urn:microsoft.com/office/officeart/2005/8/layout/vList4"/>
    <dgm:cxn modelId="{284FE4EE-9E50-4BCA-840F-D1D16AC9D02A}" srcId="{3688181A-B3EC-4596-8658-B397DF05692C}" destId="{C46BB435-45B4-4FE0-92CD-DC0261A66A91}" srcOrd="1" destOrd="0" parTransId="{885EFB81-7793-4337-841E-9C14B3B96343}" sibTransId="{378BE787-08EB-4711-BA91-E3D01B86C909}"/>
    <dgm:cxn modelId="{23D5A6F4-4DCC-4BD3-AE7E-43A91061CD8F}" type="presOf" srcId="{C46BB435-45B4-4FE0-92CD-DC0261A66A91}" destId="{5D52DD0C-5776-4977-9061-96289F77FC24}" srcOrd="1" destOrd="0" presId="urn:microsoft.com/office/officeart/2005/8/layout/vList4"/>
    <dgm:cxn modelId="{1C416454-1AE8-4297-9D14-C4CED40303DD}" type="presParOf" srcId="{EC412438-8F93-4ADF-88E9-B11B94EDF44B}" destId="{A0A43EAE-7957-4685-88AD-2A3602C91656}" srcOrd="0" destOrd="0" presId="urn:microsoft.com/office/officeart/2005/8/layout/vList4"/>
    <dgm:cxn modelId="{4BB7EC6F-FE72-4C86-A4E4-C3B49579A716}" type="presParOf" srcId="{A0A43EAE-7957-4685-88AD-2A3602C91656}" destId="{21942BEC-C1F4-4760-9F1D-DDE8FFC7CE0B}" srcOrd="0" destOrd="0" presId="urn:microsoft.com/office/officeart/2005/8/layout/vList4"/>
    <dgm:cxn modelId="{F1166408-ED51-4521-9D04-21A412312A0F}" type="presParOf" srcId="{A0A43EAE-7957-4685-88AD-2A3602C91656}" destId="{084F3DA2-95A9-4F42-8E6B-AD96148F5A97}" srcOrd="1" destOrd="0" presId="urn:microsoft.com/office/officeart/2005/8/layout/vList4"/>
    <dgm:cxn modelId="{3D32B705-2F20-4120-9751-A4B7F2B6C3AB}" type="presParOf" srcId="{A0A43EAE-7957-4685-88AD-2A3602C91656}" destId="{B9B1BBC7-C0E5-4D76-A27B-EE61E658FF10}" srcOrd="2" destOrd="0" presId="urn:microsoft.com/office/officeart/2005/8/layout/vList4"/>
    <dgm:cxn modelId="{E65D1E39-33EF-4F83-973C-70EE7E43AD20}" type="presParOf" srcId="{EC412438-8F93-4ADF-88E9-B11B94EDF44B}" destId="{B610188A-3E8B-4910-B27D-30CBAB98DEAA}" srcOrd="1" destOrd="0" presId="urn:microsoft.com/office/officeart/2005/8/layout/vList4"/>
    <dgm:cxn modelId="{77EF4FF8-076F-4D97-BE80-31437DE2AE32}" type="presParOf" srcId="{EC412438-8F93-4ADF-88E9-B11B94EDF44B}" destId="{F74C6FC9-147B-4D16-BCE4-EC3E98C0EC25}" srcOrd="2" destOrd="0" presId="urn:microsoft.com/office/officeart/2005/8/layout/vList4"/>
    <dgm:cxn modelId="{D7D5ED6C-27C6-42FA-996B-2E104BC89852}" type="presParOf" srcId="{F74C6FC9-147B-4D16-BCE4-EC3E98C0EC25}" destId="{1D6239DE-FD8C-4A61-8FE6-78125C2B7ED0}" srcOrd="0" destOrd="0" presId="urn:microsoft.com/office/officeart/2005/8/layout/vList4"/>
    <dgm:cxn modelId="{E79874EC-36BD-41B0-B510-D05FFA14F48A}" type="presParOf" srcId="{F74C6FC9-147B-4D16-BCE4-EC3E98C0EC25}" destId="{D884E85C-3626-4D3E-B676-2298FC9C0E68}" srcOrd="1" destOrd="0" presId="urn:microsoft.com/office/officeart/2005/8/layout/vList4"/>
    <dgm:cxn modelId="{EB1FDB04-0D30-4E1D-AF88-F05AD634CC80}" type="presParOf" srcId="{F74C6FC9-147B-4D16-BCE4-EC3E98C0EC25}" destId="{5D52DD0C-5776-4977-9061-96289F77FC24}"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F52FE-8774-44CE-AA59-CDABF6CF9B27}">
      <dsp:nvSpPr>
        <dsp:cNvPr id="0" name=""/>
        <dsp:cNvSpPr/>
      </dsp:nvSpPr>
      <dsp:spPr>
        <a:xfrm>
          <a:off x="5729" y="1304851"/>
          <a:ext cx="2604913" cy="1187676"/>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marL="0" lvl="0" indent="0" algn="l" defTabSz="889000">
            <a:lnSpc>
              <a:spcPct val="90000"/>
            </a:lnSpc>
            <a:spcBef>
              <a:spcPct val="0"/>
            </a:spcBef>
            <a:spcAft>
              <a:spcPct val="35000"/>
            </a:spcAft>
            <a:buNone/>
          </a:pPr>
          <a:r>
            <a:rPr lang="en-GB" sz="2000" kern="1200" dirty="0"/>
            <a:t>6 experts in ACH</a:t>
          </a:r>
        </a:p>
      </dsp:txBody>
      <dsp:txXfrm>
        <a:off x="5729" y="1304851"/>
        <a:ext cx="2604913" cy="791784"/>
      </dsp:txXfrm>
    </dsp:sp>
    <dsp:sp modelId="{C7A6ACEC-14BB-4388-9619-12BD2EF3EE21}">
      <dsp:nvSpPr>
        <dsp:cNvPr id="0" name=""/>
        <dsp:cNvSpPr/>
      </dsp:nvSpPr>
      <dsp:spPr>
        <a:xfrm>
          <a:off x="539265" y="2096635"/>
          <a:ext cx="2604913" cy="1134000"/>
        </a:xfrm>
        <a:prstGeom prst="roundRect">
          <a:avLst>
            <a:gd name="adj" fmla="val 10000"/>
          </a:avLst>
        </a:prstGeom>
        <a:solidFill>
          <a:schemeClr val="accent2">
            <a:lumMod val="40000"/>
            <a:lumOff val="60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solidFill>
                <a:schemeClr val="tx1"/>
              </a:solidFill>
            </a:rPr>
            <a:t>Specialisms in paediatric endocrinology, medical genetics, and orthopaedics/traumatology</a:t>
          </a:r>
        </a:p>
      </dsp:txBody>
      <dsp:txXfrm>
        <a:off x="572479" y="2129849"/>
        <a:ext cx="2538485" cy="1067572"/>
      </dsp:txXfrm>
    </dsp:sp>
    <dsp:sp modelId="{4DB0638C-F630-4D65-B771-2148559C4AF4}">
      <dsp:nvSpPr>
        <dsp:cNvPr id="0" name=""/>
        <dsp:cNvSpPr/>
      </dsp:nvSpPr>
      <dsp:spPr>
        <a:xfrm>
          <a:off x="3005538" y="1376469"/>
          <a:ext cx="837178" cy="648548"/>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dirty="0"/>
        </a:p>
      </dsp:txBody>
      <dsp:txXfrm>
        <a:off x="3005538" y="1506179"/>
        <a:ext cx="642614" cy="389128"/>
      </dsp:txXfrm>
    </dsp:sp>
    <dsp:sp modelId="{80DDF7E7-2DD4-41BA-80C5-E9E2260B6389}">
      <dsp:nvSpPr>
        <dsp:cNvPr id="0" name=""/>
        <dsp:cNvSpPr/>
      </dsp:nvSpPr>
      <dsp:spPr>
        <a:xfrm>
          <a:off x="4190224" y="1304851"/>
          <a:ext cx="2604913" cy="1187676"/>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marL="0" lvl="0" indent="0" algn="l" defTabSz="889000">
            <a:lnSpc>
              <a:spcPct val="90000"/>
            </a:lnSpc>
            <a:spcBef>
              <a:spcPct val="0"/>
            </a:spcBef>
            <a:spcAft>
              <a:spcPct val="35000"/>
            </a:spcAft>
            <a:buNone/>
          </a:pPr>
          <a:r>
            <a:rPr lang="en-GB" sz="2000" kern="1200" dirty="0"/>
            <a:t>Literature review</a:t>
          </a:r>
        </a:p>
      </dsp:txBody>
      <dsp:txXfrm>
        <a:off x="4190224" y="1304851"/>
        <a:ext cx="2604913" cy="791784"/>
      </dsp:txXfrm>
    </dsp:sp>
    <dsp:sp modelId="{64BEBE77-1D9D-426C-9AED-154FD7E21C88}">
      <dsp:nvSpPr>
        <dsp:cNvPr id="0" name=""/>
        <dsp:cNvSpPr/>
      </dsp:nvSpPr>
      <dsp:spPr>
        <a:xfrm>
          <a:off x="4723761" y="2096635"/>
          <a:ext cx="2604913" cy="1134000"/>
        </a:xfrm>
        <a:prstGeom prst="roundRect">
          <a:avLst>
            <a:gd name="adj" fmla="val 10000"/>
          </a:avLst>
        </a:prstGeom>
        <a:solidFill>
          <a:schemeClr val="accent4">
            <a:lumMod val="40000"/>
            <a:lumOff val="60000"/>
            <a:alpha val="9000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t>Compiled ACH guidelines and vosoritide study data,  and developed report</a:t>
          </a:r>
          <a:endParaRPr lang="en-GB" sz="1500" kern="1200" dirty="0">
            <a:solidFill>
              <a:schemeClr val="accent1"/>
            </a:solidFill>
          </a:endParaRPr>
        </a:p>
      </dsp:txBody>
      <dsp:txXfrm>
        <a:off x="4756975" y="2129849"/>
        <a:ext cx="2538485" cy="1067572"/>
      </dsp:txXfrm>
    </dsp:sp>
    <dsp:sp modelId="{6604D64C-1F0A-47DC-9115-7AFBE649C800}">
      <dsp:nvSpPr>
        <dsp:cNvPr id="0" name=""/>
        <dsp:cNvSpPr/>
      </dsp:nvSpPr>
      <dsp:spPr>
        <a:xfrm>
          <a:off x="7190034" y="1376469"/>
          <a:ext cx="837178" cy="648548"/>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dirty="0"/>
        </a:p>
      </dsp:txBody>
      <dsp:txXfrm>
        <a:off x="7190034" y="1506179"/>
        <a:ext cx="642614" cy="389128"/>
      </dsp:txXfrm>
    </dsp:sp>
    <dsp:sp modelId="{46DE272C-26F7-442A-9F7C-2D66904EF798}">
      <dsp:nvSpPr>
        <dsp:cNvPr id="0" name=""/>
        <dsp:cNvSpPr/>
      </dsp:nvSpPr>
      <dsp:spPr>
        <a:xfrm>
          <a:off x="8374720" y="1304851"/>
          <a:ext cx="2604913" cy="1187676"/>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marL="0" lvl="0" indent="0" algn="l" defTabSz="889000">
            <a:lnSpc>
              <a:spcPct val="90000"/>
            </a:lnSpc>
            <a:spcBef>
              <a:spcPct val="0"/>
            </a:spcBef>
            <a:spcAft>
              <a:spcPct val="35000"/>
            </a:spcAft>
            <a:buNone/>
          </a:pPr>
          <a:r>
            <a:rPr lang="en-GB" sz="2000" kern="1200" dirty="0"/>
            <a:t>2 meetings held to reach consensus</a:t>
          </a:r>
        </a:p>
      </dsp:txBody>
      <dsp:txXfrm>
        <a:off x="8374720" y="1304851"/>
        <a:ext cx="2604913" cy="791784"/>
      </dsp:txXfrm>
    </dsp:sp>
    <dsp:sp modelId="{D8CF702E-1384-4E9E-811A-754C9EDEB8C2}">
      <dsp:nvSpPr>
        <dsp:cNvPr id="0" name=""/>
        <dsp:cNvSpPr/>
      </dsp:nvSpPr>
      <dsp:spPr>
        <a:xfrm>
          <a:off x="8908257" y="2096635"/>
          <a:ext cx="2604913" cy="1134000"/>
        </a:xfrm>
        <a:prstGeom prst="roundRect">
          <a:avLst>
            <a:gd name="adj" fmla="val 10000"/>
          </a:avLst>
        </a:prstGeom>
        <a:solidFill>
          <a:schemeClr val="accent3">
            <a:lumMod val="40000"/>
            <a:lumOff val="60000"/>
            <a:alpha val="9000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GB" sz="1500" kern="1200" dirty="0">
              <a:solidFill>
                <a:schemeClr val="accent1"/>
              </a:solidFill>
            </a:rPr>
            <a:t>Consensus reached </a:t>
          </a:r>
          <a:br>
            <a:rPr lang="en-GB" sz="1500" kern="1200" dirty="0">
              <a:solidFill>
                <a:schemeClr val="accent1"/>
              </a:solidFill>
            </a:rPr>
          </a:br>
          <a:r>
            <a:rPr lang="en-GB" sz="1500" kern="1200" dirty="0">
              <a:solidFill>
                <a:schemeClr val="accent1"/>
              </a:solidFill>
            </a:rPr>
            <a:t>through questions on recommendations in report and protocol developed </a:t>
          </a:r>
        </a:p>
      </dsp:txBody>
      <dsp:txXfrm>
        <a:off x="8941471" y="2129849"/>
        <a:ext cx="2538485" cy="10675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0CDF3B-5CCD-4585-8BCA-649E6443F45E}">
      <dsp:nvSpPr>
        <dsp:cNvPr id="0" name=""/>
        <dsp:cNvSpPr/>
      </dsp:nvSpPr>
      <dsp:spPr>
        <a:xfrm>
          <a:off x="5399" y="122356"/>
          <a:ext cx="2069802" cy="586997"/>
        </a:xfrm>
        <a:prstGeom prst="rect">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dirty="0"/>
            <a:t>Key discussion points</a:t>
          </a:r>
        </a:p>
      </dsp:txBody>
      <dsp:txXfrm>
        <a:off x="5399" y="122356"/>
        <a:ext cx="2069802" cy="586997"/>
      </dsp:txXfrm>
    </dsp:sp>
    <dsp:sp modelId="{5D6652F8-4183-4C35-9E04-1FEADDA1A82D}">
      <dsp:nvSpPr>
        <dsp:cNvPr id="0" name=""/>
        <dsp:cNvSpPr/>
      </dsp:nvSpPr>
      <dsp:spPr>
        <a:xfrm>
          <a:off x="5399" y="709353"/>
          <a:ext cx="2069802" cy="3079890"/>
        </a:xfrm>
        <a:prstGeom prst="rect">
          <a:avLst/>
        </a:prstGeom>
        <a:solidFill>
          <a:schemeClr val="accent2">
            <a:lumMod val="60000"/>
            <a:lumOff val="40000"/>
            <a:alpha val="90000"/>
          </a:schemeClr>
        </a:solidFill>
        <a:ln w="12700" cap="flat" cmpd="sng" algn="ctr">
          <a:solidFill>
            <a:schemeClr val="accent2">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Treatment motivation</a:t>
          </a:r>
        </a:p>
        <a:p>
          <a:pPr marL="171450" lvl="1" indent="-171450" algn="l" defTabSz="711200">
            <a:lnSpc>
              <a:spcPct val="90000"/>
            </a:lnSpc>
            <a:spcBef>
              <a:spcPct val="0"/>
            </a:spcBef>
            <a:spcAft>
              <a:spcPct val="15000"/>
            </a:spcAft>
            <a:buChar char="•"/>
          </a:pPr>
          <a:r>
            <a:rPr lang="en-GB" sz="1600" kern="1200" dirty="0"/>
            <a:t>Patient history and follow-up</a:t>
          </a:r>
        </a:p>
        <a:p>
          <a:pPr marL="171450" lvl="1" indent="-171450" algn="l" defTabSz="711200">
            <a:lnSpc>
              <a:spcPct val="90000"/>
            </a:lnSpc>
            <a:spcBef>
              <a:spcPct val="0"/>
            </a:spcBef>
            <a:spcAft>
              <a:spcPct val="15000"/>
            </a:spcAft>
            <a:buChar char="•"/>
          </a:pPr>
          <a:r>
            <a:rPr lang="en-GB" sz="1600" kern="1200" dirty="0"/>
            <a:t>Eligibility criteria</a:t>
          </a:r>
        </a:p>
        <a:p>
          <a:pPr marL="171450" lvl="1" indent="-171450" algn="l" defTabSz="711200">
            <a:lnSpc>
              <a:spcPct val="90000"/>
            </a:lnSpc>
            <a:spcBef>
              <a:spcPct val="0"/>
            </a:spcBef>
            <a:spcAft>
              <a:spcPct val="15000"/>
            </a:spcAft>
            <a:buChar char="•"/>
          </a:pPr>
          <a:r>
            <a:rPr lang="en-GB" sz="1600" kern="1200" dirty="0"/>
            <a:t>Expected timeline</a:t>
          </a:r>
        </a:p>
        <a:p>
          <a:pPr marL="171450" lvl="1" indent="-171450" algn="l" defTabSz="711200">
            <a:lnSpc>
              <a:spcPct val="90000"/>
            </a:lnSpc>
            <a:spcBef>
              <a:spcPct val="0"/>
            </a:spcBef>
            <a:spcAft>
              <a:spcPct val="15000"/>
            </a:spcAft>
            <a:buChar char="•"/>
          </a:pPr>
          <a:r>
            <a:rPr lang="en-GB" sz="1600" kern="1200" dirty="0"/>
            <a:t>Measures of treatment response</a:t>
          </a:r>
        </a:p>
        <a:p>
          <a:pPr marL="171450" lvl="1" indent="-171450" algn="l" defTabSz="711200">
            <a:lnSpc>
              <a:spcPct val="90000"/>
            </a:lnSpc>
            <a:spcBef>
              <a:spcPct val="0"/>
            </a:spcBef>
            <a:spcAft>
              <a:spcPct val="15000"/>
            </a:spcAft>
            <a:buChar char="•"/>
          </a:pPr>
          <a:r>
            <a:rPr lang="en-GB" sz="1600" kern="1200" dirty="0"/>
            <a:t>Safety profile</a:t>
          </a:r>
        </a:p>
        <a:p>
          <a:pPr marL="171450" lvl="1" indent="-171450" algn="l" defTabSz="711200">
            <a:lnSpc>
              <a:spcPct val="90000"/>
            </a:lnSpc>
            <a:spcBef>
              <a:spcPct val="0"/>
            </a:spcBef>
            <a:spcAft>
              <a:spcPct val="15000"/>
            </a:spcAft>
            <a:buChar char="•"/>
          </a:pPr>
          <a:r>
            <a:rPr lang="en-GB" sz="1600" kern="1200" dirty="0"/>
            <a:t>Elective nature of treatment</a:t>
          </a:r>
        </a:p>
      </dsp:txBody>
      <dsp:txXfrm>
        <a:off x="5399" y="709353"/>
        <a:ext cx="2069802" cy="3079890"/>
      </dsp:txXfrm>
    </dsp:sp>
    <dsp:sp modelId="{08965502-306A-49E4-BCC8-4E626803AA4F}">
      <dsp:nvSpPr>
        <dsp:cNvPr id="0" name=""/>
        <dsp:cNvSpPr/>
      </dsp:nvSpPr>
      <dsp:spPr>
        <a:xfrm>
          <a:off x="2364974" y="122356"/>
          <a:ext cx="2069802" cy="586997"/>
        </a:xfrm>
        <a:prstGeom prst="rect">
          <a:avLst/>
        </a:prstGeom>
        <a:solidFill>
          <a:schemeClr val="accent4"/>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dirty="0"/>
            <a:t>Communicate expectations</a:t>
          </a:r>
        </a:p>
      </dsp:txBody>
      <dsp:txXfrm>
        <a:off x="2364974" y="122356"/>
        <a:ext cx="2069802" cy="586997"/>
      </dsp:txXfrm>
    </dsp:sp>
    <dsp:sp modelId="{D8329522-968E-4E5E-A793-D59E34EAF544}">
      <dsp:nvSpPr>
        <dsp:cNvPr id="0" name=""/>
        <dsp:cNvSpPr/>
      </dsp:nvSpPr>
      <dsp:spPr>
        <a:xfrm>
          <a:off x="2364974" y="709353"/>
          <a:ext cx="2069802" cy="3079890"/>
        </a:xfrm>
        <a:prstGeom prst="rect">
          <a:avLst/>
        </a:prstGeom>
        <a:solidFill>
          <a:schemeClr val="accent4">
            <a:lumMod val="40000"/>
            <a:lumOff val="60000"/>
            <a:alpha val="90000"/>
          </a:schemeClr>
        </a:solidFill>
        <a:ln w="12700" cap="flat" cmpd="sng" algn="ctr">
          <a:solidFill>
            <a:schemeClr val="accent4">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Vosoritide increases linear growth</a:t>
          </a:r>
        </a:p>
        <a:p>
          <a:pPr marL="171450" lvl="1" indent="-171450" algn="l" defTabSz="711200">
            <a:lnSpc>
              <a:spcPct val="90000"/>
            </a:lnSpc>
            <a:spcBef>
              <a:spcPct val="0"/>
            </a:spcBef>
            <a:spcAft>
              <a:spcPct val="15000"/>
            </a:spcAft>
            <a:buChar char="•"/>
          </a:pPr>
          <a:r>
            <a:rPr lang="en-GB" sz="1600" kern="1200" dirty="0"/>
            <a:t>Response varies between individuals</a:t>
          </a:r>
        </a:p>
        <a:p>
          <a:pPr marL="171450" lvl="1" indent="-171450" algn="l" defTabSz="711200">
            <a:lnSpc>
              <a:spcPct val="90000"/>
            </a:lnSpc>
            <a:spcBef>
              <a:spcPct val="0"/>
            </a:spcBef>
            <a:spcAft>
              <a:spcPct val="15000"/>
            </a:spcAft>
            <a:buChar char="•"/>
          </a:pPr>
          <a:r>
            <a:rPr lang="en-GB" sz="1600" kern="1200" dirty="0"/>
            <a:t>Treatment benefits may take 1–2 years to become measurable</a:t>
          </a:r>
        </a:p>
        <a:p>
          <a:pPr marL="171450" lvl="1" indent="-171450" algn="l" defTabSz="711200">
            <a:lnSpc>
              <a:spcPct val="90000"/>
            </a:lnSpc>
            <a:spcBef>
              <a:spcPct val="0"/>
            </a:spcBef>
            <a:spcAft>
              <a:spcPct val="15000"/>
            </a:spcAft>
            <a:buChar char="•"/>
          </a:pPr>
          <a:r>
            <a:rPr lang="en-GB" sz="1600" kern="1200" dirty="0"/>
            <a:t>ACH-specific growth charts can help illustrate expected outcomes</a:t>
          </a:r>
        </a:p>
      </dsp:txBody>
      <dsp:txXfrm>
        <a:off x="2364974" y="709353"/>
        <a:ext cx="2069802" cy="3079890"/>
      </dsp:txXfrm>
    </dsp:sp>
    <dsp:sp modelId="{0E19FBF9-925A-404D-9BB8-CA8226DC3632}">
      <dsp:nvSpPr>
        <dsp:cNvPr id="0" name=""/>
        <dsp:cNvSpPr/>
      </dsp:nvSpPr>
      <dsp:spPr>
        <a:xfrm>
          <a:off x="4724548" y="122356"/>
          <a:ext cx="2069802" cy="586997"/>
        </a:xfrm>
        <a:prstGeom prst="rect">
          <a:avLst/>
        </a:prstGeom>
        <a:solidFill>
          <a:schemeClr val="accent3"/>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dirty="0"/>
            <a:t>Clarify benefits and limitations</a:t>
          </a:r>
        </a:p>
      </dsp:txBody>
      <dsp:txXfrm>
        <a:off x="4724548" y="122356"/>
        <a:ext cx="2069802" cy="586997"/>
      </dsp:txXfrm>
    </dsp:sp>
    <dsp:sp modelId="{4B35710B-C6ED-4AAC-AEFF-67B5DB8CDEDC}">
      <dsp:nvSpPr>
        <dsp:cNvPr id="0" name=""/>
        <dsp:cNvSpPr/>
      </dsp:nvSpPr>
      <dsp:spPr>
        <a:xfrm>
          <a:off x="4724548" y="709353"/>
          <a:ext cx="2069802" cy="3079890"/>
        </a:xfrm>
        <a:prstGeom prst="rect">
          <a:avLst/>
        </a:prstGeom>
        <a:solidFill>
          <a:schemeClr val="accent3">
            <a:lumMod val="40000"/>
            <a:lumOff val="60000"/>
            <a:alpha val="90000"/>
          </a:schemeClr>
        </a:solidFill>
        <a:ln w="12700" cap="flat" cmpd="sng" algn="ctr">
          <a:solidFill>
            <a:schemeClr val="accent3">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As of publication (December 2024), no evidence that vosoritide improves areas other than linear growth</a:t>
          </a:r>
        </a:p>
      </dsp:txBody>
      <dsp:txXfrm>
        <a:off x="4724548" y="709353"/>
        <a:ext cx="2069802" cy="3079890"/>
      </dsp:txXfrm>
    </dsp:sp>
    <dsp:sp modelId="{2D25404C-C6B7-4BE0-A1BA-C3A5CAF289CD}">
      <dsp:nvSpPr>
        <dsp:cNvPr id="0" name=""/>
        <dsp:cNvSpPr/>
      </dsp:nvSpPr>
      <dsp:spPr>
        <a:xfrm>
          <a:off x="7084123" y="122356"/>
          <a:ext cx="2069802" cy="586997"/>
        </a:xfrm>
        <a:prstGeom prst="rect">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dirty="0"/>
            <a:t>Discuss safety</a:t>
          </a:r>
        </a:p>
      </dsp:txBody>
      <dsp:txXfrm>
        <a:off x="7084123" y="122356"/>
        <a:ext cx="2069802" cy="586997"/>
      </dsp:txXfrm>
    </dsp:sp>
    <dsp:sp modelId="{15FBE28B-E6C7-4262-9479-8C89A3A60E31}">
      <dsp:nvSpPr>
        <dsp:cNvPr id="0" name=""/>
        <dsp:cNvSpPr/>
      </dsp:nvSpPr>
      <dsp:spPr>
        <a:xfrm>
          <a:off x="7084123" y="709353"/>
          <a:ext cx="2069802" cy="3079890"/>
        </a:xfrm>
        <a:prstGeom prst="rect">
          <a:avLst/>
        </a:prstGeom>
        <a:solidFill>
          <a:schemeClr val="accent2">
            <a:lumMod val="60000"/>
            <a:lumOff val="40000"/>
            <a:alpha val="90000"/>
          </a:schemeClr>
        </a:solidFill>
        <a:ln w="12700" cap="flat" cmpd="sng" algn="ctr">
          <a:solidFill>
            <a:schemeClr val="accent2">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Explain common AEs seen in clinical trials and possibility of SAEs</a:t>
          </a:r>
        </a:p>
      </dsp:txBody>
      <dsp:txXfrm>
        <a:off x="7084123" y="709353"/>
        <a:ext cx="2069802" cy="3079890"/>
      </dsp:txXfrm>
    </dsp:sp>
    <dsp:sp modelId="{4CBBF210-E3DE-45EA-A366-C7CEA8C1BCD1}">
      <dsp:nvSpPr>
        <dsp:cNvPr id="0" name=""/>
        <dsp:cNvSpPr/>
      </dsp:nvSpPr>
      <dsp:spPr>
        <a:xfrm>
          <a:off x="9443698" y="122356"/>
          <a:ext cx="2069802" cy="586997"/>
        </a:xfrm>
        <a:prstGeom prst="rect">
          <a:avLst/>
        </a:prstGeom>
        <a:solidFill>
          <a:schemeClr val="accent4">
            <a:alpha val="9000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kern="1200" dirty="0"/>
            <a:t>Questions and concerns</a:t>
          </a:r>
        </a:p>
      </dsp:txBody>
      <dsp:txXfrm>
        <a:off x="9443698" y="122356"/>
        <a:ext cx="2069802" cy="586997"/>
      </dsp:txXfrm>
    </dsp:sp>
    <dsp:sp modelId="{7E474F56-1F20-40C5-9463-A0399FE845D1}">
      <dsp:nvSpPr>
        <dsp:cNvPr id="0" name=""/>
        <dsp:cNvSpPr/>
      </dsp:nvSpPr>
      <dsp:spPr>
        <a:xfrm>
          <a:off x="9443698" y="709353"/>
          <a:ext cx="2069802" cy="3079890"/>
        </a:xfrm>
        <a:prstGeom prst="rect">
          <a:avLst/>
        </a:prstGeom>
        <a:solidFill>
          <a:schemeClr val="accent4">
            <a:lumMod val="40000"/>
            <a:lumOff val="60000"/>
            <a:alpha val="90000"/>
          </a:schemeClr>
        </a:solidFill>
        <a:ln w="12700" cap="flat" cmpd="sng" algn="ctr">
          <a:solidFill>
            <a:schemeClr val="accent4">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a:t>Allow patients and caregivers time to process information and ask questions</a:t>
          </a:r>
        </a:p>
        <a:p>
          <a:pPr marL="171450" lvl="1" indent="-171450" algn="l" defTabSz="711200">
            <a:lnSpc>
              <a:spcPct val="90000"/>
            </a:lnSpc>
            <a:spcBef>
              <a:spcPct val="0"/>
            </a:spcBef>
            <a:spcAft>
              <a:spcPct val="15000"/>
            </a:spcAft>
            <a:buChar char="•"/>
          </a:pPr>
          <a:r>
            <a:rPr lang="en-GB" sz="1600" kern="1200" dirty="0"/>
            <a:t>Address information from other sources that may have </a:t>
          </a:r>
          <a:br>
            <a:rPr lang="en-GB" sz="1600" kern="1200" dirty="0"/>
          </a:br>
          <a:r>
            <a:rPr lang="en-GB" sz="1600" kern="1200" dirty="0"/>
            <a:t>caused confusion </a:t>
          </a:r>
          <a:br>
            <a:rPr lang="en-GB" sz="1600" kern="1200" dirty="0"/>
          </a:br>
          <a:r>
            <a:rPr lang="en-GB" sz="1600" kern="1200" dirty="0"/>
            <a:t>or concern</a:t>
          </a:r>
        </a:p>
      </dsp:txBody>
      <dsp:txXfrm>
        <a:off x="9443698" y="709353"/>
        <a:ext cx="2069802" cy="3079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2A66B7-9272-4663-9886-36E127C75776}">
      <dsp:nvSpPr>
        <dsp:cNvPr id="0" name=""/>
        <dsp:cNvSpPr/>
      </dsp:nvSpPr>
      <dsp:spPr>
        <a:xfrm rot="16200000">
          <a:off x="-1586187" y="2448148"/>
          <a:ext cx="3717226" cy="4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0006" bIns="0" numCol="1" spcCol="1270" anchor="t" anchorCtr="0">
          <a:noAutofit/>
        </a:bodyPr>
        <a:lstStyle/>
        <a:p>
          <a:pPr marL="0" lvl="0" indent="0" algn="r" defTabSz="889000">
            <a:lnSpc>
              <a:spcPct val="90000"/>
            </a:lnSpc>
            <a:spcBef>
              <a:spcPct val="0"/>
            </a:spcBef>
            <a:spcAft>
              <a:spcPct val="35000"/>
            </a:spcAft>
            <a:buNone/>
          </a:pPr>
          <a:r>
            <a:rPr lang="en-GB" sz="2000" kern="1200" dirty="0"/>
            <a:t>Neurosurgery</a:t>
          </a:r>
        </a:p>
      </dsp:txBody>
      <dsp:txXfrm>
        <a:off x="-1586187" y="2448148"/>
        <a:ext cx="3717226" cy="408195"/>
      </dsp:txXfrm>
    </dsp:sp>
    <dsp:sp modelId="{CB548031-5132-4385-8C48-DA7861E0940F}">
      <dsp:nvSpPr>
        <dsp:cNvPr id="0" name=""/>
        <dsp:cNvSpPr/>
      </dsp:nvSpPr>
      <dsp:spPr>
        <a:xfrm>
          <a:off x="476523" y="793633"/>
          <a:ext cx="2033247" cy="3717226"/>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60006"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Before first visit</a:t>
          </a:r>
        </a:p>
        <a:p>
          <a:pPr marL="114300" lvl="2" indent="-57150" algn="l" defTabSz="488950">
            <a:lnSpc>
              <a:spcPct val="90000"/>
            </a:lnSpc>
            <a:spcBef>
              <a:spcPct val="0"/>
            </a:spcBef>
            <a:spcAft>
              <a:spcPct val="15000"/>
            </a:spcAft>
            <a:buFontTx/>
            <a:buChar char="–"/>
          </a:pPr>
          <a:r>
            <a:rPr lang="en-GB" sz="1100" kern="1200" dirty="0"/>
            <a:t>Cranial and Cervical MRI</a:t>
          </a:r>
        </a:p>
        <a:p>
          <a:pPr marL="114300" lvl="1" indent="-114300" algn="l" defTabSz="533400">
            <a:lnSpc>
              <a:spcPct val="90000"/>
            </a:lnSpc>
            <a:spcBef>
              <a:spcPct val="0"/>
            </a:spcBef>
            <a:spcAft>
              <a:spcPct val="15000"/>
            </a:spcAft>
            <a:buChar char="•"/>
          </a:pPr>
          <a:r>
            <a:rPr lang="en-GB" sz="1200" kern="1200" dirty="0"/>
            <a:t>Initial visit</a:t>
          </a:r>
        </a:p>
        <a:p>
          <a:pPr marL="114300" lvl="2" indent="-57150" algn="l" defTabSz="488950">
            <a:lnSpc>
              <a:spcPct val="90000"/>
            </a:lnSpc>
            <a:spcBef>
              <a:spcPct val="0"/>
            </a:spcBef>
            <a:spcAft>
              <a:spcPct val="15000"/>
            </a:spcAft>
            <a:buFontTx/>
            <a:buChar char="–"/>
          </a:pPr>
          <a:r>
            <a:rPr lang="en-GB" sz="1100" kern="1200" dirty="0"/>
            <a:t>Neurological examination and spinal assessment</a:t>
          </a:r>
        </a:p>
      </dsp:txBody>
      <dsp:txXfrm>
        <a:off x="476523" y="793633"/>
        <a:ext cx="2033247" cy="3717226"/>
      </dsp:txXfrm>
    </dsp:sp>
    <dsp:sp modelId="{561B2A53-0A5D-423E-A460-C371B0128652}">
      <dsp:nvSpPr>
        <dsp:cNvPr id="0" name=""/>
        <dsp:cNvSpPr/>
      </dsp:nvSpPr>
      <dsp:spPr>
        <a:xfrm>
          <a:off x="68327" y="254815"/>
          <a:ext cx="816391" cy="816391"/>
        </a:xfrm>
        <a:prstGeom prst="flowChartConnector">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668509A-1754-4BA2-B82F-155AB7B14183}">
      <dsp:nvSpPr>
        <dsp:cNvPr id="0" name=""/>
        <dsp:cNvSpPr/>
      </dsp:nvSpPr>
      <dsp:spPr>
        <a:xfrm rot="16200000">
          <a:off x="1394079" y="2448148"/>
          <a:ext cx="3717226" cy="4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0006" bIns="0" numCol="1" spcCol="1270" anchor="t" anchorCtr="0">
          <a:noAutofit/>
        </a:bodyPr>
        <a:lstStyle/>
        <a:p>
          <a:pPr marL="0" lvl="0" indent="0" algn="r" defTabSz="889000">
            <a:lnSpc>
              <a:spcPct val="90000"/>
            </a:lnSpc>
            <a:spcBef>
              <a:spcPct val="0"/>
            </a:spcBef>
            <a:spcAft>
              <a:spcPct val="35000"/>
            </a:spcAft>
            <a:buNone/>
          </a:pPr>
          <a:r>
            <a:rPr lang="en-GB" sz="2000" kern="1200" dirty="0"/>
            <a:t>Orthopaedics/Rehabilitation</a:t>
          </a:r>
        </a:p>
      </dsp:txBody>
      <dsp:txXfrm>
        <a:off x="1394079" y="2448148"/>
        <a:ext cx="3717226" cy="408195"/>
      </dsp:txXfrm>
    </dsp:sp>
    <dsp:sp modelId="{7FE7CC2C-98B4-45FD-92E9-C3FF3B3F0F4B}">
      <dsp:nvSpPr>
        <dsp:cNvPr id="0" name=""/>
        <dsp:cNvSpPr/>
      </dsp:nvSpPr>
      <dsp:spPr>
        <a:xfrm>
          <a:off x="3456790" y="793633"/>
          <a:ext cx="2033247" cy="3717226"/>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60006"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Spinal assessment</a:t>
          </a:r>
        </a:p>
        <a:p>
          <a:pPr marL="114300" lvl="1" indent="-114300" algn="l" defTabSz="533400">
            <a:lnSpc>
              <a:spcPct val="90000"/>
            </a:lnSpc>
            <a:spcBef>
              <a:spcPct val="0"/>
            </a:spcBef>
            <a:spcAft>
              <a:spcPct val="15000"/>
            </a:spcAft>
            <a:buChar char="•"/>
          </a:pPr>
          <a:r>
            <a:rPr lang="en-GB" sz="1200" kern="1200" dirty="0"/>
            <a:t>Extremities</a:t>
          </a:r>
        </a:p>
        <a:p>
          <a:pPr marL="114300" lvl="2" indent="-57150" algn="l" defTabSz="488950">
            <a:lnSpc>
              <a:spcPct val="90000"/>
            </a:lnSpc>
            <a:spcBef>
              <a:spcPct val="0"/>
            </a:spcBef>
            <a:spcAft>
              <a:spcPct val="15000"/>
            </a:spcAft>
            <a:buFontTx/>
            <a:buChar char="–"/>
          </a:pPr>
          <a:r>
            <a:rPr lang="en-GB" sz="1100" kern="1200" dirty="0"/>
            <a:t>Assessment of knee hyperextension</a:t>
          </a:r>
        </a:p>
        <a:p>
          <a:pPr marL="114300" lvl="2" indent="-57150" algn="l" defTabSz="488950">
            <a:lnSpc>
              <a:spcPct val="90000"/>
            </a:lnSpc>
            <a:spcBef>
              <a:spcPct val="0"/>
            </a:spcBef>
            <a:spcAft>
              <a:spcPct val="15000"/>
            </a:spcAft>
            <a:buFontTx/>
            <a:buChar char="–"/>
          </a:pPr>
          <a:r>
            <a:rPr lang="en-GB" sz="1100" kern="1200" dirty="0"/>
            <a:t>Assessment of gait and increased bowing on standing</a:t>
          </a:r>
        </a:p>
        <a:p>
          <a:pPr marL="114300" lvl="1" indent="-114300" algn="l" defTabSz="533400">
            <a:lnSpc>
              <a:spcPct val="90000"/>
            </a:lnSpc>
            <a:spcBef>
              <a:spcPct val="0"/>
            </a:spcBef>
            <a:spcAft>
              <a:spcPct val="15000"/>
            </a:spcAft>
            <a:buChar char="•"/>
          </a:pPr>
          <a:r>
            <a:rPr lang="en-GB" sz="1200" kern="1200" dirty="0"/>
            <a:t>Rehabilitation</a:t>
          </a:r>
        </a:p>
        <a:p>
          <a:pPr marL="114300" lvl="2" indent="-57150" algn="l" defTabSz="488950">
            <a:lnSpc>
              <a:spcPct val="90000"/>
            </a:lnSpc>
            <a:spcBef>
              <a:spcPct val="0"/>
            </a:spcBef>
            <a:spcAft>
              <a:spcPct val="15000"/>
            </a:spcAft>
            <a:buFontTx/>
            <a:buChar char="–"/>
          </a:pPr>
          <a:r>
            <a:rPr lang="en-GB" sz="1100" kern="1200" dirty="0"/>
            <a:t>Adjusting devices, care measures, and adaptations for daily life as needed</a:t>
          </a:r>
        </a:p>
        <a:p>
          <a:pPr marL="114300" lvl="1" indent="-114300" algn="l" defTabSz="533400">
            <a:lnSpc>
              <a:spcPct val="90000"/>
            </a:lnSpc>
            <a:spcBef>
              <a:spcPct val="0"/>
            </a:spcBef>
            <a:spcAft>
              <a:spcPct val="15000"/>
            </a:spcAft>
            <a:buChar char="•"/>
          </a:pPr>
          <a:r>
            <a:rPr lang="en-GB" sz="1200" kern="1200" dirty="0"/>
            <a:t>Follow-up</a:t>
          </a:r>
        </a:p>
        <a:p>
          <a:pPr marL="114300" lvl="2" indent="-57150" algn="l" defTabSz="488950">
            <a:lnSpc>
              <a:spcPct val="90000"/>
            </a:lnSpc>
            <a:spcBef>
              <a:spcPct val="0"/>
            </a:spcBef>
            <a:spcAft>
              <a:spcPct val="15000"/>
            </a:spcAft>
            <a:buFontTx/>
            <a:buChar char="–"/>
          </a:pPr>
          <a:r>
            <a:rPr lang="en-GB" sz="1100" kern="1200" dirty="0"/>
            <a:t>Joint range of motion </a:t>
          </a:r>
        </a:p>
        <a:p>
          <a:pPr marL="114300" lvl="1" indent="-114300" algn="l" defTabSz="533400">
            <a:lnSpc>
              <a:spcPct val="90000"/>
            </a:lnSpc>
            <a:spcBef>
              <a:spcPct val="0"/>
            </a:spcBef>
            <a:spcAft>
              <a:spcPct val="15000"/>
            </a:spcAft>
            <a:buChar char="•"/>
          </a:pPr>
          <a:r>
            <a:rPr lang="en-GB" sz="1200" kern="1200" dirty="0"/>
            <a:t>Body positions in screening </a:t>
          </a:r>
        </a:p>
        <a:p>
          <a:pPr marL="114300" lvl="2" indent="-57150" algn="l" defTabSz="488950">
            <a:lnSpc>
              <a:spcPct val="90000"/>
            </a:lnSpc>
            <a:spcBef>
              <a:spcPct val="0"/>
            </a:spcBef>
            <a:spcAft>
              <a:spcPct val="15000"/>
            </a:spcAft>
            <a:buFontTx/>
            <a:buChar char="–"/>
          </a:pPr>
          <a:r>
            <a:rPr lang="en-GB" sz="1100" kern="1200" dirty="0"/>
            <a:t>Neutral positions</a:t>
          </a:r>
        </a:p>
        <a:p>
          <a:pPr marL="114300" lvl="2" indent="-57150" algn="l" defTabSz="488950">
            <a:lnSpc>
              <a:spcPct val="90000"/>
            </a:lnSpc>
            <a:spcBef>
              <a:spcPct val="0"/>
            </a:spcBef>
            <a:spcAft>
              <a:spcPct val="15000"/>
            </a:spcAft>
            <a:buFontTx/>
            <a:buChar char="–"/>
          </a:pPr>
          <a:r>
            <a:rPr lang="en-GB" sz="1100" kern="1200" dirty="0"/>
            <a:t>Squatting</a:t>
          </a:r>
        </a:p>
        <a:p>
          <a:pPr marL="114300" lvl="2" indent="-57150" algn="l" defTabSz="488950">
            <a:lnSpc>
              <a:spcPct val="90000"/>
            </a:lnSpc>
            <a:spcBef>
              <a:spcPct val="0"/>
            </a:spcBef>
            <a:spcAft>
              <a:spcPct val="15000"/>
            </a:spcAft>
            <a:buFontTx/>
            <a:buChar char="–"/>
          </a:pPr>
          <a:r>
            <a:rPr lang="en-GB" sz="1100" kern="1200" dirty="0"/>
            <a:t>Extended hips and shoulders</a:t>
          </a:r>
        </a:p>
        <a:p>
          <a:pPr marL="114300" lvl="2" indent="-57150" algn="l" defTabSz="488950">
            <a:lnSpc>
              <a:spcPct val="90000"/>
            </a:lnSpc>
            <a:spcBef>
              <a:spcPct val="0"/>
            </a:spcBef>
            <a:spcAft>
              <a:spcPct val="15000"/>
            </a:spcAft>
            <a:buFontTx/>
            <a:buChar char="–"/>
          </a:pPr>
          <a:r>
            <a:rPr lang="en-GB" sz="1100" kern="1200" dirty="0"/>
            <a:t>Extended arms</a:t>
          </a:r>
        </a:p>
      </dsp:txBody>
      <dsp:txXfrm>
        <a:off x="3456790" y="793633"/>
        <a:ext cx="2033247" cy="3717226"/>
      </dsp:txXfrm>
    </dsp:sp>
    <dsp:sp modelId="{89D34BED-CA55-425E-91DD-AFAD3DE3581E}">
      <dsp:nvSpPr>
        <dsp:cNvPr id="0" name=""/>
        <dsp:cNvSpPr/>
      </dsp:nvSpPr>
      <dsp:spPr>
        <a:xfrm>
          <a:off x="3048594" y="254815"/>
          <a:ext cx="816391" cy="816391"/>
        </a:xfrm>
        <a:prstGeom prst="flowChartConnector">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3AAC20A-45ED-4292-9F99-0DB230FFAAD8}">
      <dsp:nvSpPr>
        <dsp:cNvPr id="0" name=""/>
        <dsp:cNvSpPr/>
      </dsp:nvSpPr>
      <dsp:spPr>
        <a:xfrm rot="16200000">
          <a:off x="4374346" y="2448148"/>
          <a:ext cx="3717226" cy="4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0006" bIns="0" numCol="1" spcCol="1270" anchor="t" anchorCtr="0">
          <a:noAutofit/>
        </a:bodyPr>
        <a:lstStyle/>
        <a:p>
          <a:pPr marL="0" lvl="0" indent="0" algn="r" defTabSz="889000">
            <a:lnSpc>
              <a:spcPct val="90000"/>
            </a:lnSpc>
            <a:spcBef>
              <a:spcPct val="0"/>
            </a:spcBef>
            <a:spcAft>
              <a:spcPct val="35000"/>
            </a:spcAft>
            <a:buNone/>
          </a:pPr>
          <a:r>
            <a:rPr lang="en-GB" sz="2000" kern="1200" dirty="0"/>
            <a:t>ENT/Pulmonology</a:t>
          </a:r>
        </a:p>
      </dsp:txBody>
      <dsp:txXfrm>
        <a:off x="4374346" y="2448148"/>
        <a:ext cx="3717226" cy="408195"/>
      </dsp:txXfrm>
    </dsp:sp>
    <dsp:sp modelId="{84AE553A-F943-483D-B5BA-A0FDEF40CCC2}">
      <dsp:nvSpPr>
        <dsp:cNvPr id="0" name=""/>
        <dsp:cNvSpPr/>
      </dsp:nvSpPr>
      <dsp:spPr>
        <a:xfrm>
          <a:off x="6437057" y="793633"/>
          <a:ext cx="2033247" cy="3717226"/>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60006"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Initial assessment</a:t>
          </a:r>
        </a:p>
        <a:p>
          <a:pPr marL="114300" lvl="2" indent="-57150" algn="l" defTabSz="488950">
            <a:lnSpc>
              <a:spcPct val="90000"/>
            </a:lnSpc>
            <a:spcBef>
              <a:spcPct val="0"/>
            </a:spcBef>
            <a:spcAft>
              <a:spcPct val="15000"/>
            </a:spcAft>
            <a:buFontTx/>
            <a:buChar char="–"/>
          </a:pPr>
          <a:r>
            <a:rPr lang="en-GB" sz="1100" kern="1200" dirty="0"/>
            <a:t>Assessment, diagnosis, prevention, and treatment of health problems in the ear, nose and throat of the patient and lung function</a:t>
          </a:r>
        </a:p>
        <a:p>
          <a:pPr marL="114300" lvl="2" indent="-57150" algn="l" defTabSz="488950">
            <a:lnSpc>
              <a:spcPct val="90000"/>
            </a:lnSpc>
            <a:spcBef>
              <a:spcPct val="0"/>
            </a:spcBef>
            <a:spcAft>
              <a:spcPct val="15000"/>
            </a:spcAft>
            <a:buFontTx/>
            <a:buChar char="–"/>
          </a:pPr>
          <a:r>
            <a:rPr lang="en-GB" sz="1100" kern="1200" dirty="0"/>
            <a:t>Hearing tests/ evoked potentials and spirometry</a:t>
          </a:r>
        </a:p>
        <a:p>
          <a:pPr marL="114300" lvl="1" indent="-114300" algn="l" defTabSz="533400">
            <a:lnSpc>
              <a:spcPct val="90000"/>
            </a:lnSpc>
            <a:spcBef>
              <a:spcPct val="0"/>
            </a:spcBef>
            <a:spcAft>
              <a:spcPct val="15000"/>
            </a:spcAft>
            <a:buChar char="•"/>
          </a:pPr>
          <a:r>
            <a:rPr lang="en-GB" sz="1200" kern="1200" dirty="0"/>
            <a:t>Prior to treatment</a:t>
          </a:r>
        </a:p>
        <a:p>
          <a:pPr marL="114300" lvl="2" indent="-57150" algn="l" defTabSz="488950">
            <a:lnSpc>
              <a:spcPct val="90000"/>
            </a:lnSpc>
            <a:spcBef>
              <a:spcPct val="0"/>
            </a:spcBef>
            <a:spcAft>
              <a:spcPct val="15000"/>
            </a:spcAft>
            <a:buFontTx/>
            <a:buChar char="–"/>
          </a:pPr>
          <a:r>
            <a:rPr lang="en-GB" sz="1100" kern="1200" dirty="0"/>
            <a:t>PSG, with reassessment according to patient’s clinical condition</a:t>
          </a:r>
        </a:p>
      </dsp:txBody>
      <dsp:txXfrm>
        <a:off x="6437057" y="793633"/>
        <a:ext cx="2033247" cy="3717226"/>
      </dsp:txXfrm>
    </dsp:sp>
    <dsp:sp modelId="{B098A5EF-24CA-49CA-B899-4A3B3E74DF55}">
      <dsp:nvSpPr>
        <dsp:cNvPr id="0" name=""/>
        <dsp:cNvSpPr/>
      </dsp:nvSpPr>
      <dsp:spPr>
        <a:xfrm>
          <a:off x="6028861" y="254815"/>
          <a:ext cx="816391" cy="816391"/>
        </a:xfrm>
        <a:prstGeom prst="flowChartConnector">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27090D-63A8-45EC-B56E-A407CE85B0E8}">
      <dsp:nvSpPr>
        <dsp:cNvPr id="0" name=""/>
        <dsp:cNvSpPr/>
      </dsp:nvSpPr>
      <dsp:spPr>
        <a:xfrm rot="16200000">
          <a:off x="7354613" y="2448148"/>
          <a:ext cx="3717226" cy="4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0006" bIns="0" numCol="1" spcCol="1270" anchor="t" anchorCtr="0">
          <a:noAutofit/>
        </a:bodyPr>
        <a:lstStyle/>
        <a:p>
          <a:pPr marL="0" lvl="0" indent="0" algn="r" defTabSz="889000">
            <a:lnSpc>
              <a:spcPct val="90000"/>
            </a:lnSpc>
            <a:spcBef>
              <a:spcPct val="0"/>
            </a:spcBef>
            <a:spcAft>
              <a:spcPct val="35000"/>
            </a:spcAft>
            <a:buNone/>
          </a:pPr>
          <a:r>
            <a:rPr lang="en-GB" sz="2000" kern="1200" dirty="0"/>
            <a:t>Clinical psychology</a:t>
          </a:r>
        </a:p>
      </dsp:txBody>
      <dsp:txXfrm>
        <a:off x="7354613" y="2448148"/>
        <a:ext cx="3717226" cy="408195"/>
      </dsp:txXfrm>
    </dsp:sp>
    <dsp:sp modelId="{7893694C-757D-4C34-B400-CC7A41CC3E0D}">
      <dsp:nvSpPr>
        <dsp:cNvPr id="0" name=""/>
        <dsp:cNvSpPr/>
      </dsp:nvSpPr>
      <dsp:spPr>
        <a:xfrm>
          <a:off x="9417324" y="793633"/>
          <a:ext cx="2033247" cy="3717226"/>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360006"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Initial interview with caregivers, explain how to:</a:t>
          </a:r>
        </a:p>
        <a:p>
          <a:pPr marL="114300" lvl="2" indent="-57150" algn="l" defTabSz="488950">
            <a:lnSpc>
              <a:spcPct val="90000"/>
            </a:lnSpc>
            <a:spcBef>
              <a:spcPct val="0"/>
            </a:spcBef>
            <a:spcAft>
              <a:spcPct val="15000"/>
            </a:spcAft>
            <a:buFontTx/>
            <a:buChar char="–"/>
          </a:pPr>
          <a:r>
            <a:rPr lang="en-GB" sz="1100" kern="1200" dirty="0"/>
            <a:t>Discuss treatment with children</a:t>
          </a:r>
        </a:p>
        <a:p>
          <a:pPr marL="114300" lvl="2" indent="-57150" algn="l" defTabSz="488950">
            <a:lnSpc>
              <a:spcPct val="90000"/>
            </a:lnSpc>
            <a:spcBef>
              <a:spcPct val="0"/>
            </a:spcBef>
            <a:spcAft>
              <a:spcPct val="15000"/>
            </a:spcAft>
            <a:buFontTx/>
            <a:buChar char="–"/>
          </a:pPr>
          <a:r>
            <a:rPr lang="en-GB" sz="1100" kern="1200" dirty="0"/>
            <a:t>Manage expectations</a:t>
          </a:r>
        </a:p>
        <a:p>
          <a:pPr marL="114300" lvl="2" indent="-57150" algn="l" defTabSz="488950">
            <a:lnSpc>
              <a:spcPct val="90000"/>
            </a:lnSpc>
            <a:spcBef>
              <a:spcPct val="0"/>
            </a:spcBef>
            <a:spcAft>
              <a:spcPct val="15000"/>
            </a:spcAft>
            <a:buFontTx/>
            <a:buChar char="–"/>
          </a:pPr>
          <a:r>
            <a:rPr lang="en-GB" sz="1100" kern="1200" dirty="0"/>
            <a:t>Assess the impact of vosoritide administration on the family and patient</a:t>
          </a:r>
        </a:p>
        <a:p>
          <a:pPr marL="114300" lvl="1" indent="-114300" algn="l" defTabSz="533400">
            <a:lnSpc>
              <a:spcPct val="90000"/>
            </a:lnSpc>
            <a:spcBef>
              <a:spcPct val="0"/>
            </a:spcBef>
            <a:spcAft>
              <a:spcPct val="15000"/>
            </a:spcAft>
            <a:buChar char="•"/>
          </a:pPr>
          <a:r>
            <a:rPr lang="en-GB" sz="1200" kern="1200" dirty="0"/>
            <a:t>Follow up</a:t>
          </a:r>
        </a:p>
        <a:p>
          <a:pPr marL="228600" lvl="2" indent="-114300" algn="l" defTabSz="533400">
            <a:lnSpc>
              <a:spcPct val="90000"/>
            </a:lnSpc>
            <a:spcBef>
              <a:spcPct val="0"/>
            </a:spcBef>
            <a:spcAft>
              <a:spcPct val="15000"/>
            </a:spcAft>
            <a:buFontTx/>
            <a:buChar char="–"/>
          </a:pPr>
          <a:r>
            <a:rPr lang="en-GB" sz="1200" kern="1200" dirty="0"/>
            <a:t>Assessment of HRQoL and functioning with PROMs/PREMs*</a:t>
          </a:r>
        </a:p>
      </dsp:txBody>
      <dsp:txXfrm>
        <a:off x="9417324" y="793633"/>
        <a:ext cx="2033247" cy="3717226"/>
      </dsp:txXfrm>
    </dsp:sp>
    <dsp:sp modelId="{5744B6BC-7870-4246-98EA-38F9B7898054}">
      <dsp:nvSpPr>
        <dsp:cNvPr id="0" name=""/>
        <dsp:cNvSpPr/>
      </dsp:nvSpPr>
      <dsp:spPr>
        <a:xfrm>
          <a:off x="9009128" y="254815"/>
          <a:ext cx="816391" cy="816391"/>
        </a:xfrm>
        <a:prstGeom prst="flowChartConnector">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F121C8-7744-4E02-944B-4CF3C1225516}">
      <dsp:nvSpPr>
        <dsp:cNvPr id="0" name=""/>
        <dsp:cNvSpPr/>
      </dsp:nvSpPr>
      <dsp:spPr>
        <a:xfrm>
          <a:off x="-4421913" y="-678195"/>
          <a:ext cx="5267990" cy="5267990"/>
        </a:xfrm>
        <a:prstGeom prst="blockArc">
          <a:avLst>
            <a:gd name="adj1" fmla="val 18900000"/>
            <a:gd name="adj2" fmla="val 2700000"/>
            <a:gd name="adj3" fmla="val 41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CAAD76-E935-4AE9-8208-8C03D924FC7B}">
      <dsp:nvSpPr>
        <dsp:cNvPr id="0" name=""/>
        <dsp:cNvSpPr/>
      </dsp:nvSpPr>
      <dsp:spPr>
        <a:xfrm>
          <a:off x="443211" y="300723"/>
          <a:ext cx="11022909" cy="601760"/>
        </a:xfrm>
        <a:prstGeom prst="rect">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7647" tIns="45720" rIns="45720" bIns="45720" numCol="1" spcCol="1270" anchor="ctr" anchorCtr="0">
          <a:noAutofit/>
        </a:bodyPr>
        <a:lstStyle/>
        <a:p>
          <a:pPr marL="0" lvl="0" indent="0" algn="l" defTabSz="800100">
            <a:lnSpc>
              <a:spcPct val="90000"/>
            </a:lnSpc>
            <a:spcBef>
              <a:spcPct val="0"/>
            </a:spcBef>
            <a:spcAft>
              <a:spcPct val="35000"/>
            </a:spcAft>
            <a:buNone/>
          </a:pPr>
          <a:r>
            <a:rPr lang="en-GB" sz="1800" kern="1200" dirty="0"/>
            <a:t>Prior to vosoritide administration the case manager will educate caregivers on preparation and administration</a:t>
          </a:r>
        </a:p>
      </dsp:txBody>
      <dsp:txXfrm>
        <a:off x="443211" y="300723"/>
        <a:ext cx="11022909" cy="601760"/>
      </dsp:txXfrm>
    </dsp:sp>
    <dsp:sp modelId="{F8A43618-6234-48C6-BCB7-35446BCFF189}">
      <dsp:nvSpPr>
        <dsp:cNvPr id="0" name=""/>
        <dsp:cNvSpPr/>
      </dsp:nvSpPr>
      <dsp:spPr>
        <a:xfrm>
          <a:off x="67110" y="225503"/>
          <a:ext cx="752200" cy="752200"/>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816966EC-24B1-4630-9219-2282D60FC7FD}">
      <dsp:nvSpPr>
        <dsp:cNvPr id="0" name=""/>
        <dsp:cNvSpPr/>
      </dsp:nvSpPr>
      <dsp:spPr>
        <a:xfrm>
          <a:off x="788214" y="1203521"/>
          <a:ext cx="10677906" cy="601760"/>
        </a:xfrm>
        <a:prstGeom prst="rect">
          <a:avLst/>
        </a:prstGeom>
        <a:solidFill>
          <a:schemeClr val="accent4"/>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7647" tIns="45720" rIns="45720" bIns="45720" numCol="1" spcCol="1270" anchor="ctr" anchorCtr="0">
          <a:noAutofit/>
        </a:bodyPr>
        <a:lstStyle/>
        <a:p>
          <a:pPr marL="0" lvl="0" indent="0" algn="l" defTabSz="800100">
            <a:lnSpc>
              <a:spcPct val="90000"/>
            </a:lnSpc>
            <a:spcBef>
              <a:spcPct val="0"/>
            </a:spcBef>
            <a:spcAft>
              <a:spcPct val="35000"/>
            </a:spcAft>
            <a:buNone/>
          </a:pPr>
          <a:r>
            <a:rPr lang="en-GB" sz="1800" kern="1200" dirty="0"/>
            <a:t>Case manager will record the patient’s vital signs before and after administration, and inform caregivers of AEs and how to respond</a:t>
          </a:r>
        </a:p>
      </dsp:txBody>
      <dsp:txXfrm>
        <a:off x="788214" y="1203521"/>
        <a:ext cx="10677906" cy="601760"/>
      </dsp:txXfrm>
    </dsp:sp>
    <dsp:sp modelId="{19FEE8E9-BF40-4518-98AC-6E2D11CA92CF}">
      <dsp:nvSpPr>
        <dsp:cNvPr id="0" name=""/>
        <dsp:cNvSpPr/>
      </dsp:nvSpPr>
      <dsp:spPr>
        <a:xfrm>
          <a:off x="412114" y="1128301"/>
          <a:ext cx="752200" cy="752200"/>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BA73EF8B-2F40-432C-8A3D-E128E3529341}">
      <dsp:nvSpPr>
        <dsp:cNvPr id="0" name=""/>
        <dsp:cNvSpPr/>
      </dsp:nvSpPr>
      <dsp:spPr>
        <a:xfrm>
          <a:off x="788214" y="2106318"/>
          <a:ext cx="10677906" cy="601760"/>
        </a:xfrm>
        <a:prstGeom prst="rect">
          <a:avLst/>
        </a:prstGeom>
        <a:solidFill>
          <a:schemeClr val="accent3"/>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7647" tIns="45720" rIns="45720" bIns="45720" numCol="1" spcCol="1270" anchor="ctr" anchorCtr="0">
          <a:noAutofit/>
        </a:bodyPr>
        <a:lstStyle/>
        <a:p>
          <a:pPr marL="0" lvl="0" indent="0" algn="l" defTabSz="800100">
            <a:lnSpc>
              <a:spcPct val="90000"/>
            </a:lnSpc>
            <a:spcBef>
              <a:spcPct val="0"/>
            </a:spcBef>
            <a:spcAft>
              <a:spcPct val="35000"/>
            </a:spcAft>
            <a:buNone/>
          </a:pPr>
          <a:r>
            <a:rPr lang="en-GB" sz="1800" kern="1200" dirty="0"/>
            <a:t>Caregivers can visit the hospital 2–3 times to ensure competency in administering vosoritide under supervision</a:t>
          </a:r>
        </a:p>
      </dsp:txBody>
      <dsp:txXfrm>
        <a:off x="788214" y="2106318"/>
        <a:ext cx="10677906" cy="601760"/>
      </dsp:txXfrm>
    </dsp:sp>
    <dsp:sp modelId="{50503C4F-0CD5-4928-ABEF-E2664316837D}">
      <dsp:nvSpPr>
        <dsp:cNvPr id="0" name=""/>
        <dsp:cNvSpPr/>
      </dsp:nvSpPr>
      <dsp:spPr>
        <a:xfrm>
          <a:off x="412114" y="2031098"/>
          <a:ext cx="752200" cy="752200"/>
        </a:xfrm>
        <a:prstGeom prst="ellipse">
          <a:avLst/>
        </a:prstGeom>
        <a:solidFill>
          <a:schemeClr val="lt1">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3ABAFE77-B675-4311-BDC3-93FB6EA2ADE3}">
      <dsp:nvSpPr>
        <dsp:cNvPr id="0" name=""/>
        <dsp:cNvSpPr/>
      </dsp:nvSpPr>
      <dsp:spPr>
        <a:xfrm>
          <a:off x="443211" y="3009115"/>
          <a:ext cx="11022909" cy="601760"/>
        </a:xfrm>
        <a:prstGeom prst="rect">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7647" tIns="45720" rIns="45720" bIns="45720" numCol="1" spcCol="1270" anchor="ctr" anchorCtr="0">
          <a:noAutofit/>
        </a:bodyPr>
        <a:lstStyle/>
        <a:p>
          <a:pPr marL="0" lvl="0" indent="0" algn="l" defTabSz="800100">
            <a:lnSpc>
              <a:spcPct val="90000"/>
            </a:lnSpc>
            <a:spcBef>
              <a:spcPct val="0"/>
            </a:spcBef>
            <a:spcAft>
              <a:spcPct val="35000"/>
            </a:spcAft>
            <a:buNone/>
          </a:pPr>
          <a:r>
            <a:rPr lang="en-GB" sz="1800" kern="1200" dirty="0"/>
            <a:t>Hospital pharmacy staff will dispense vosoritide. Caregivers must have a portable fridge or cooler to maintain low storage temperature</a:t>
          </a:r>
        </a:p>
      </dsp:txBody>
      <dsp:txXfrm>
        <a:off x="443211" y="3009115"/>
        <a:ext cx="11022909" cy="601760"/>
      </dsp:txXfrm>
    </dsp:sp>
    <dsp:sp modelId="{BA49EC1D-B1C7-4866-8C66-C67D13618AC9}">
      <dsp:nvSpPr>
        <dsp:cNvPr id="0" name=""/>
        <dsp:cNvSpPr/>
      </dsp:nvSpPr>
      <dsp:spPr>
        <a:xfrm>
          <a:off x="67110" y="2933895"/>
          <a:ext cx="752200" cy="752200"/>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942BEC-C1F4-4760-9F1D-DDE8FFC7CE0B}">
      <dsp:nvSpPr>
        <dsp:cNvPr id="0" name=""/>
        <dsp:cNvSpPr/>
      </dsp:nvSpPr>
      <dsp:spPr>
        <a:xfrm>
          <a:off x="0" y="0"/>
          <a:ext cx="11518900" cy="2159228"/>
        </a:xfrm>
        <a:prstGeom prst="roundRect">
          <a:avLst>
            <a:gd name="adj" fmla="val 10000"/>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1066800">
            <a:lnSpc>
              <a:spcPct val="90000"/>
            </a:lnSpc>
            <a:spcBef>
              <a:spcPct val="0"/>
            </a:spcBef>
            <a:spcAft>
              <a:spcPct val="35000"/>
            </a:spcAft>
            <a:buNone/>
          </a:pPr>
          <a:r>
            <a:rPr lang="en-GB" sz="2400" kern="1200" dirty="0"/>
            <a:t>Telephone appointments</a:t>
          </a:r>
        </a:p>
        <a:p>
          <a:pPr marL="171450" lvl="1" indent="-171450" algn="l" defTabSz="711200">
            <a:lnSpc>
              <a:spcPct val="90000"/>
            </a:lnSpc>
            <a:spcBef>
              <a:spcPct val="0"/>
            </a:spcBef>
            <a:spcAft>
              <a:spcPct val="15000"/>
            </a:spcAft>
            <a:buChar char="•"/>
          </a:pPr>
          <a:r>
            <a:rPr lang="en-GB" sz="1600" kern="1200" dirty="0"/>
            <a:t>The first remote appointment is recommended 1 week or 1 month after initiation, depending on the needs of the patient and the protocols of the centre</a:t>
          </a:r>
        </a:p>
        <a:p>
          <a:pPr marL="228600" lvl="2" indent="-114300" algn="l" defTabSz="622300">
            <a:lnSpc>
              <a:spcPct val="90000"/>
            </a:lnSpc>
            <a:spcBef>
              <a:spcPct val="0"/>
            </a:spcBef>
            <a:spcAft>
              <a:spcPct val="15000"/>
            </a:spcAft>
            <a:buFontTx/>
            <a:buChar char="–"/>
          </a:pPr>
          <a:r>
            <a:rPr lang="en-GB" sz="1400" kern="1200" dirty="0"/>
            <a:t>Nurse case manager will make an assessment to ensure that treatment is going well</a:t>
          </a:r>
        </a:p>
        <a:p>
          <a:pPr marL="228600" lvl="2" indent="-114300" algn="l" defTabSz="622300">
            <a:lnSpc>
              <a:spcPct val="90000"/>
            </a:lnSpc>
            <a:spcBef>
              <a:spcPct val="0"/>
            </a:spcBef>
            <a:spcAft>
              <a:spcPct val="15000"/>
            </a:spcAft>
            <a:buFontTx/>
            <a:buChar char="–"/>
          </a:pPr>
          <a:r>
            <a:rPr lang="en-GB" sz="1400" kern="1200" dirty="0"/>
            <a:t>Nurse case manager will address any concerns that may have arisen and monitor adherence and adverse events</a:t>
          </a:r>
        </a:p>
      </dsp:txBody>
      <dsp:txXfrm>
        <a:off x="2519702" y="0"/>
        <a:ext cx="8999197" cy="2159228"/>
      </dsp:txXfrm>
    </dsp:sp>
    <dsp:sp modelId="{084F3DA2-95A9-4F42-8E6B-AD96148F5A97}">
      <dsp:nvSpPr>
        <dsp:cNvPr id="0" name=""/>
        <dsp:cNvSpPr/>
      </dsp:nvSpPr>
      <dsp:spPr>
        <a:xfrm>
          <a:off x="215922" y="215922"/>
          <a:ext cx="2303780" cy="1727382"/>
        </a:xfrm>
        <a:prstGeom prst="roundRect">
          <a:avLst>
            <a:gd name="adj" fmla="val 10000"/>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t="-17000" b="-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6239DE-FD8C-4A61-8FE6-78125C2B7ED0}">
      <dsp:nvSpPr>
        <dsp:cNvPr id="0" name=""/>
        <dsp:cNvSpPr/>
      </dsp:nvSpPr>
      <dsp:spPr>
        <a:xfrm>
          <a:off x="0" y="2375151"/>
          <a:ext cx="11518900" cy="2159228"/>
        </a:xfrm>
        <a:prstGeom prst="roundRect">
          <a:avLst>
            <a:gd name="adj" fmla="val 10000"/>
          </a:avLst>
        </a:prstGeom>
        <a:solidFill>
          <a:schemeClr val="accent4"/>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844550">
            <a:lnSpc>
              <a:spcPct val="90000"/>
            </a:lnSpc>
            <a:spcBef>
              <a:spcPct val="0"/>
            </a:spcBef>
            <a:spcAft>
              <a:spcPct val="35000"/>
            </a:spcAft>
            <a:buNone/>
          </a:pPr>
          <a:r>
            <a:rPr lang="en-GB" sz="1900" kern="1200" dirty="0"/>
            <a:t>In-person visits</a:t>
          </a:r>
        </a:p>
        <a:p>
          <a:pPr marL="171450" lvl="1" indent="-171450" algn="l" defTabSz="711200">
            <a:lnSpc>
              <a:spcPct val="90000"/>
            </a:lnSpc>
            <a:spcBef>
              <a:spcPct val="0"/>
            </a:spcBef>
            <a:spcAft>
              <a:spcPct val="15000"/>
            </a:spcAft>
            <a:buChar char="•"/>
          </a:pPr>
          <a:r>
            <a:rPr lang="en-GB" sz="1600" kern="1200" dirty="0"/>
            <a:t>Every 3 months during the first year of treatment</a:t>
          </a:r>
        </a:p>
        <a:p>
          <a:pPr marL="228600" lvl="2" indent="-114300" algn="l" defTabSz="622300">
            <a:lnSpc>
              <a:spcPct val="90000"/>
            </a:lnSpc>
            <a:spcBef>
              <a:spcPct val="0"/>
            </a:spcBef>
            <a:spcAft>
              <a:spcPct val="15000"/>
            </a:spcAft>
            <a:buFontTx/>
            <a:buChar char="–"/>
          </a:pPr>
          <a:r>
            <a:rPr lang="en-GB" sz="1400" kern="1200" dirty="0"/>
            <a:t>Specialist in charge of follow-up will perform a checkup and collect anthropometric measurements standardised using the Neumeyer growth charts adapted for patients with ACH for reference</a:t>
          </a:r>
        </a:p>
        <a:p>
          <a:pPr marL="228600" lvl="2" indent="-114300" algn="l" defTabSz="622300">
            <a:lnSpc>
              <a:spcPct val="90000"/>
            </a:lnSpc>
            <a:spcBef>
              <a:spcPct val="0"/>
            </a:spcBef>
            <a:spcAft>
              <a:spcPct val="15000"/>
            </a:spcAft>
            <a:buFontTx/>
            <a:buChar char="–"/>
          </a:pPr>
          <a:r>
            <a:rPr lang="en-GB" sz="1400" kern="1200" dirty="0"/>
            <a:t>Changes in growth velocity and safety aspects should be monitored, and adherence and difficulties with injection technique should be considered, especially in the youngest patients</a:t>
          </a:r>
        </a:p>
        <a:p>
          <a:pPr marL="171450" lvl="1" indent="-171450" algn="l" defTabSz="711200">
            <a:lnSpc>
              <a:spcPct val="90000"/>
            </a:lnSpc>
            <a:spcBef>
              <a:spcPct val="0"/>
            </a:spcBef>
            <a:spcAft>
              <a:spcPct val="15000"/>
            </a:spcAft>
            <a:buChar char="•"/>
          </a:pPr>
          <a:r>
            <a:rPr lang="en-GB" sz="1600" kern="1200" dirty="0"/>
            <a:t>Every 6 months after the first year of treatment</a:t>
          </a:r>
        </a:p>
        <a:p>
          <a:pPr marL="228600" lvl="2" indent="-114300" algn="l" defTabSz="622300">
            <a:lnSpc>
              <a:spcPct val="90000"/>
            </a:lnSpc>
            <a:spcBef>
              <a:spcPct val="0"/>
            </a:spcBef>
            <a:spcAft>
              <a:spcPct val="15000"/>
            </a:spcAft>
            <a:buFontTx/>
            <a:buChar char="–"/>
          </a:pPr>
          <a:r>
            <a:rPr lang="en-GB" sz="1400" kern="1200" dirty="0"/>
            <a:t>Specialists will check if patient meets growth velocity criteria and determine if treatment should continue*</a:t>
          </a:r>
        </a:p>
      </dsp:txBody>
      <dsp:txXfrm>
        <a:off x="2519702" y="2375151"/>
        <a:ext cx="8999197" cy="2159228"/>
      </dsp:txXfrm>
    </dsp:sp>
    <dsp:sp modelId="{D884E85C-3626-4D3E-B676-2298FC9C0E68}">
      <dsp:nvSpPr>
        <dsp:cNvPr id="0" name=""/>
        <dsp:cNvSpPr/>
      </dsp:nvSpPr>
      <dsp:spPr>
        <a:xfrm>
          <a:off x="215922" y="2591074"/>
          <a:ext cx="2303780" cy="1727382"/>
        </a:xfrm>
        <a:prstGeom prst="roundRect">
          <a:avLst>
            <a:gd name="adj" fmla="val 10000"/>
          </a:avLst>
        </a:prstGeom>
        <a:blipFill rotWithShape="1">
          <a:blip xmlns:r="http://schemas.openxmlformats.org/officeDocument/2006/relationships" r:embed="rId3">
            <a:extLst>
              <a:ext uri="{96DAC541-7B7A-43D3-8B79-37D633B846F1}">
                <asvg:svgBlip xmlns:asvg="http://schemas.microsoft.com/office/drawing/2016/SVG/main" r:embed="rId4"/>
              </a:ext>
            </a:extLst>
          </a:blip>
          <a:srcRect/>
          <a:stretch>
            <a:fillRect t="-17000" b="-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A26603C-6885-4A8C-993D-A77C0121DE50}" type="datetimeFigureOut">
              <a:rPr lang="en-GB" smtClean="0"/>
              <a:t>03/06/2025</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AC45779-92D8-4261-83BF-6D7077907067}" type="slidenum">
              <a:rPr lang="en-GB" smtClean="0"/>
              <a:t>‹#›</a:t>
            </a:fld>
            <a:endParaRPr lang="en-GB" dirty="0"/>
          </a:p>
        </p:txBody>
      </p:sp>
    </p:spTree>
    <p:extLst>
      <p:ext uri="{BB962C8B-B14F-4D97-AF65-F5344CB8AC3E}">
        <p14:creationId xmlns:p14="http://schemas.microsoft.com/office/powerpoint/2010/main" val="2707291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2</a:t>
            </a:fld>
            <a:endParaRPr lang="en-GB" dirty="0"/>
          </a:p>
        </p:txBody>
      </p:sp>
    </p:spTree>
    <p:extLst>
      <p:ext uri="{BB962C8B-B14F-4D97-AF65-F5344CB8AC3E}">
        <p14:creationId xmlns:p14="http://schemas.microsoft.com/office/powerpoint/2010/main" val="324048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4</a:t>
            </a:fld>
            <a:endParaRPr lang="en-GB" dirty="0"/>
          </a:p>
        </p:txBody>
      </p:sp>
    </p:spTree>
    <p:extLst>
      <p:ext uri="{BB962C8B-B14F-4D97-AF65-F5344CB8AC3E}">
        <p14:creationId xmlns:p14="http://schemas.microsoft.com/office/powerpoint/2010/main" val="2346975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8</a:t>
            </a:fld>
            <a:endParaRPr lang="en-GB" dirty="0"/>
          </a:p>
        </p:txBody>
      </p:sp>
    </p:spTree>
    <p:extLst>
      <p:ext uri="{BB962C8B-B14F-4D97-AF65-F5344CB8AC3E}">
        <p14:creationId xmlns:p14="http://schemas.microsoft.com/office/powerpoint/2010/main" val="2711333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11" name="Footer Placeholder 4">
            <a:extLst>
              <a:ext uri="{FF2B5EF4-FFF2-40B4-BE49-F238E27FC236}">
                <a16:creationId xmlns:a16="http://schemas.microsoft.com/office/drawing/2014/main" id="{206657DA-7E9B-B723-AA18-8470064A2A5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7655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8"/>
            <a:ext cx="5688000"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C7E75E48-B8B1-319D-348F-E9A77CD380A2}"/>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3796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9"/>
            <a:ext cx="5688000"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5" name="Footer Placeholder 4">
            <a:extLst>
              <a:ext uri="{FF2B5EF4-FFF2-40B4-BE49-F238E27FC236}">
                <a16:creationId xmlns:a16="http://schemas.microsoft.com/office/drawing/2014/main" id="{3FE78DAD-CA32-5FB5-EEBB-308B65124A09}"/>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885054140"/>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48567" y="1449388"/>
            <a:ext cx="846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04246" y="1449388"/>
            <a:ext cx="2952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5" name="Footer Placeholder 4">
            <a:extLst>
              <a:ext uri="{FF2B5EF4-FFF2-40B4-BE49-F238E27FC236}">
                <a16:creationId xmlns:a16="http://schemas.microsoft.com/office/drawing/2014/main" id="{1A9E02C2-76AC-AE2A-C5DE-0DC24BD7927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4118162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39687" y="1449388"/>
            <a:ext cx="2952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46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Footer Placeholder 4">
            <a:extLst>
              <a:ext uri="{FF2B5EF4-FFF2-40B4-BE49-F238E27FC236}">
                <a16:creationId xmlns:a16="http://schemas.microsoft.com/office/drawing/2014/main" id="{394ECF87-6F39-55D4-653E-3DD49E9A8AD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27078810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 Two content sub head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4878"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4878"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7" name="Title Placeholder 1">
            <a:extLst>
              <a:ext uri="{FF2B5EF4-FFF2-40B4-BE49-F238E27FC236}">
                <a16:creationId xmlns:a16="http://schemas.microsoft.com/office/drawing/2014/main" id="{22F1B3D7-BAF0-2029-D775-1B0E4E216FC1}"/>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8A6937BE-D371-FCD7-043D-C4FFA4EC3207}"/>
              </a:ext>
            </a:extLst>
          </p:cNvPr>
          <p:cNvSpPr>
            <a:spLocks noGrp="1"/>
          </p:cNvSpPr>
          <p:nvPr>
            <p:ph type="ftr" sz="quarter" idx="10"/>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02305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0889"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0891"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8C2ECF70-8FBD-4B53-0225-0247FA9F9C7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A5E221EB-4155-464E-184C-74C1D75CEAF0}"/>
              </a:ext>
            </a:extLst>
          </p:cNvPr>
          <p:cNvSpPr>
            <a:spLocks noGrp="1"/>
          </p:cNvSpPr>
          <p:nvPr>
            <p:ph type="ftr" sz="quarter" idx="1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641498002"/>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10: Three content sub heads and callou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0889" y="1476000"/>
            <a:ext cx="3744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0891" y="2104373"/>
            <a:ext cx="3744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8112975" y="1476000"/>
            <a:ext cx="3744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8112975" y="2104373"/>
            <a:ext cx="3744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8C2ECF70-8FBD-4B53-0225-0247FA9F9C7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A5E221EB-4155-464E-184C-74C1D75CEAF0}"/>
              </a:ext>
            </a:extLst>
          </p:cNvPr>
          <p:cNvSpPr>
            <a:spLocks noGrp="1"/>
          </p:cNvSpPr>
          <p:nvPr>
            <p:ph type="ftr" sz="quarter" idx="1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
        <p:nvSpPr>
          <p:cNvPr id="8" name="Text Placeholder 4">
            <a:extLst>
              <a:ext uri="{FF2B5EF4-FFF2-40B4-BE49-F238E27FC236}">
                <a16:creationId xmlns:a16="http://schemas.microsoft.com/office/drawing/2014/main" id="{4CF9F918-AE35-694D-8397-D01F52287EC5}"/>
              </a:ext>
            </a:extLst>
          </p:cNvPr>
          <p:cNvSpPr>
            <a:spLocks noGrp="1"/>
          </p:cNvSpPr>
          <p:nvPr>
            <p:ph type="body" sz="quarter" idx="14"/>
          </p:nvPr>
        </p:nvSpPr>
        <p:spPr>
          <a:xfrm>
            <a:off x="4224000" y="1476000"/>
            <a:ext cx="3744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10" name="Content Placeholder 5">
            <a:extLst>
              <a:ext uri="{FF2B5EF4-FFF2-40B4-BE49-F238E27FC236}">
                <a16:creationId xmlns:a16="http://schemas.microsoft.com/office/drawing/2014/main" id="{E07060A4-C225-EDD8-E5C3-40167ED08C3C}"/>
              </a:ext>
            </a:extLst>
          </p:cNvPr>
          <p:cNvSpPr>
            <a:spLocks noGrp="1"/>
          </p:cNvSpPr>
          <p:nvPr>
            <p:ph sz="quarter" idx="15"/>
          </p:nvPr>
        </p:nvSpPr>
        <p:spPr>
          <a:xfrm>
            <a:off x="4224000" y="2104373"/>
            <a:ext cx="3744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Tree>
    <p:extLst>
      <p:ext uri="{BB962C8B-B14F-4D97-AF65-F5344CB8AC3E}">
        <p14:creationId xmlns:p14="http://schemas.microsoft.com/office/powerpoint/2010/main" val="543685260"/>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Footer Placeholder 4">
            <a:extLst>
              <a:ext uri="{FF2B5EF4-FFF2-40B4-BE49-F238E27FC236}">
                <a16:creationId xmlns:a16="http://schemas.microsoft.com/office/drawing/2014/main" id="{9BA2E1F9-63EC-2591-563E-5F6218A7267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711890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DDB4F5E-8986-D0A9-63D4-421C024E10D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690726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7A0AD6DC-68C6-B085-57CD-8D5AA0F8D9D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16781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1_Title Slide_BMRN logo">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5" name="Footer Placeholder 4">
            <a:extLst>
              <a:ext uri="{FF2B5EF4-FFF2-40B4-BE49-F238E27FC236}">
                <a16:creationId xmlns:a16="http://schemas.microsoft.com/office/drawing/2014/main" id="{B1A80CE0-51C8-7834-D90A-A8D608E82D28}"/>
              </a:ext>
            </a:extLst>
          </p:cNvPr>
          <p:cNvSpPr>
            <a:spLocks noGrp="1"/>
          </p:cNvSpPr>
          <p:nvPr>
            <p:ph type="ftr" sz="quarter" idx="3"/>
          </p:nvPr>
        </p:nvSpPr>
        <p:spPr>
          <a:xfrm>
            <a:off x="2102943" y="6132843"/>
            <a:ext cx="7992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9" name="Picture 8" descr="A blue and black text&#10;&#10;Description automatically generated">
            <a:extLst>
              <a:ext uri="{FF2B5EF4-FFF2-40B4-BE49-F238E27FC236}">
                <a16:creationId xmlns:a16="http://schemas.microsoft.com/office/drawing/2014/main" id="{E55C789E-9E0E-53CF-F9CB-7C556E86C8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36" y="6264108"/>
            <a:ext cx="2016000" cy="301348"/>
          </a:xfrm>
          <a:prstGeom prst="rect">
            <a:avLst/>
          </a:prstGeom>
        </p:spPr>
      </p:pic>
    </p:spTree>
    <p:extLst>
      <p:ext uri="{BB962C8B-B14F-4D97-AF65-F5344CB8AC3E}">
        <p14:creationId xmlns:p14="http://schemas.microsoft.com/office/powerpoint/2010/main" val="405283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0"/>
            <a:ext cx="1152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
        <p:nvSpPr>
          <p:cNvPr id="4" name="Title Placeholder 1">
            <a:extLst>
              <a:ext uri="{FF2B5EF4-FFF2-40B4-BE49-F238E27FC236}">
                <a16:creationId xmlns:a16="http://schemas.microsoft.com/office/drawing/2014/main" id="{908273C1-AAD9-DDC3-A1E9-49FECFF7F7E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Tree>
    <p:extLst>
      <p:ext uri="{BB962C8B-B14F-4D97-AF65-F5344CB8AC3E}">
        <p14:creationId xmlns:p14="http://schemas.microsoft.com/office/powerpoint/2010/main" val="3455104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1"/>
            <a:ext cx="1152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4" name="Title Placeholder 1">
            <a:extLst>
              <a:ext uri="{FF2B5EF4-FFF2-40B4-BE49-F238E27FC236}">
                <a16:creationId xmlns:a16="http://schemas.microsoft.com/office/drawing/2014/main" id="{01AA9004-5DCE-872E-E8DB-63D4EC3757D0}"/>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7D235E29-57AE-E1DA-6950-94D62FFF88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566557544"/>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68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76316" y="1821972"/>
            <a:ext cx="5688000"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68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82668"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09682704"/>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3" name="Title Placeholder 1">
            <a:extLst>
              <a:ext uri="{FF2B5EF4-FFF2-40B4-BE49-F238E27FC236}">
                <a16:creationId xmlns:a16="http://schemas.microsoft.com/office/drawing/2014/main" id="{FB1B7A02-8730-09A9-C221-4E2BBFD8FB68}"/>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1E6E2F2D-23A6-D752-3FC3-7CF566F07D8C}"/>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98536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6000" y="1449388"/>
            <a:ext cx="8424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F68F76A1-268E-71B2-DF94-006B86920FA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416573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448979" y="1449388"/>
            <a:ext cx="8424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AA3749ED-B4C9-34B7-FE0C-1FC180869226}"/>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56004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336000" y="1709738"/>
            <a:ext cx="115200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336000" y="4589463"/>
            <a:ext cx="115200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Footer Placeholder 4">
            <a:extLst>
              <a:ext uri="{FF2B5EF4-FFF2-40B4-BE49-F238E27FC236}">
                <a16:creationId xmlns:a16="http://schemas.microsoft.com/office/drawing/2014/main" id="{86610808-9D70-597B-E084-8094E29B7F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70741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2125D1A-1993-403F-9F42-9CE20DB5C8B0}"/>
              </a:ext>
            </a:extLst>
          </p:cNvPr>
          <p:cNvSpPr/>
          <p:nvPr userDrawn="1"/>
        </p:nvSpPr>
        <p:spPr>
          <a:xfrm>
            <a:off x="0" y="213368"/>
            <a:ext cx="11160000" cy="14714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422818" y="-5062818"/>
            <a:ext cx="1016363" cy="11862000"/>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336000" y="1449389"/>
            <a:ext cx="1152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0100149" y="6262254"/>
            <a:ext cx="1764000" cy="452308"/>
          </a:xfrm>
          <a:prstGeom prst="rect">
            <a:avLst/>
          </a:prstGeom>
        </p:spPr>
      </p:pic>
    </p:spTree>
    <p:extLst>
      <p:ext uri="{BB962C8B-B14F-4D97-AF65-F5344CB8AC3E}">
        <p14:creationId xmlns:p14="http://schemas.microsoft.com/office/powerpoint/2010/main" val="4096847013"/>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62" r:id="rId3"/>
    <p:sldLayoutId id="2147483663" r:id="rId4"/>
    <p:sldLayoutId id="2147483664" r:id="rId5"/>
    <p:sldLayoutId id="2147483665" r:id="rId6"/>
    <p:sldLayoutId id="2147483667" r:id="rId7"/>
    <p:sldLayoutId id="2147483666" r:id="rId8"/>
    <p:sldLayoutId id="2147483668" r:id="rId9"/>
    <p:sldLayoutId id="2147483669" r:id="rId10"/>
    <p:sldLayoutId id="2147483670" r:id="rId11"/>
    <p:sldLayoutId id="2147483671" r:id="rId12"/>
    <p:sldLayoutId id="2147483672" r:id="rId13"/>
    <p:sldLayoutId id="2147483673" r:id="rId14"/>
    <p:sldLayoutId id="2147483674" r:id="rId15"/>
    <p:sldLayoutId id="2147483679" r:id="rId16"/>
    <p:sldLayoutId id="2147483675" r:id="rId17"/>
    <p:sldLayoutId id="2147483676" r:id="rId18"/>
    <p:sldLayoutId id="2147483677" r:id="rId19"/>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4" userDrawn="1">
          <p15:clr>
            <a:srgbClr val="F26B43"/>
          </p15:clr>
        </p15:guide>
        <p15:guide id="2" pos="3840">
          <p15:clr>
            <a:srgbClr val="F26B43"/>
          </p15:clr>
        </p15:guide>
        <p15:guide id="3" pos="211" userDrawn="1">
          <p15:clr>
            <a:srgbClr val="F26B43"/>
          </p15:clr>
        </p15:guide>
        <p15:guide id="4" pos="7469" userDrawn="1">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guide id="9" pos="635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hcp.biomarin.com/en-gb/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3.xml"/><Relationship Id="rId4" Type="http://schemas.openxmlformats.org/officeDocument/2006/relationships/hyperlink" Target="https://www.biomarin.com/terms-of-use/en-gb/"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sv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sv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sv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3.xml"/><Relationship Id="rId11" Type="http://schemas.openxmlformats.org/officeDocument/2006/relationships/image" Target="../media/image32.svg"/><Relationship Id="rId5" Type="http://schemas.openxmlformats.org/officeDocument/2006/relationships/diagramQuickStyle" Target="../diagrams/quickStyle3.xml"/><Relationship Id="rId15" Type="http://schemas.openxmlformats.org/officeDocument/2006/relationships/image" Target="../media/image36.svg"/><Relationship Id="rId10" Type="http://schemas.openxmlformats.org/officeDocument/2006/relationships/image" Target="../media/image31.png"/><Relationship Id="rId4" Type="http://schemas.openxmlformats.org/officeDocument/2006/relationships/diagramLayout" Target="../diagrams/layout3.xml"/><Relationship Id="rId9" Type="http://schemas.openxmlformats.org/officeDocument/2006/relationships/image" Target="../media/image30.svg"/><Relationship Id="rId14"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diagramLayout" Target="../diagrams/layout4.xm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11" Type="http://schemas.openxmlformats.org/officeDocument/2006/relationships/image" Target="../media/image41.png"/><Relationship Id="rId5" Type="http://schemas.openxmlformats.org/officeDocument/2006/relationships/diagramColors" Target="../diagrams/colors4.xml"/><Relationship Id="rId10" Type="http://schemas.openxmlformats.org/officeDocument/2006/relationships/image" Target="../media/image40.svg"/><Relationship Id="rId4" Type="http://schemas.openxmlformats.org/officeDocument/2006/relationships/diagramQuickStyle" Target="../diagrams/quickStyle4.xml"/><Relationship Id="rId9" Type="http://schemas.openxmlformats.org/officeDocument/2006/relationships/image" Target="../media/image39.png"/><Relationship Id="rId14" Type="http://schemas.openxmlformats.org/officeDocument/2006/relationships/image" Target="../media/image4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24F418-C37D-C640-950C-C0B18C525685}"/>
              </a:ext>
            </a:extLst>
          </p:cNvPr>
          <p:cNvSpPr>
            <a:spLocks noGrp="1"/>
          </p:cNvSpPr>
          <p:nvPr>
            <p:ph type="ctrTitle"/>
          </p:nvPr>
        </p:nvSpPr>
        <p:spPr>
          <a:xfrm>
            <a:off x="336000" y="1122363"/>
            <a:ext cx="11520000" cy="1580933"/>
          </a:xfrm>
        </p:spPr>
        <p:txBody>
          <a:bodyPr/>
          <a:lstStyle/>
          <a:p>
            <a:r>
              <a:rPr lang="en-GB" dirty="0"/>
              <a:t>Expert consensus for the management of patients with achondroplasia in treatment with vosoritide</a:t>
            </a:r>
            <a:r>
              <a:rPr lang="en-GB" dirty="0">
                <a:solidFill>
                  <a:srgbClr val="000000"/>
                </a:solidFill>
              </a:rPr>
              <a:t>▼</a:t>
            </a:r>
          </a:p>
        </p:txBody>
      </p:sp>
      <p:sp>
        <p:nvSpPr>
          <p:cNvPr id="6" name="Subtitle 5">
            <a:extLst>
              <a:ext uri="{FF2B5EF4-FFF2-40B4-BE49-F238E27FC236}">
                <a16:creationId xmlns:a16="http://schemas.microsoft.com/office/drawing/2014/main" id="{D640AB50-0BCB-93FF-B72F-498DAE6D5A82}"/>
              </a:ext>
            </a:extLst>
          </p:cNvPr>
          <p:cNvSpPr>
            <a:spLocks noGrp="1"/>
          </p:cNvSpPr>
          <p:nvPr>
            <p:ph type="subTitle" idx="1"/>
          </p:nvPr>
        </p:nvSpPr>
        <p:spPr/>
        <p:txBody>
          <a:bodyPr/>
          <a:lstStyle/>
          <a:p>
            <a:r>
              <a:rPr lang="pt-BR" dirty="0"/>
              <a:t>Adapted from: Barreda-Bonis AC, de Bergua Domingo JM, Galán-Gómez E, </a:t>
            </a:r>
            <a:br>
              <a:rPr lang="pt-BR" dirty="0"/>
            </a:br>
            <a:r>
              <a:rPr lang="pt-BR" dirty="0"/>
              <a:t>Guillén-Navarro E, Leiva-Gea I, Riaño-Galán I</a:t>
            </a:r>
          </a:p>
          <a:p>
            <a:r>
              <a:rPr lang="it-IT" dirty="0"/>
              <a:t>An Pediatr (Engl Ed) 2024;101(6):401–10.</a:t>
            </a:r>
            <a:endParaRPr lang="en-GB" dirty="0"/>
          </a:p>
        </p:txBody>
      </p:sp>
      <p:sp>
        <p:nvSpPr>
          <p:cNvPr id="4" name="Footer Placeholder 3">
            <a:extLst>
              <a:ext uri="{FF2B5EF4-FFF2-40B4-BE49-F238E27FC236}">
                <a16:creationId xmlns:a16="http://schemas.microsoft.com/office/drawing/2014/main" id="{739B5366-964F-358D-FCDE-CE619E13F412}"/>
              </a:ext>
            </a:extLst>
          </p:cNvPr>
          <p:cNvSpPr>
            <a:spLocks noGrp="1"/>
          </p:cNvSpPr>
          <p:nvPr>
            <p:ph type="ftr" sz="quarter" idx="3"/>
          </p:nvPr>
        </p:nvSpPr>
        <p:spPr>
          <a:xfrm>
            <a:off x="2102943" y="6132843"/>
            <a:ext cx="7992000" cy="581635"/>
          </a:xfrm>
        </p:spPr>
        <p:txBody>
          <a:bodyPr/>
          <a:lstStyle/>
          <a:p>
            <a:r>
              <a:rPr lang="en-GB" dirty="0"/>
              <a:t>Achondroplasia.expert is organised and funded by BioMarin. This material has been developed in conjunction with the Achondroplasia.expert Editorial Committee.</a:t>
            </a:r>
          </a:p>
          <a:p>
            <a:r>
              <a:rPr lang="en-GB" dirty="0"/>
              <a:t>For Healthcare Professionals Only. © 2025 BioMarin International Ltd. All Rights Reserved. EUCAN-VOX-00973 06/25</a:t>
            </a:r>
          </a:p>
        </p:txBody>
      </p:sp>
      <p:sp>
        <p:nvSpPr>
          <p:cNvPr id="2" name="TextBox 1">
            <a:extLst>
              <a:ext uri="{FF2B5EF4-FFF2-40B4-BE49-F238E27FC236}">
                <a16:creationId xmlns:a16="http://schemas.microsoft.com/office/drawing/2014/main" id="{4F10231E-51E2-4871-D70C-2FBD3B521676}"/>
              </a:ext>
            </a:extLst>
          </p:cNvPr>
          <p:cNvSpPr txBox="1"/>
          <p:nvPr/>
        </p:nvSpPr>
        <p:spPr>
          <a:xfrm>
            <a:off x="1089173" y="5141511"/>
            <a:ext cx="10013655" cy="830997"/>
          </a:xfrm>
          <a:prstGeom prst="rect">
            <a:avLst/>
          </a:prstGeom>
          <a:noFill/>
        </p:spPr>
        <p:txBody>
          <a:bodyPr wrap="square">
            <a:spAutoFit/>
          </a:bodyPr>
          <a:lstStyle/>
          <a:p>
            <a:pPr algn="ct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Vosoritide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r>
              <a:rPr lang="en-GB" sz="1200" b="0" i="0" u="none" strike="noStrike" baseline="0" dirty="0"/>
              <a:t> </a:t>
            </a:r>
            <a:br>
              <a:rPr lang="en-GB" sz="1200" b="0" i="0" u="none" strike="noStrike" baseline="0" dirty="0"/>
            </a:br>
            <a:r>
              <a:rPr lang="en-GB" sz="1200" b="0" i="0" u="none" strike="noStrike" baseline="0" dirty="0">
                <a:solidFill>
                  <a:schemeClr val="bg1"/>
                </a:solidFill>
              </a:rPr>
              <a:t>This medicinal product is subject to additional monitoring. This will allow quick identification of new safety information. </a:t>
            </a:r>
            <a:br>
              <a:rPr lang="en-GB" sz="1200" b="0" i="0" u="none" strike="noStrike" baseline="0" dirty="0">
                <a:solidFill>
                  <a:schemeClr val="bg1"/>
                </a:solidFill>
              </a:rPr>
            </a:br>
            <a:r>
              <a:rPr lang="en-GB" sz="1200" b="0" i="0" u="none" strike="noStrike" baseline="0" dirty="0">
                <a:solidFill>
                  <a:schemeClr val="bg1"/>
                </a:solidFill>
              </a:rPr>
              <a:t>Healthcare professionals are asked to report any suspected adverse reactions. The PI and AE reporting are available at the end of this slide deck.</a:t>
            </a:r>
            <a:endParaRPr lang="en-GB" sz="1200" dirty="0">
              <a:solidFill>
                <a:schemeClr val="bg1"/>
              </a:solidFill>
            </a:endParaRPr>
          </a:p>
        </p:txBody>
      </p:sp>
    </p:spTree>
    <p:extLst>
      <p:ext uri="{BB962C8B-B14F-4D97-AF65-F5344CB8AC3E}">
        <p14:creationId xmlns:p14="http://schemas.microsoft.com/office/powerpoint/2010/main" val="666250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4B5B75B1-1F96-6EDE-E8C7-D55BC935A182}"/>
              </a:ext>
            </a:extLst>
          </p:cNvPr>
          <p:cNvGraphicFramePr>
            <a:graphicFrameLocks noGrp="1"/>
          </p:cNvGraphicFramePr>
          <p:nvPr>
            <p:ph idx="1"/>
            <p:extLst>
              <p:ext uri="{D42A27DB-BD31-4B8C-83A1-F6EECF244321}">
                <p14:modId xmlns:p14="http://schemas.microsoft.com/office/powerpoint/2010/main" val="4209331139"/>
              </p:ext>
            </p:extLst>
          </p:nvPr>
        </p:nvGraphicFramePr>
        <p:xfrm>
          <a:off x="336550" y="1449388"/>
          <a:ext cx="11518900" cy="453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AE37F8FF-4E80-39BA-A0C5-B7870E4672D2}"/>
              </a:ext>
            </a:extLst>
          </p:cNvPr>
          <p:cNvSpPr>
            <a:spLocks noGrp="1"/>
          </p:cNvSpPr>
          <p:nvPr>
            <p:ph type="ftr" sz="quarter" idx="11"/>
          </p:nvPr>
        </p:nvSpPr>
        <p:spPr/>
        <p:txBody>
          <a:bodyPr/>
          <a:lstStyle/>
          <a:p>
            <a:r>
              <a:rPr lang="en-GB" dirty="0"/>
              <a:t>*Treatment should be discontinued if the growth velocity is less than 1.5 cm/y and/or if epiphyseal closure has taken place. These are indicators that the patient has no further growth potential.</a:t>
            </a:r>
            <a:br>
              <a:rPr lang="en-GB" dirty="0"/>
            </a:br>
            <a:r>
              <a:rPr lang="en-GB" dirty="0"/>
              <a:t>Adapted from Barreda-Bonis AC, et al. </a:t>
            </a:r>
            <a:r>
              <a:rPr lang="it-IT" dirty="0"/>
              <a:t>An Pediatr (Engl Ed) 2024;101(6):401–10.</a:t>
            </a:r>
          </a:p>
        </p:txBody>
      </p:sp>
      <p:sp>
        <p:nvSpPr>
          <p:cNvPr id="4" name="Title 3">
            <a:extLst>
              <a:ext uri="{FF2B5EF4-FFF2-40B4-BE49-F238E27FC236}">
                <a16:creationId xmlns:a16="http://schemas.microsoft.com/office/drawing/2014/main" id="{409F50F3-7CDC-B8CD-EFAF-F01054D42028}"/>
              </a:ext>
            </a:extLst>
          </p:cNvPr>
          <p:cNvSpPr>
            <a:spLocks noGrp="1"/>
          </p:cNvSpPr>
          <p:nvPr>
            <p:ph type="title"/>
          </p:nvPr>
        </p:nvSpPr>
        <p:spPr/>
        <p:txBody>
          <a:bodyPr/>
          <a:lstStyle/>
          <a:p>
            <a:r>
              <a:rPr lang="en-GB" dirty="0"/>
              <a:t>Follow up</a:t>
            </a:r>
          </a:p>
        </p:txBody>
      </p:sp>
    </p:spTree>
    <p:extLst>
      <p:ext uri="{BB962C8B-B14F-4D97-AF65-F5344CB8AC3E}">
        <p14:creationId xmlns:p14="http://schemas.microsoft.com/office/powerpoint/2010/main" val="22164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C8B492-CED9-3723-81B9-6BCDDB097F99}"/>
              </a:ext>
            </a:extLst>
          </p:cNvPr>
          <p:cNvSpPr>
            <a:spLocks noGrp="1"/>
          </p:cNvSpPr>
          <p:nvPr>
            <p:ph idx="1"/>
          </p:nvPr>
        </p:nvSpPr>
        <p:spPr/>
        <p:txBody>
          <a:bodyPr>
            <a:normAutofit/>
          </a:bodyPr>
          <a:lstStyle/>
          <a:p>
            <a:r>
              <a:rPr lang="en-GB" dirty="0"/>
              <a:t>Standardised implementation and optimisation of vosoritide treatment is crucial due to limitations of available evidence at time of publication</a:t>
            </a:r>
          </a:p>
          <a:p>
            <a:pPr lvl="1"/>
            <a:r>
              <a:rPr lang="en-GB" dirty="0"/>
              <a:t>Follow-up duration &lt;10 years</a:t>
            </a:r>
          </a:p>
          <a:p>
            <a:pPr lvl="1"/>
            <a:r>
              <a:rPr lang="en-GB" dirty="0"/>
              <a:t>Lack of data on response-dependent variables</a:t>
            </a:r>
          </a:p>
          <a:p>
            <a:pPr lvl="1"/>
            <a:r>
              <a:rPr lang="en-GB" dirty="0"/>
              <a:t>No knowledge of the potential impact of vosoritide on non-anthropomorphic variables or whether tachyphylaxis can develop in the long-term</a:t>
            </a:r>
          </a:p>
          <a:p>
            <a:r>
              <a:rPr lang="en-GB" dirty="0"/>
              <a:t>This protocol for the administration of vosoritide </a:t>
            </a:r>
          </a:p>
          <a:p>
            <a:pPr lvl="1"/>
            <a:r>
              <a:rPr lang="en-GB" dirty="0"/>
              <a:t>Provides an opportunity to improve ACH management in Spain through a comprehensive and interdisciplinary approach to care</a:t>
            </a:r>
          </a:p>
          <a:p>
            <a:pPr lvl="1"/>
            <a:r>
              <a:rPr lang="en-GB" dirty="0"/>
              <a:t>Stresses the importance of multidisciplinary care, in line with international consensus guidelines</a:t>
            </a:r>
          </a:p>
          <a:p>
            <a:pPr lvl="1"/>
            <a:r>
              <a:rPr lang="en-GB" dirty="0"/>
              <a:t>Will allow for standardised implementation and optimisation of treatment outcomes in real-world practice</a:t>
            </a:r>
          </a:p>
          <a:p>
            <a:pPr marL="457200" lvl="1" indent="0">
              <a:buNone/>
            </a:pPr>
            <a:endParaRPr lang="en-GB" dirty="0"/>
          </a:p>
          <a:p>
            <a:pPr marL="457200" lvl="1" indent="0">
              <a:buNone/>
            </a:pPr>
            <a:endParaRPr lang="en-GB" dirty="0"/>
          </a:p>
          <a:p>
            <a:pPr lvl="1"/>
            <a:endParaRPr lang="en-GB" dirty="0"/>
          </a:p>
          <a:p>
            <a:pPr lvl="1"/>
            <a:endParaRPr lang="en-GB" dirty="0"/>
          </a:p>
        </p:txBody>
      </p:sp>
      <p:sp>
        <p:nvSpPr>
          <p:cNvPr id="3" name="Footer Placeholder 2">
            <a:extLst>
              <a:ext uri="{FF2B5EF4-FFF2-40B4-BE49-F238E27FC236}">
                <a16:creationId xmlns:a16="http://schemas.microsoft.com/office/drawing/2014/main" id="{CFD70DF0-9DD7-5CF4-CA2F-3A2DF7E16C18}"/>
              </a:ext>
            </a:extLst>
          </p:cNvPr>
          <p:cNvSpPr>
            <a:spLocks noGrp="1"/>
          </p:cNvSpPr>
          <p:nvPr>
            <p:ph type="ftr" sz="quarter" idx="11"/>
          </p:nvPr>
        </p:nvSpPr>
        <p:spPr/>
        <p:txBody>
          <a:bodyPr/>
          <a:lstStyle/>
          <a:p>
            <a:r>
              <a:rPr lang="en-GB" dirty="0"/>
              <a:t>Adapted from Barreda-Bonis AC, et al. </a:t>
            </a:r>
            <a:r>
              <a:rPr lang="it-IT" dirty="0"/>
              <a:t>An Pediatr (Engl Ed) 2024;101(6):401–10.</a:t>
            </a:r>
          </a:p>
        </p:txBody>
      </p:sp>
      <p:sp>
        <p:nvSpPr>
          <p:cNvPr id="4" name="Title 3">
            <a:extLst>
              <a:ext uri="{FF2B5EF4-FFF2-40B4-BE49-F238E27FC236}">
                <a16:creationId xmlns:a16="http://schemas.microsoft.com/office/drawing/2014/main" id="{60FE13B0-743E-3664-850A-023841C77FF0}"/>
              </a:ext>
            </a:extLst>
          </p:cNvPr>
          <p:cNvSpPr>
            <a:spLocks noGrp="1"/>
          </p:cNvSpPr>
          <p:nvPr>
            <p:ph type="title"/>
          </p:nvPr>
        </p:nvSpPr>
        <p:spPr/>
        <p:txBody>
          <a:bodyPr/>
          <a:lstStyle/>
          <a:p>
            <a:r>
              <a:rPr lang="en-GB" dirty="0"/>
              <a:t>Conclusions</a:t>
            </a:r>
          </a:p>
        </p:txBody>
      </p:sp>
    </p:spTree>
    <p:extLst>
      <p:ext uri="{BB962C8B-B14F-4D97-AF65-F5344CB8AC3E}">
        <p14:creationId xmlns:p14="http://schemas.microsoft.com/office/powerpoint/2010/main" val="3410323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2" name="Subtitle 1">
            <a:extLst>
              <a:ext uri="{FF2B5EF4-FFF2-40B4-BE49-F238E27FC236}">
                <a16:creationId xmlns:a16="http://schemas.microsoft.com/office/drawing/2014/main" id="{55DFA5CE-D25F-1B94-730F-9EDA43EFC3AC}"/>
              </a:ext>
            </a:extLst>
          </p:cNvPr>
          <p:cNvSpPr>
            <a:spLocks noGrp="1"/>
          </p:cNvSpPr>
          <p:nvPr>
            <p:ph type="subTitle" idx="1"/>
          </p:nvPr>
        </p:nvSpPr>
        <p:spPr/>
        <p:txBody>
          <a:bodyPr/>
          <a:lstStyle/>
          <a:p>
            <a:endParaRPr lang="en-GB" dirty="0"/>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666849"/>
          </a:xfrm>
          <a:prstGeom prst="rect">
            <a:avLst/>
          </a:prstGeom>
          <a:noFill/>
        </p:spPr>
        <p:txBody>
          <a:bodyPr wrap="square">
            <a:spAutoFit/>
          </a:bodyPr>
          <a:lstStyle/>
          <a:p>
            <a:pPr algn="ct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rPr>
              <a:t> is indicated for the treatment of achondroplasia in patients 4 months of age and older whose epiphyses are not closed. The diagnosis of achondroplasia should be confirmed by appropriate genetic testing.This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chemeClr val="accent3"/>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chemeClr val="accent3"/>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chemeClr val="accent3"/>
                </a:solidFill>
                <a:hlinkClick r:id="rId4">
                  <a:extLst>
                    <a:ext uri="{A12FA001-AC4F-418D-AE19-62706E023703}">
                      <ahyp:hlinkClr xmlns:ahyp="http://schemas.microsoft.com/office/drawing/2018/hyperlinkcolor" val="tx"/>
                    </a:ext>
                  </a:extLst>
                </a:hlinkClick>
              </a:rPr>
              <a:t>Terms and Conditions</a:t>
            </a:r>
            <a:endParaRPr lang="en-GB" b="1" dirty="0">
              <a:solidFill>
                <a:schemeClr val="accent3"/>
              </a:solidFill>
            </a:endParaRPr>
          </a:p>
          <a:p>
            <a:pPr marL="0" indent="0">
              <a:buNone/>
            </a:pPr>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018715-A38A-2182-8D53-66B8480BF51C}"/>
              </a:ext>
            </a:extLst>
          </p:cNvPr>
          <p:cNvSpPr>
            <a:spLocks noGrp="1"/>
          </p:cNvSpPr>
          <p:nvPr>
            <p:ph idx="1"/>
          </p:nvPr>
        </p:nvSpPr>
        <p:spPr>
          <a:xfrm>
            <a:off x="336000" y="1449390"/>
            <a:ext cx="11520000" cy="4535486"/>
          </a:xfrm>
        </p:spPr>
        <p:txBody>
          <a:bodyPr>
            <a:normAutofit/>
          </a:bodyPr>
          <a:lstStyle/>
          <a:p>
            <a:r>
              <a:rPr lang="en-GB" dirty="0"/>
              <a:t>Advances in the understanding of ACH have led to treatments such as vosoritide</a:t>
            </a:r>
          </a:p>
          <a:p>
            <a:pPr lvl="1"/>
            <a:r>
              <a:rPr lang="en-GB" dirty="0"/>
              <a:t>Vosoritide increased growth velocity in children with ACH in clinical trials</a:t>
            </a:r>
          </a:p>
          <a:p>
            <a:r>
              <a:rPr lang="en-GB" dirty="0"/>
              <a:t>Guidelines on ACH management have been published to optimise management, improve HRQoL, and promote autonomy and social inclusion of people with ACH</a:t>
            </a:r>
          </a:p>
          <a:p>
            <a:r>
              <a:rPr lang="en-GB" dirty="0"/>
              <a:t>Despite guidance, there is a lack of unified standards for the management of people with ACH and for the use of novel therapies, such as vosoritide, in Spain</a:t>
            </a:r>
          </a:p>
          <a:p>
            <a:r>
              <a:rPr lang="en-GB" dirty="0"/>
              <a:t>This expert consensus defines the guidelines for multidisciplinary management of ACH in Spain to standardise the protocol for the treatment and monitoring of vosoritide in people with ACH</a:t>
            </a:r>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B66625AD-DD35-92C5-4236-16BA5BB5195A}"/>
              </a:ext>
            </a:extLst>
          </p:cNvPr>
          <p:cNvSpPr>
            <a:spLocks noGrp="1"/>
          </p:cNvSpPr>
          <p:nvPr>
            <p:ph type="ftr" sz="quarter" idx="11"/>
          </p:nvPr>
        </p:nvSpPr>
        <p:spPr>
          <a:xfrm>
            <a:off x="337351" y="6131861"/>
            <a:ext cx="9756000" cy="581635"/>
          </a:xfrm>
        </p:spPr>
        <p: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ACH, achondroplasia; HRQoL, health-related quality of life</a:t>
            </a:r>
          </a:p>
          <a:p>
            <a:r>
              <a:rPr lang="en-GB" dirty="0"/>
              <a:t>Adapted from Barreda-Bonis AC, et al. </a:t>
            </a:r>
            <a:r>
              <a:rPr lang="it-IT" dirty="0"/>
              <a:t>An Pediatr (Engl Ed) 2024;101(6):401–10 . </a:t>
            </a:r>
            <a:endParaRPr lang="en-GB" dirty="0"/>
          </a:p>
        </p:txBody>
      </p:sp>
      <p:sp>
        <p:nvSpPr>
          <p:cNvPr id="4" name="Title 3">
            <a:extLst>
              <a:ext uri="{FF2B5EF4-FFF2-40B4-BE49-F238E27FC236}">
                <a16:creationId xmlns:a16="http://schemas.microsoft.com/office/drawing/2014/main" id="{55C1EBEA-8D9A-A21E-EC44-9445EB3D096F}"/>
              </a:ext>
            </a:extLst>
          </p:cNvPr>
          <p:cNvSpPr>
            <a:spLocks noGrp="1"/>
          </p:cNvSpPr>
          <p:nvPr>
            <p:ph type="title"/>
          </p:nvPr>
        </p:nvSpPr>
        <p:spPr>
          <a:xfrm>
            <a:off x="344878" y="360000"/>
            <a:ext cx="11160000" cy="1008000"/>
          </a:xfrm>
        </p:spPr>
        <p:txBody>
          <a:bodyPr/>
          <a:lstStyle/>
          <a:p>
            <a:r>
              <a:rPr lang="en-GB" dirty="0"/>
              <a:t>Background</a:t>
            </a:r>
          </a:p>
        </p:txBody>
      </p:sp>
    </p:spTree>
    <p:extLst>
      <p:ext uri="{BB962C8B-B14F-4D97-AF65-F5344CB8AC3E}">
        <p14:creationId xmlns:p14="http://schemas.microsoft.com/office/powerpoint/2010/main" val="12253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B68BC7F7-E624-F5DD-9BD6-979B10249683}"/>
              </a:ext>
            </a:extLst>
          </p:cNvPr>
          <p:cNvGraphicFramePr>
            <a:graphicFrameLocks noGrp="1"/>
          </p:cNvGraphicFramePr>
          <p:nvPr>
            <p:ph idx="1"/>
            <p:extLst>
              <p:ext uri="{D42A27DB-BD31-4B8C-83A1-F6EECF244321}">
                <p14:modId xmlns:p14="http://schemas.microsoft.com/office/powerpoint/2010/main" val="4050797279"/>
              </p:ext>
            </p:extLst>
          </p:nvPr>
        </p:nvGraphicFramePr>
        <p:xfrm>
          <a:off x="336550" y="1449388"/>
          <a:ext cx="11518900" cy="453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ED05C262-6816-DF0E-7A63-B324A8F609DF}"/>
              </a:ext>
            </a:extLst>
          </p:cNvPr>
          <p:cNvSpPr>
            <a:spLocks noGrp="1"/>
          </p:cNvSpPr>
          <p:nvPr>
            <p:ph type="ftr" sz="quarter" idx="11"/>
          </p:nvPr>
        </p:nvSpPr>
        <p:spPr>
          <a:xfrm>
            <a:off x="337351" y="6131861"/>
            <a:ext cx="9756000" cy="581635"/>
          </a:xfrm>
        </p:spPr>
        <p:txBody>
          <a:bodyPr/>
          <a:lstStyle/>
          <a:p>
            <a:r>
              <a:rPr lang="en-GB" dirty="0"/>
              <a:t>Adapted from Barreda-Bonis AC, et al. </a:t>
            </a:r>
            <a:r>
              <a:rPr lang="it-IT" dirty="0"/>
              <a:t>An Pediatr (Engl Ed) 2024;101(6):401–10.</a:t>
            </a:r>
          </a:p>
        </p:txBody>
      </p:sp>
      <p:sp>
        <p:nvSpPr>
          <p:cNvPr id="4" name="Title 3">
            <a:extLst>
              <a:ext uri="{FF2B5EF4-FFF2-40B4-BE49-F238E27FC236}">
                <a16:creationId xmlns:a16="http://schemas.microsoft.com/office/drawing/2014/main" id="{23A82E3B-FE5E-6E12-C576-603386B8AC1F}"/>
              </a:ext>
            </a:extLst>
          </p:cNvPr>
          <p:cNvSpPr>
            <a:spLocks noGrp="1"/>
          </p:cNvSpPr>
          <p:nvPr>
            <p:ph type="title"/>
          </p:nvPr>
        </p:nvSpPr>
        <p:spPr>
          <a:xfrm>
            <a:off x="344878" y="360000"/>
            <a:ext cx="11160000" cy="1008000"/>
          </a:xfrm>
        </p:spPr>
        <p:txBody>
          <a:bodyPr/>
          <a:lstStyle/>
          <a:p>
            <a:r>
              <a:rPr lang="en-GB" dirty="0"/>
              <a:t>Methods for developing expert consensus</a:t>
            </a:r>
          </a:p>
        </p:txBody>
      </p:sp>
    </p:spTree>
    <p:extLst>
      <p:ext uri="{BB962C8B-B14F-4D97-AF65-F5344CB8AC3E}">
        <p14:creationId xmlns:p14="http://schemas.microsoft.com/office/powerpoint/2010/main" val="2975642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B7CD3A-D19E-7ED2-2775-EEA720735A89}"/>
              </a:ext>
            </a:extLst>
          </p:cNvPr>
          <p:cNvSpPr>
            <a:spLocks noGrp="1"/>
          </p:cNvSpPr>
          <p:nvPr>
            <p:ph idx="1"/>
          </p:nvPr>
        </p:nvSpPr>
        <p:spPr>
          <a:xfrm>
            <a:off x="336000" y="1449391"/>
            <a:ext cx="11520000" cy="3911741"/>
          </a:xfrm>
        </p:spPr>
        <p:txBody>
          <a:bodyPr/>
          <a:lstStyle/>
          <a:p>
            <a:r>
              <a:rPr lang="en-GB" dirty="0"/>
              <a:t>Protocol intended for MDTs with experience in ACH, ideally located in a skeletal dysplasia centre</a:t>
            </a:r>
          </a:p>
          <a:p>
            <a:endParaRPr lang="en-GB" dirty="0"/>
          </a:p>
        </p:txBody>
      </p:sp>
      <p:sp>
        <p:nvSpPr>
          <p:cNvPr id="6" name="Content Placeholder 5">
            <a:extLst>
              <a:ext uri="{FF2B5EF4-FFF2-40B4-BE49-F238E27FC236}">
                <a16:creationId xmlns:a16="http://schemas.microsoft.com/office/drawing/2014/main" id="{847C3914-7B39-ECF5-C8DA-6F11AB44E1F7}"/>
              </a:ext>
            </a:extLst>
          </p:cNvPr>
          <p:cNvSpPr>
            <a:spLocks noGrp="1"/>
          </p:cNvSpPr>
          <p:nvPr>
            <p:ph sz="quarter" idx="12"/>
          </p:nvPr>
        </p:nvSpPr>
        <p:spPr>
          <a:xfrm>
            <a:off x="0" y="5562599"/>
            <a:ext cx="12192000" cy="642849"/>
          </a:xfrm>
        </p:spPr>
        <p:txBody>
          <a:bodyPr>
            <a:normAutofit lnSpcReduction="10000"/>
          </a:bodyPr>
          <a:lstStyle/>
          <a:p>
            <a:r>
              <a:rPr lang="en-GB" dirty="0"/>
              <a:t>All members of an MDT must have experience in the management of ACH and the resources to support for people with ACH and their families </a:t>
            </a:r>
          </a:p>
        </p:txBody>
      </p:sp>
      <p:sp>
        <p:nvSpPr>
          <p:cNvPr id="4" name="Title 3">
            <a:extLst>
              <a:ext uri="{FF2B5EF4-FFF2-40B4-BE49-F238E27FC236}">
                <a16:creationId xmlns:a16="http://schemas.microsoft.com/office/drawing/2014/main" id="{387BE985-60F3-00C6-CE01-C42B1F2D50F7}"/>
              </a:ext>
            </a:extLst>
          </p:cNvPr>
          <p:cNvSpPr>
            <a:spLocks noGrp="1"/>
          </p:cNvSpPr>
          <p:nvPr>
            <p:ph type="title"/>
          </p:nvPr>
        </p:nvSpPr>
        <p:spPr>
          <a:xfrm>
            <a:off x="344878" y="360000"/>
            <a:ext cx="11160000" cy="1008000"/>
          </a:xfrm>
        </p:spPr>
        <p:txBody>
          <a:bodyPr>
            <a:normAutofit/>
          </a:bodyPr>
          <a:lstStyle/>
          <a:p>
            <a:r>
              <a:rPr lang="en-GB" dirty="0"/>
              <a:t>Care model for vosoritide protocol</a:t>
            </a:r>
          </a:p>
        </p:txBody>
      </p:sp>
      <p:sp>
        <p:nvSpPr>
          <p:cNvPr id="3" name="Footer Placeholder 2">
            <a:extLst>
              <a:ext uri="{FF2B5EF4-FFF2-40B4-BE49-F238E27FC236}">
                <a16:creationId xmlns:a16="http://schemas.microsoft.com/office/drawing/2014/main" id="{00056EE7-2BFA-904D-B9DF-E05C0EEFC264}"/>
              </a:ext>
            </a:extLst>
          </p:cNvPr>
          <p:cNvSpPr>
            <a:spLocks noGrp="1"/>
          </p:cNvSpPr>
          <p:nvPr>
            <p:ph type="ftr" sz="quarter" idx="3"/>
          </p:nvPr>
        </p:nvSpPr>
        <p:spPr>
          <a:xfrm>
            <a:off x="337351" y="6131861"/>
            <a:ext cx="9756000" cy="581635"/>
          </a:xfrm>
        </p:spPr>
        <p:txBody>
          <a:bodyPr/>
          <a:lstStyle/>
          <a:p>
            <a:r>
              <a:rPr lang="en-GB" dirty="0"/>
              <a:t>ENT, ear, nose, and throat; MDT, multidisciplinary team.</a:t>
            </a:r>
            <a:br>
              <a:rPr lang="en-GB" dirty="0"/>
            </a:br>
            <a:r>
              <a:rPr lang="en-GB" dirty="0"/>
              <a:t>Adapted from Barreda-Bonis AC, et al. </a:t>
            </a:r>
            <a:r>
              <a:rPr lang="it-IT" dirty="0"/>
              <a:t>An Pediatr (Engl Ed) 2024;101(6):401–10.</a:t>
            </a:r>
          </a:p>
        </p:txBody>
      </p:sp>
      <p:grpSp>
        <p:nvGrpSpPr>
          <p:cNvPr id="7" name="Group 6">
            <a:extLst>
              <a:ext uri="{FF2B5EF4-FFF2-40B4-BE49-F238E27FC236}">
                <a16:creationId xmlns:a16="http://schemas.microsoft.com/office/drawing/2014/main" id="{A534E1AB-A808-C440-0B35-A2874251FC45}"/>
              </a:ext>
            </a:extLst>
          </p:cNvPr>
          <p:cNvGrpSpPr/>
          <p:nvPr/>
        </p:nvGrpSpPr>
        <p:grpSpPr>
          <a:xfrm>
            <a:off x="148055" y="1811021"/>
            <a:ext cx="11714286" cy="3702683"/>
            <a:chOff x="148055" y="1811021"/>
            <a:chExt cx="11714286" cy="3702683"/>
          </a:xfrm>
        </p:grpSpPr>
        <p:sp>
          <p:nvSpPr>
            <p:cNvPr id="9" name="Free-form: Shape 8">
              <a:extLst>
                <a:ext uri="{FF2B5EF4-FFF2-40B4-BE49-F238E27FC236}">
                  <a16:creationId xmlns:a16="http://schemas.microsoft.com/office/drawing/2014/main" id="{5BF38B72-93B3-466E-59F6-182B78301165}"/>
                </a:ext>
              </a:extLst>
            </p:cNvPr>
            <p:cNvSpPr/>
            <p:nvPr/>
          </p:nvSpPr>
          <p:spPr>
            <a:xfrm rot="16200000">
              <a:off x="-1054466" y="3751855"/>
              <a:ext cx="2964369" cy="559328"/>
            </a:xfrm>
            <a:custGeom>
              <a:avLst/>
              <a:gdLst>
                <a:gd name="connsiteX0" fmla="*/ 0 w 2964369"/>
                <a:gd name="connsiteY0" fmla="*/ 0 h 559328"/>
                <a:gd name="connsiteX1" fmla="*/ 2964369 w 2964369"/>
                <a:gd name="connsiteY1" fmla="*/ 0 h 559328"/>
                <a:gd name="connsiteX2" fmla="*/ 2964369 w 2964369"/>
                <a:gd name="connsiteY2" fmla="*/ 559328 h 559328"/>
                <a:gd name="connsiteX3" fmla="*/ 0 w 2964369"/>
                <a:gd name="connsiteY3" fmla="*/ 559328 h 559328"/>
                <a:gd name="connsiteX4" fmla="*/ 0 w 2964369"/>
                <a:gd name="connsiteY4" fmla="*/ 0 h 559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4369" h="559328">
                  <a:moveTo>
                    <a:pt x="0" y="0"/>
                  </a:moveTo>
                  <a:lnTo>
                    <a:pt x="2964369" y="0"/>
                  </a:lnTo>
                  <a:lnTo>
                    <a:pt x="2964369" y="559328"/>
                  </a:lnTo>
                  <a:lnTo>
                    <a:pt x="0" y="5593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0" rIns="493297" bIns="-1" numCol="1" spcCol="1270" anchor="b" anchorCtr="0">
              <a:noAutofit/>
            </a:bodyPr>
            <a:lstStyle/>
            <a:p>
              <a:pPr marL="0" lvl="0" indent="0" algn="r" defTabSz="800100">
                <a:lnSpc>
                  <a:spcPct val="90000"/>
                </a:lnSpc>
                <a:spcBef>
                  <a:spcPct val="0"/>
                </a:spcBef>
                <a:spcAft>
                  <a:spcPct val="35000"/>
                </a:spcAft>
                <a:buNone/>
              </a:pPr>
              <a:r>
                <a:rPr lang="en-GB" sz="1800" kern="1200" dirty="0"/>
                <a:t>Care coordinator</a:t>
              </a:r>
            </a:p>
          </p:txBody>
        </p:sp>
        <p:sp>
          <p:nvSpPr>
            <p:cNvPr id="11" name="Free-form: Shape 10">
              <a:extLst>
                <a:ext uri="{FF2B5EF4-FFF2-40B4-BE49-F238E27FC236}">
                  <a16:creationId xmlns:a16="http://schemas.microsoft.com/office/drawing/2014/main" id="{FC01C20B-0BA5-3A8D-6ED3-A808C2D7C118}"/>
                </a:ext>
              </a:extLst>
            </p:cNvPr>
            <p:cNvSpPr/>
            <p:nvPr/>
          </p:nvSpPr>
          <p:spPr>
            <a:xfrm>
              <a:off x="697714" y="2549335"/>
              <a:ext cx="3168000" cy="2964369"/>
            </a:xfrm>
            <a:custGeom>
              <a:avLst/>
              <a:gdLst>
                <a:gd name="connsiteX0" fmla="*/ 0 w 2786051"/>
                <a:gd name="connsiteY0" fmla="*/ 0 h 2964369"/>
                <a:gd name="connsiteX1" fmla="*/ 2786051 w 2786051"/>
                <a:gd name="connsiteY1" fmla="*/ 0 h 2964369"/>
                <a:gd name="connsiteX2" fmla="*/ 2786051 w 2786051"/>
                <a:gd name="connsiteY2" fmla="*/ 2964369 h 2964369"/>
                <a:gd name="connsiteX3" fmla="*/ 0 w 2786051"/>
                <a:gd name="connsiteY3" fmla="*/ 2964369 h 2964369"/>
                <a:gd name="connsiteX4" fmla="*/ 0 w 2786051"/>
                <a:gd name="connsiteY4" fmla="*/ 0 h 2964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6051" h="2964369">
                  <a:moveTo>
                    <a:pt x="0" y="0"/>
                  </a:moveTo>
                  <a:lnTo>
                    <a:pt x="2786051" y="0"/>
                  </a:lnTo>
                  <a:lnTo>
                    <a:pt x="2786051" y="2964369"/>
                  </a:lnTo>
                  <a:lnTo>
                    <a:pt x="0" y="2964369"/>
                  </a:lnTo>
                  <a:lnTo>
                    <a:pt x="0" y="0"/>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9568" tIns="493297" rIns="99568"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Ensures consistent care delivery</a:t>
              </a:r>
            </a:p>
            <a:p>
              <a:pPr marL="114300" lvl="1" indent="-114300" algn="l" defTabSz="622300">
                <a:lnSpc>
                  <a:spcPct val="90000"/>
                </a:lnSpc>
                <a:spcBef>
                  <a:spcPct val="0"/>
                </a:spcBef>
                <a:spcAft>
                  <a:spcPct val="15000"/>
                </a:spcAft>
                <a:buChar char="•"/>
              </a:pPr>
              <a:r>
                <a:rPr lang="en-GB" sz="1400" kern="1200" dirty="0"/>
                <a:t>Facilitates communication between team members</a:t>
              </a:r>
            </a:p>
            <a:p>
              <a:pPr marL="114300" lvl="1" indent="-114300" algn="l" defTabSz="622300">
                <a:lnSpc>
                  <a:spcPct val="90000"/>
                </a:lnSpc>
                <a:spcBef>
                  <a:spcPct val="0"/>
                </a:spcBef>
                <a:spcAft>
                  <a:spcPct val="15000"/>
                </a:spcAft>
                <a:buChar char="•"/>
              </a:pPr>
              <a:r>
                <a:rPr lang="en-GB" sz="1400" kern="1200" dirty="0"/>
                <a:t>Must have experience managing people with ACH regardless of specialty</a:t>
              </a:r>
            </a:p>
          </p:txBody>
        </p:sp>
        <p:sp>
          <p:nvSpPr>
            <p:cNvPr id="13" name="Oval 12">
              <a:extLst>
                <a:ext uri="{FF2B5EF4-FFF2-40B4-BE49-F238E27FC236}">
                  <a16:creationId xmlns:a16="http://schemas.microsoft.com/office/drawing/2014/main" id="{2BF5CB41-D4AC-1DB4-FE1B-55A58A647566}"/>
                </a:ext>
              </a:extLst>
            </p:cNvPr>
            <p:cNvSpPr/>
            <p:nvPr/>
          </p:nvSpPr>
          <p:spPr>
            <a:xfrm>
              <a:off x="367129" y="1811021"/>
              <a:ext cx="1118657" cy="1118657"/>
            </a:xfrm>
            <a:prstGeom prst="ellipse">
              <a:avLst/>
            </a:prstGeom>
            <a:solidFill>
              <a:schemeClr val="accent2"/>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4" name="Free-form: Shape 13">
              <a:extLst>
                <a:ext uri="{FF2B5EF4-FFF2-40B4-BE49-F238E27FC236}">
                  <a16:creationId xmlns:a16="http://schemas.microsoft.com/office/drawing/2014/main" id="{E598AFC2-8744-9186-5F1C-13ED681D7420}"/>
                </a:ext>
              </a:extLst>
            </p:cNvPr>
            <p:cNvSpPr/>
            <p:nvPr/>
          </p:nvSpPr>
          <p:spPr>
            <a:xfrm rot="16200000">
              <a:off x="2907775" y="3751855"/>
              <a:ext cx="2964369" cy="559328"/>
            </a:xfrm>
            <a:custGeom>
              <a:avLst/>
              <a:gdLst>
                <a:gd name="connsiteX0" fmla="*/ 0 w 2964369"/>
                <a:gd name="connsiteY0" fmla="*/ 0 h 559328"/>
                <a:gd name="connsiteX1" fmla="*/ 2964369 w 2964369"/>
                <a:gd name="connsiteY1" fmla="*/ 0 h 559328"/>
                <a:gd name="connsiteX2" fmla="*/ 2964369 w 2964369"/>
                <a:gd name="connsiteY2" fmla="*/ 559328 h 559328"/>
                <a:gd name="connsiteX3" fmla="*/ 0 w 2964369"/>
                <a:gd name="connsiteY3" fmla="*/ 559328 h 559328"/>
                <a:gd name="connsiteX4" fmla="*/ 0 w 2964369"/>
                <a:gd name="connsiteY4" fmla="*/ 0 h 559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4369" h="559328">
                  <a:moveTo>
                    <a:pt x="0" y="0"/>
                  </a:moveTo>
                  <a:lnTo>
                    <a:pt x="2964369" y="0"/>
                  </a:lnTo>
                  <a:lnTo>
                    <a:pt x="2964369" y="559328"/>
                  </a:lnTo>
                  <a:lnTo>
                    <a:pt x="0" y="5593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0" rIns="493297" bIns="-1" numCol="1" spcCol="1270" anchor="b" anchorCtr="0">
              <a:noAutofit/>
            </a:bodyPr>
            <a:lstStyle/>
            <a:p>
              <a:pPr marL="0" lvl="0" indent="0" algn="r" defTabSz="800100">
                <a:lnSpc>
                  <a:spcPct val="90000"/>
                </a:lnSpc>
                <a:spcBef>
                  <a:spcPct val="0"/>
                </a:spcBef>
                <a:spcAft>
                  <a:spcPct val="35000"/>
                </a:spcAft>
                <a:buNone/>
              </a:pPr>
              <a:r>
                <a:rPr lang="en-GB" sz="1800" kern="1200" dirty="0"/>
                <a:t> Core MDT members</a:t>
              </a:r>
            </a:p>
          </p:txBody>
        </p:sp>
        <p:sp>
          <p:nvSpPr>
            <p:cNvPr id="15" name="Free-form: Shape 14">
              <a:extLst>
                <a:ext uri="{FF2B5EF4-FFF2-40B4-BE49-F238E27FC236}">
                  <a16:creationId xmlns:a16="http://schemas.microsoft.com/office/drawing/2014/main" id="{06A68F4F-FD9C-041E-F2B4-26FC44E9D0AA}"/>
                </a:ext>
              </a:extLst>
            </p:cNvPr>
            <p:cNvSpPr/>
            <p:nvPr/>
          </p:nvSpPr>
          <p:spPr>
            <a:xfrm>
              <a:off x="4660027" y="2549335"/>
              <a:ext cx="3168000" cy="2964369"/>
            </a:xfrm>
            <a:custGeom>
              <a:avLst/>
              <a:gdLst>
                <a:gd name="connsiteX0" fmla="*/ 0 w 2786051"/>
                <a:gd name="connsiteY0" fmla="*/ 0 h 2964369"/>
                <a:gd name="connsiteX1" fmla="*/ 2786051 w 2786051"/>
                <a:gd name="connsiteY1" fmla="*/ 0 h 2964369"/>
                <a:gd name="connsiteX2" fmla="*/ 2786051 w 2786051"/>
                <a:gd name="connsiteY2" fmla="*/ 2964369 h 2964369"/>
                <a:gd name="connsiteX3" fmla="*/ 0 w 2786051"/>
                <a:gd name="connsiteY3" fmla="*/ 2964369 h 2964369"/>
                <a:gd name="connsiteX4" fmla="*/ 0 w 2786051"/>
                <a:gd name="connsiteY4" fmla="*/ 0 h 2964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6051" h="2964369">
                  <a:moveTo>
                    <a:pt x="0" y="0"/>
                  </a:moveTo>
                  <a:lnTo>
                    <a:pt x="2786051" y="0"/>
                  </a:lnTo>
                  <a:lnTo>
                    <a:pt x="2786051" y="2964369"/>
                  </a:lnTo>
                  <a:lnTo>
                    <a:pt x="0" y="2964369"/>
                  </a:lnTo>
                  <a:lnTo>
                    <a:pt x="0" y="0"/>
                  </a:lnTo>
                  <a:close/>
                </a:path>
              </a:pathLst>
            </a:cu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9568" tIns="493297" rIns="99568"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Medical geneticist</a:t>
              </a:r>
            </a:p>
            <a:p>
              <a:pPr marL="114300" lvl="1" indent="-114300" algn="l" defTabSz="622300">
                <a:lnSpc>
                  <a:spcPct val="90000"/>
                </a:lnSpc>
                <a:spcBef>
                  <a:spcPct val="0"/>
                </a:spcBef>
                <a:spcAft>
                  <a:spcPct val="15000"/>
                </a:spcAft>
                <a:buChar char="•"/>
              </a:pPr>
              <a:r>
                <a:rPr lang="en-GB" sz="1400" kern="1200" dirty="0"/>
                <a:t>Paediatric endocrinologist</a:t>
              </a:r>
            </a:p>
            <a:p>
              <a:pPr marL="114300" lvl="1" indent="-114300" algn="l" defTabSz="622300">
                <a:lnSpc>
                  <a:spcPct val="90000"/>
                </a:lnSpc>
                <a:spcBef>
                  <a:spcPct val="0"/>
                </a:spcBef>
                <a:spcAft>
                  <a:spcPct val="15000"/>
                </a:spcAft>
                <a:buChar char="•"/>
              </a:pPr>
              <a:r>
                <a:rPr lang="en-GB" sz="1400" kern="1200" dirty="0"/>
                <a:t>Paediatric expert in </a:t>
              </a:r>
              <a:br>
                <a:rPr lang="en-GB" sz="1400" kern="1200" dirty="0"/>
              </a:br>
              <a:r>
                <a:rPr lang="en-GB" sz="1400" kern="1200" dirty="0"/>
                <a:t>skeletal dysplasia</a:t>
              </a:r>
            </a:p>
            <a:p>
              <a:pPr marL="114300" lvl="1" indent="-114300" algn="l" defTabSz="622300">
                <a:lnSpc>
                  <a:spcPct val="90000"/>
                </a:lnSpc>
                <a:spcBef>
                  <a:spcPct val="0"/>
                </a:spcBef>
                <a:spcAft>
                  <a:spcPct val="15000"/>
                </a:spcAft>
                <a:buChar char="•"/>
              </a:pPr>
              <a:r>
                <a:rPr lang="en-GB" sz="1400" kern="1200" dirty="0"/>
                <a:t>Paediatric neurologist</a:t>
              </a:r>
            </a:p>
            <a:p>
              <a:pPr marL="114300" lvl="1" indent="-114300" algn="l" defTabSz="622300">
                <a:lnSpc>
                  <a:spcPct val="90000"/>
                </a:lnSpc>
                <a:spcBef>
                  <a:spcPct val="0"/>
                </a:spcBef>
                <a:spcAft>
                  <a:spcPct val="15000"/>
                </a:spcAft>
                <a:buChar char="•"/>
              </a:pPr>
              <a:r>
                <a:rPr lang="en-GB" sz="1400" kern="1200" dirty="0"/>
                <a:t>Neurosurgeon</a:t>
              </a:r>
            </a:p>
            <a:p>
              <a:pPr marL="114300" lvl="1" indent="-114300" algn="l" defTabSz="622300">
                <a:lnSpc>
                  <a:spcPct val="90000"/>
                </a:lnSpc>
                <a:spcBef>
                  <a:spcPct val="0"/>
                </a:spcBef>
                <a:spcAft>
                  <a:spcPct val="15000"/>
                </a:spcAft>
                <a:buChar char="•"/>
              </a:pPr>
              <a:r>
                <a:rPr lang="en-GB" sz="1400" kern="1200" dirty="0"/>
                <a:t>Paediatric pulmonologist</a:t>
              </a:r>
            </a:p>
            <a:p>
              <a:pPr marL="114300" lvl="1" indent="-114300" algn="l" defTabSz="622300">
                <a:lnSpc>
                  <a:spcPct val="90000"/>
                </a:lnSpc>
                <a:spcBef>
                  <a:spcPct val="0"/>
                </a:spcBef>
                <a:spcAft>
                  <a:spcPct val="15000"/>
                </a:spcAft>
                <a:buChar char="•"/>
              </a:pPr>
              <a:r>
                <a:rPr lang="en-GB" sz="1400" kern="1200" dirty="0"/>
                <a:t>ENT specialist</a:t>
              </a:r>
            </a:p>
            <a:p>
              <a:pPr marL="114300" lvl="1" indent="-114300" algn="l" defTabSz="622300">
                <a:lnSpc>
                  <a:spcPct val="90000"/>
                </a:lnSpc>
                <a:spcBef>
                  <a:spcPct val="0"/>
                </a:spcBef>
                <a:spcAft>
                  <a:spcPct val="15000"/>
                </a:spcAft>
                <a:buChar char="•"/>
              </a:pPr>
              <a:r>
                <a:rPr lang="en-GB" sz="1400" kern="1200" dirty="0"/>
                <a:t>Paediatric orthopaediatrician</a:t>
              </a:r>
            </a:p>
            <a:p>
              <a:pPr marL="114300" lvl="1" indent="-114300" algn="l" defTabSz="622300">
                <a:lnSpc>
                  <a:spcPct val="90000"/>
                </a:lnSpc>
                <a:spcBef>
                  <a:spcPct val="0"/>
                </a:spcBef>
                <a:spcAft>
                  <a:spcPct val="15000"/>
                </a:spcAft>
                <a:buChar char="•"/>
              </a:pPr>
              <a:r>
                <a:rPr lang="en-GB" sz="1400" kern="1200" dirty="0"/>
                <a:t>Traumatology and </a:t>
              </a:r>
              <a:br>
                <a:rPr lang="en-GB" sz="1400" kern="1200" dirty="0"/>
              </a:br>
              <a:r>
                <a:rPr lang="en-GB" sz="1400" kern="1200" dirty="0"/>
                <a:t>rehabilitation specialist</a:t>
              </a:r>
            </a:p>
          </p:txBody>
        </p:sp>
        <p:sp>
          <p:nvSpPr>
            <p:cNvPr id="16" name="Oval 15">
              <a:extLst>
                <a:ext uri="{FF2B5EF4-FFF2-40B4-BE49-F238E27FC236}">
                  <a16:creationId xmlns:a16="http://schemas.microsoft.com/office/drawing/2014/main" id="{9435B657-9C41-BFC5-579F-891F16390A17}"/>
                </a:ext>
              </a:extLst>
            </p:cNvPr>
            <p:cNvSpPr/>
            <p:nvPr/>
          </p:nvSpPr>
          <p:spPr>
            <a:xfrm>
              <a:off x="4434146" y="1811021"/>
              <a:ext cx="1118657" cy="1118657"/>
            </a:xfrm>
            <a:prstGeom prst="ellipse">
              <a:avLst/>
            </a:prstGeom>
            <a:solidFill>
              <a:schemeClr val="accent4"/>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7" name="Free-form: Shape 16">
              <a:extLst>
                <a:ext uri="{FF2B5EF4-FFF2-40B4-BE49-F238E27FC236}">
                  <a16:creationId xmlns:a16="http://schemas.microsoft.com/office/drawing/2014/main" id="{DF98B752-1B9D-02D2-0493-243B59B29533}"/>
                </a:ext>
              </a:extLst>
            </p:cNvPr>
            <p:cNvSpPr/>
            <p:nvPr/>
          </p:nvSpPr>
          <p:spPr>
            <a:xfrm rot="16200000">
              <a:off x="6860492" y="3751855"/>
              <a:ext cx="2964369" cy="559328"/>
            </a:xfrm>
            <a:custGeom>
              <a:avLst/>
              <a:gdLst>
                <a:gd name="connsiteX0" fmla="*/ 0 w 2964369"/>
                <a:gd name="connsiteY0" fmla="*/ 0 h 559328"/>
                <a:gd name="connsiteX1" fmla="*/ 2964369 w 2964369"/>
                <a:gd name="connsiteY1" fmla="*/ 0 h 559328"/>
                <a:gd name="connsiteX2" fmla="*/ 2964369 w 2964369"/>
                <a:gd name="connsiteY2" fmla="*/ 559328 h 559328"/>
                <a:gd name="connsiteX3" fmla="*/ 0 w 2964369"/>
                <a:gd name="connsiteY3" fmla="*/ 559328 h 559328"/>
                <a:gd name="connsiteX4" fmla="*/ 0 w 2964369"/>
                <a:gd name="connsiteY4" fmla="*/ 0 h 559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4369" h="559328">
                  <a:moveTo>
                    <a:pt x="0" y="0"/>
                  </a:moveTo>
                  <a:lnTo>
                    <a:pt x="2964369" y="0"/>
                  </a:lnTo>
                  <a:lnTo>
                    <a:pt x="2964369" y="559328"/>
                  </a:lnTo>
                  <a:lnTo>
                    <a:pt x="0" y="5593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0" rIns="493297" bIns="-1" numCol="1" spcCol="1270" anchor="b" anchorCtr="0">
              <a:noAutofit/>
            </a:bodyPr>
            <a:lstStyle/>
            <a:p>
              <a:pPr marL="0" lvl="0" indent="0" algn="r" defTabSz="800100">
                <a:lnSpc>
                  <a:spcPct val="90000"/>
                </a:lnSpc>
                <a:spcBef>
                  <a:spcPct val="0"/>
                </a:spcBef>
                <a:spcAft>
                  <a:spcPct val="35000"/>
                </a:spcAft>
                <a:buNone/>
              </a:pPr>
              <a:r>
                <a:rPr lang="en-GB" sz="1800" kern="1200" dirty="0"/>
                <a:t>Other specialists involved</a:t>
              </a:r>
            </a:p>
          </p:txBody>
        </p:sp>
        <p:sp>
          <p:nvSpPr>
            <p:cNvPr id="18" name="Free-form: Shape 17">
              <a:extLst>
                <a:ext uri="{FF2B5EF4-FFF2-40B4-BE49-F238E27FC236}">
                  <a16:creationId xmlns:a16="http://schemas.microsoft.com/office/drawing/2014/main" id="{A5FEF354-CA7D-8D90-A67E-940528AC4063}"/>
                </a:ext>
              </a:extLst>
            </p:cNvPr>
            <p:cNvSpPr/>
            <p:nvPr/>
          </p:nvSpPr>
          <p:spPr>
            <a:xfrm>
              <a:off x="8622341" y="2549335"/>
              <a:ext cx="3240000" cy="2964369"/>
            </a:xfrm>
            <a:custGeom>
              <a:avLst/>
              <a:gdLst>
                <a:gd name="connsiteX0" fmla="*/ 0 w 2786051"/>
                <a:gd name="connsiteY0" fmla="*/ 0 h 2964369"/>
                <a:gd name="connsiteX1" fmla="*/ 2786051 w 2786051"/>
                <a:gd name="connsiteY1" fmla="*/ 0 h 2964369"/>
                <a:gd name="connsiteX2" fmla="*/ 2786051 w 2786051"/>
                <a:gd name="connsiteY2" fmla="*/ 2964369 h 2964369"/>
                <a:gd name="connsiteX3" fmla="*/ 0 w 2786051"/>
                <a:gd name="connsiteY3" fmla="*/ 2964369 h 2964369"/>
                <a:gd name="connsiteX4" fmla="*/ 0 w 2786051"/>
                <a:gd name="connsiteY4" fmla="*/ 0 h 2964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6051" h="2964369">
                  <a:moveTo>
                    <a:pt x="0" y="0"/>
                  </a:moveTo>
                  <a:lnTo>
                    <a:pt x="2786051" y="0"/>
                  </a:lnTo>
                  <a:lnTo>
                    <a:pt x="2786051" y="2964369"/>
                  </a:lnTo>
                  <a:lnTo>
                    <a:pt x="0" y="2964369"/>
                  </a:lnTo>
                  <a:lnTo>
                    <a:pt x="0" y="0"/>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9568" tIns="493297" rIns="99568"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Anaesthesiologist</a:t>
              </a:r>
            </a:p>
            <a:p>
              <a:pPr marL="114300" lvl="1" indent="-114300" algn="l" defTabSz="622300">
                <a:lnSpc>
                  <a:spcPct val="90000"/>
                </a:lnSpc>
                <a:spcBef>
                  <a:spcPct val="0"/>
                </a:spcBef>
                <a:spcAft>
                  <a:spcPct val="15000"/>
                </a:spcAft>
                <a:buChar char="•"/>
              </a:pPr>
              <a:r>
                <a:rPr lang="en-GB" sz="1400" kern="1200" dirty="0"/>
                <a:t>Psychologist</a:t>
              </a:r>
            </a:p>
            <a:p>
              <a:pPr marL="114300" lvl="1" indent="-114300" algn="l" defTabSz="622300">
                <a:lnSpc>
                  <a:spcPct val="90000"/>
                </a:lnSpc>
                <a:spcBef>
                  <a:spcPct val="0"/>
                </a:spcBef>
                <a:spcAft>
                  <a:spcPct val="15000"/>
                </a:spcAft>
                <a:buChar char="•"/>
              </a:pPr>
              <a:r>
                <a:rPr lang="en-GB" sz="1400" kern="1200" dirty="0"/>
                <a:t>Social worker</a:t>
              </a:r>
            </a:p>
            <a:p>
              <a:pPr marL="114300" lvl="1" indent="-114300" algn="l" defTabSz="622300">
                <a:lnSpc>
                  <a:spcPct val="90000"/>
                </a:lnSpc>
                <a:spcBef>
                  <a:spcPct val="0"/>
                </a:spcBef>
                <a:spcAft>
                  <a:spcPct val="15000"/>
                </a:spcAft>
                <a:buChar char="•"/>
              </a:pPr>
              <a:r>
                <a:rPr lang="en-GB" sz="1400" kern="1200" dirty="0"/>
                <a:t>Nurse case manager</a:t>
              </a:r>
            </a:p>
          </p:txBody>
        </p:sp>
        <p:sp>
          <p:nvSpPr>
            <p:cNvPr id="19" name="Oval 18">
              <a:extLst>
                <a:ext uri="{FF2B5EF4-FFF2-40B4-BE49-F238E27FC236}">
                  <a16:creationId xmlns:a16="http://schemas.microsoft.com/office/drawing/2014/main" id="{D1178B86-ECB3-DF2D-D2FB-C67868B856ED}"/>
                </a:ext>
              </a:extLst>
            </p:cNvPr>
            <p:cNvSpPr/>
            <p:nvPr/>
          </p:nvSpPr>
          <p:spPr>
            <a:xfrm>
              <a:off x="8482113" y="1811021"/>
              <a:ext cx="1118657" cy="1118657"/>
            </a:xfrm>
            <a:prstGeom prst="ellipse">
              <a:avLst/>
            </a:prstGeom>
            <a:solidFill>
              <a:schemeClr val="accent3"/>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grpSp>
      <p:pic>
        <p:nvPicPr>
          <p:cNvPr id="8" name="Graphic 7" descr="Doctor male with solid fill">
            <a:extLst>
              <a:ext uri="{FF2B5EF4-FFF2-40B4-BE49-F238E27FC236}">
                <a16:creationId xmlns:a16="http://schemas.microsoft.com/office/drawing/2014/main" id="{8CA1CE74-2FCA-DED3-6F5F-7CE2308104B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050" y="1792799"/>
            <a:ext cx="1080000" cy="1080000"/>
          </a:xfrm>
          <a:prstGeom prst="rect">
            <a:avLst/>
          </a:prstGeom>
        </p:spPr>
      </p:pic>
      <p:pic>
        <p:nvPicPr>
          <p:cNvPr id="10" name="Graphic 9" descr="Users with solid fill">
            <a:extLst>
              <a:ext uri="{FF2B5EF4-FFF2-40B4-BE49-F238E27FC236}">
                <a16:creationId xmlns:a16="http://schemas.microsoft.com/office/drawing/2014/main" id="{34FD4A0B-610E-9418-4D64-0212954682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05825" y="1802324"/>
            <a:ext cx="1080000" cy="1080000"/>
          </a:xfrm>
          <a:prstGeom prst="rect">
            <a:avLst/>
          </a:prstGeom>
        </p:spPr>
      </p:pic>
      <p:pic>
        <p:nvPicPr>
          <p:cNvPr id="12" name="Graphic 11" descr="Hospital with solid fill">
            <a:extLst>
              <a:ext uri="{FF2B5EF4-FFF2-40B4-BE49-F238E27FC236}">
                <a16:creationId xmlns:a16="http://schemas.microsoft.com/office/drawing/2014/main" id="{856E0F8E-2A95-14EC-B8D5-34FD85DA30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67225" y="1764224"/>
            <a:ext cx="1080000" cy="1080000"/>
          </a:xfrm>
          <a:prstGeom prst="rect">
            <a:avLst/>
          </a:prstGeom>
        </p:spPr>
      </p:pic>
    </p:spTree>
    <p:extLst>
      <p:ext uri="{BB962C8B-B14F-4D97-AF65-F5344CB8AC3E}">
        <p14:creationId xmlns:p14="http://schemas.microsoft.com/office/powerpoint/2010/main" val="2110567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21A5D9CA-6A65-1243-AC56-EDCB28458DB9}"/>
              </a:ext>
            </a:extLst>
          </p:cNvPr>
          <p:cNvGraphicFramePr>
            <a:graphicFrameLocks noGrp="1"/>
          </p:cNvGraphicFramePr>
          <p:nvPr>
            <p:ph idx="1"/>
            <p:extLst>
              <p:ext uri="{D42A27DB-BD31-4B8C-83A1-F6EECF244321}">
                <p14:modId xmlns:p14="http://schemas.microsoft.com/office/powerpoint/2010/main" val="4161685378"/>
              </p:ext>
            </p:extLst>
          </p:nvPr>
        </p:nvGraphicFramePr>
        <p:xfrm>
          <a:off x="336550" y="1449388"/>
          <a:ext cx="11518900" cy="391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a:extLst>
              <a:ext uri="{FF2B5EF4-FFF2-40B4-BE49-F238E27FC236}">
                <a16:creationId xmlns:a16="http://schemas.microsoft.com/office/drawing/2014/main" id="{641729EE-89D9-8D56-77EB-0B2D6E99A6A8}"/>
              </a:ext>
            </a:extLst>
          </p:cNvPr>
          <p:cNvSpPr>
            <a:spLocks noGrp="1"/>
          </p:cNvSpPr>
          <p:nvPr>
            <p:ph sz="quarter" idx="12"/>
          </p:nvPr>
        </p:nvSpPr>
        <p:spPr>
          <a:xfrm>
            <a:off x="0" y="5562599"/>
            <a:ext cx="12192000" cy="642849"/>
          </a:xfrm>
        </p:spPr>
        <p:txBody>
          <a:bodyPr>
            <a:normAutofit lnSpcReduction="10000"/>
          </a:bodyPr>
          <a:lstStyle/>
          <a:p>
            <a:pPr lvl="0"/>
            <a:r>
              <a:rPr lang="en-GB" dirty="0"/>
              <a:t>Before starting vosoritide, patients and caregivers should have the information </a:t>
            </a:r>
            <a:br>
              <a:rPr lang="en-GB" dirty="0"/>
            </a:br>
            <a:r>
              <a:rPr lang="en-GB" dirty="0"/>
              <a:t>to make informed decisions about treatment</a:t>
            </a:r>
          </a:p>
        </p:txBody>
      </p:sp>
      <p:sp>
        <p:nvSpPr>
          <p:cNvPr id="4" name="Title 3">
            <a:extLst>
              <a:ext uri="{FF2B5EF4-FFF2-40B4-BE49-F238E27FC236}">
                <a16:creationId xmlns:a16="http://schemas.microsoft.com/office/drawing/2014/main" id="{D8719699-1EF6-892C-8957-670F4D171F98}"/>
              </a:ext>
            </a:extLst>
          </p:cNvPr>
          <p:cNvSpPr>
            <a:spLocks noGrp="1"/>
          </p:cNvSpPr>
          <p:nvPr>
            <p:ph type="title"/>
          </p:nvPr>
        </p:nvSpPr>
        <p:spPr>
          <a:xfrm>
            <a:off x="344878" y="360000"/>
            <a:ext cx="11160000" cy="1008000"/>
          </a:xfrm>
        </p:spPr>
        <p:txBody>
          <a:bodyPr/>
          <a:lstStyle/>
          <a:p>
            <a:r>
              <a:rPr lang="en-GB" dirty="0"/>
              <a:t>Preparation for treatment initiation</a:t>
            </a:r>
          </a:p>
        </p:txBody>
      </p:sp>
      <p:sp>
        <p:nvSpPr>
          <p:cNvPr id="5" name="Footer Placeholder 4">
            <a:extLst>
              <a:ext uri="{FF2B5EF4-FFF2-40B4-BE49-F238E27FC236}">
                <a16:creationId xmlns:a16="http://schemas.microsoft.com/office/drawing/2014/main" id="{A3CC62CA-8C6A-3E85-F33A-C1DD1FDAB451}"/>
              </a:ext>
            </a:extLst>
          </p:cNvPr>
          <p:cNvSpPr>
            <a:spLocks noGrp="1"/>
          </p:cNvSpPr>
          <p:nvPr>
            <p:ph type="ftr" sz="quarter" idx="3"/>
          </p:nvPr>
        </p:nvSpPr>
        <p:spPr>
          <a:xfrm>
            <a:off x="337351" y="6131861"/>
            <a:ext cx="9756000" cy="581635"/>
          </a:xfrm>
        </p:spPr>
        <p:txBody>
          <a:bodyPr/>
          <a:lstStyle/>
          <a:p>
            <a:r>
              <a:rPr lang="en-GB" dirty="0"/>
              <a:t>Adapted from Barreda-Bonis AC, et al. </a:t>
            </a:r>
            <a:r>
              <a:rPr lang="it-IT" dirty="0"/>
              <a:t>An Pediatr (Engl Ed) 2024;101(6):401–10.</a:t>
            </a:r>
          </a:p>
        </p:txBody>
      </p:sp>
    </p:spTree>
    <p:extLst>
      <p:ext uri="{BB962C8B-B14F-4D97-AF65-F5344CB8AC3E}">
        <p14:creationId xmlns:p14="http://schemas.microsoft.com/office/powerpoint/2010/main" val="2308591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0405A-A5AE-1813-5FDB-8E59B792ADD6}"/>
            </a:ext>
          </a:extLst>
        </p:cNvPr>
        <p:cNvGrpSpPr/>
        <p:nvPr/>
      </p:nvGrpSpPr>
      <p:grpSpPr>
        <a:xfrm>
          <a:off x="0" y="0"/>
          <a:ext cx="0" cy="0"/>
          <a:chOff x="0" y="0"/>
          <a:chExt cx="0" cy="0"/>
        </a:xfrm>
      </p:grpSpPr>
      <p:sp>
        <p:nvSpPr>
          <p:cNvPr id="11" name="Free-form: Shape 10">
            <a:extLst>
              <a:ext uri="{FF2B5EF4-FFF2-40B4-BE49-F238E27FC236}">
                <a16:creationId xmlns:a16="http://schemas.microsoft.com/office/drawing/2014/main" id="{BAB7EE7B-9193-2EE0-3300-22946CFA1D96}"/>
              </a:ext>
            </a:extLst>
          </p:cNvPr>
          <p:cNvSpPr/>
          <p:nvPr/>
        </p:nvSpPr>
        <p:spPr>
          <a:xfrm>
            <a:off x="344877" y="2638426"/>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1" bIns="161191" numCol="1" spcCol="1270" anchor="t" anchorCtr="0">
            <a:noAutofit/>
          </a:bodyPr>
          <a:lstStyle/>
          <a:p>
            <a:pPr marL="0" lvl="0" indent="0" algn="l" defTabSz="622300">
              <a:lnSpc>
                <a:spcPct val="90000"/>
              </a:lnSpc>
              <a:spcBef>
                <a:spcPct val="0"/>
              </a:spcBef>
              <a:spcAft>
                <a:spcPct val="35000"/>
              </a:spcAft>
              <a:buNone/>
            </a:pPr>
            <a:r>
              <a:rPr lang="en-GB" kern="1200" dirty="0"/>
              <a:t>Personal history</a:t>
            </a:r>
          </a:p>
          <a:p>
            <a:pPr marL="57150" lvl="1" indent="-57150" algn="l" defTabSz="488950">
              <a:lnSpc>
                <a:spcPct val="90000"/>
              </a:lnSpc>
              <a:spcBef>
                <a:spcPct val="0"/>
              </a:spcBef>
              <a:spcAft>
                <a:spcPct val="15000"/>
              </a:spcAft>
              <a:buChar char="•"/>
            </a:pPr>
            <a:r>
              <a:rPr lang="en-GB" sz="1400" kern="1200" dirty="0"/>
              <a:t>Type of conception (spontaneous/assisted)</a:t>
            </a:r>
          </a:p>
          <a:p>
            <a:pPr marL="57150" lvl="1" indent="-57150" algn="l" defTabSz="488950">
              <a:lnSpc>
                <a:spcPct val="90000"/>
              </a:lnSpc>
              <a:spcBef>
                <a:spcPct val="0"/>
              </a:spcBef>
              <a:spcAft>
                <a:spcPct val="15000"/>
              </a:spcAft>
              <a:buChar char="•"/>
            </a:pPr>
            <a:r>
              <a:rPr lang="en-GB" sz="1400" kern="1200" dirty="0"/>
              <a:t>Pregnancy/gestational age/type of delivery</a:t>
            </a:r>
          </a:p>
          <a:p>
            <a:pPr marL="57150" lvl="1" indent="-57150" algn="l" defTabSz="488950">
              <a:lnSpc>
                <a:spcPct val="90000"/>
              </a:lnSpc>
              <a:spcBef>
                <a:spcPct val="0"/>
              </a:spcBef>
              <a:spcAft>
                <a:spcPct val="15000"/>
              </a:spcAft>
              <a:buChar char="•"/>
            </a:pPr>
            <a:r>
              <a:rPr lang="en-GB" sz="1400" kern="1200" dirty="0"/>
              <a:t>Prenatal diagnosis (yes/no)</a:t>
            </a:r>
          </a:p>
          <a:p>
            <a:pPr marL="57150" lvl="1" indent="-57150" algn="l" defTabSz="488950">
              <a:lnSpc>
                <a:spcPct val="90000"/>
              </a:lnSpc>
              <a:spcBef>
                <a:spcPct val="0"/>
              </a:spcBef>
              <a:spcAft>
                <a:spcPct val="15000"/>
              </a:spcAft>
              <a:buChar char="•"/>
            </a:pPr>
            <a:r>
              <a:rPr lang="en-GB" sz="1400" kern="1200" dirty="0"/>
              <a:t>Birth weight</a:t>
            </a:r>
          </a:p>
          <a:p>
            <a:pPr marL="57150" lvl="1" indent="-57150" algn="l" defTabSz="488950">
              <a:lnSpc>
                <a:spcPct val="90000"/>
              </a:lnSpc>
              <a:spcBef>
                <a:spcPct val="0"/>
              </a:spcBef>
              <a:spcAft>
                <a:spcPct val="15000"/>
              </a:spcAft>
              <a:buChar char="•"/>
            </a:pPr>
            <a:r>
              <a:rPr lang="en-GB" sz="1400" kern="1200" dirty="0"/>
              <a:t>Length and head circumference</a:t>
            </a:r>
          </a:p>
        </p:txBody>
      </p:sp>
      <p:sp>
        <p:nvSpPr>
          <p:cNvPr id="13" name="Free-form: Shape 12">
            <a:extLst>
              <a:ext uri="{FF2B5EF4-FFF2-40B4-BE49-F238E27FC236}">
                <a16:creationId xmlns:a16="http://schemas.microsoft.com/office/drawing/2014/main" id="{6D305C44-ABB6-2F77-BF25-63F685DF11E2}"/>
              </a:ext>
            </a:extLst>
          </p:cNvPr>
          <p:cNvSpPr/>
          <p:nvPr/>
        </p:nvSpPr>
        <p:spPr>
          <a:xfrm>
            <a:off x="2682803" y="2638426"/>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9" rIns="161191" bIns="161191" numCol="1" spcCol="1270" anchor="t" anchorCtr="0">
            <a:noAutofit/>
          </a:bodyPr>
          <a:lstStyle/>
          <a:p>
            <a:pPr marL="0" lvl="0" indent="0" algn="l" defTabSz="622300">
              <a:lnSpc>
                <a:spcPct val="90000"/>
              </a:lnSpc>
              <a:spcBef>
                <a:spcPct val="0"/>
              </a:spcBef>
              <a:spcAft>
                <a:spcPct val="35000"/>
              </a:spcAft>
              <a:buNone/>
            </a:pPr>
            <a:r>
              <a:rPr lang="en-GB" kern="1200" dirty="0"/>
              <a:t>Family history</a:t>
            </a:r>
          </a:p>
          <a:p>
            <a:pPr marL="57150" lvl="1" indent="-57150" algn="l" defTabSz="488950">
              <a:lnSpc>
                <a:spcPct val="90000"/>
              </a:lnSpc>
              <a:spcBef>
                <a:spcPct val="0"/>
              </a:spcBef>
              <a:spcAft>
                <a:spcPct val="15000"/>
              </a:spcAft>
              <a:buChar char="•"/>
            </a:pPr>
            <a:r>
              <a:rPr lang="en-GB" sz="1400" kern="1200" dirty="0"/>
              <a:t>Pate</a:t>
            </a:r>
            <a:r>
              <a:rPr lang="en-GB" sz="1400" dirty="0"/>
              <a:t>r</a:t>
            </a:r>
            <a:r>
              <a:rPr lang="en-GB" sz="1400" kern="1200" dirty="0"/>
              <a:t>nal </a:t>
            </a:r>
          </a:p>
          <a:p>
            <a:pPr marL="171450" lvl="1" indent="-171450" defTabSz="488950">
              <a:lnSpc>
                <a:spcPct val="90000"/>
              </a:lnSpc>
              <a:spcBef>
                <a:spcPct val="0"/>
              </a:spcBef>
              <a:spcAft>
                <a:spcPct val="15000"/>
              </a:spcAft>
              <a:buFont typeface="Calibri" panose="020F0502020204030204" pitchFamily="34" charset="0"/>
              <a:buChar char="–"/>
            </a:pPr>
            <a:r>
              <a:rPr lang="en-GB" sz="1200" dirty="0"/>
              <a:t>A</a:t>
            </a:r>
            <a:r>
              <a:rPr lang="en-GB" sz="1200" kern="1200" dirty="0"/>
              <a:t>ge</a:t>
            </a:r>
          </a:p>
          <a:p>
            <a:pPr marL="171450" lvl="1" indent="-171450" algn="l" defTabSz="488950">
              <a:lnSpc>
                <a:spcPct val="90000"/>
              </a:lnSpc>
              <a:spcBef>
                <a:spcPct val="0"/>
              </a:spcBef>
              <a:spcAft>
                <a:spcPct val="15000"/>
              </a:spcAft>
              <a:buFont typeface="Calibri" panose="020F0502020204030204" pitchFamily="34" charset="0"/>
              <a:buChar char="–"/>
            </a:pPr>
            <a:r>
              <a:rPr lang="en-GB" sz="1200" dirty="0"/>
              <a:t>Height</a:t>
            </a:r>
            <a:endParaRPr lang="en-GB" sz="1200" kern="1200" dirty="0"/>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Age at pubertal onset</a:t>
            </a:r>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Diagnosis of skeletal dysplasia (yes/no)</a:t>
            </a:r>
          </a:p>
          <a:p>
            <a:pPr marL="57150" lvl="1" indent="-57150" algn="l" defTabSz="488950">
              <a:lnSpc>
                <a:spcPct val="90000"/>
              </a:lnSpc>
              <a:spcBef>
                <a:spcPct val="0"/>
              </a:spcBef>
              <a:spcAft>
                <a:spcPct val="15000"/>
              </a:spcAft>
              <a:buChar char="•"/>
            </a:pPr>
            <a:r>
              <a:rPr lang="en-GB" sz="1400" kern="1200" dirty="0"/>
              <a:t>Maternal </a:t>
            </a:r>
          </a:p>
          <a:p>
            <a:pPr marL="171450" lvl="1" indent="-171450" algn="l" defTabSz="488950">
              <a:lnSpc>
                <a:spcPct val="90000"/>
              </a:lnSpc>
              <a:spcBef>
                <a:spcPct val="0"/>
              </a:spcBef>
              <a:spcAft>
                <a:spcPct val="15000"/>
              </a:spcAft>
              <a:buFont typeface="Calibri" panose="020F0502020204030204" pitchFamily="34" charset="0"/>
              <a:buChar char="–"/>
            </a:pPr>
            <a:r>
              <a:rPr lang="en-GB" sz="1200" dirty="0"/>
              <a:t>A</a:t>
            </a:r>
            <a:r>
              <a:rPr lang="en-GB" sz="1200" kern="1200" dirty="0"/>
              <a:t>ge</a:t>
            </a:r>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Height</a:t>
            </a:r>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Age at menarche</a:t>
            </a:r>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Diagnosis of skeletal dysplasia (yes/no</a:t>
            </a:r>
            <a:r>
              <a:rPr lang="en-GB" sz="1100" kern="1200" dirty="0"/>
              <a:t>)</a:t>
            </a:r>
          </a:p>
        </p:txBody>
      </p:sp>
      <p:sp>
        <p:nvSpPr>
          <p:cNvPr id="15" name="Free-form: Shape 14">
            <a:extLst>
              <a:ext uri="{FF2B5EF4-FFF2-40B4-BE49-F238E27FC236}">
                <a16:creationId xmlns:a16="http://schemas.microsoft.com/office/drawing/2014/main" id="{7F1CA4AB-A64B-8868-6883-BE13886B7A43}"/>
              </a:ext>
            </a:extLst>
          </p:cNvPr>
          <p:cNvSpPr/>
          <p:nvPr/>
        </p:nvSpPr>
        <p:spPr>
          <a:xfrm>
            <a:off x="5020729" y="2638426"/>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2" bIns="161191" numCol="1" spcCol="1270" anchor="t" anchorCtr="0">
            <a:noAutofit/>
          </a:bodyPr>
          <a:lstStyle/>
          <a:p>
            <a:pPr marL="0" lvl="0" indent="0" algn="l" defTabSz="622300">
              <a:lnSpc>
                <a:spcPct val="90000"/>
              </a:lnSpc>
              <a:spcBef>
                <a:spcPct val="0"/>
              </a:spcBef>
              <a:spcAft>
                <a:spcPct val="35000"/>
              </a:spcAft>
              <a:buNone/>
            </a:pPr>
            <a:r>
              <a:rPr lang="en-GB" kern="1200" dirty="0"/>
              <a:t>Surgical history</a:t>
            </a:r>
          </a:p>
          <a:p>
            <a:pPr marL="57150" lvl="1" indent="-57150" algn="l" defTabSz="488950">
              <a:lnSpc>
                <a:spcPct val="90000"/>
              </a:lnSpc>
              <a:spcBef>
                <a:spcPct val="0"/>
              </a:spcBef>
              <a:spcAft>
                <a:spcPct val="15000"/>
              </a:spcAft>
              <a:buChar char="•"/>
            </a:pPr>
            <a:r>
              <a:rPr lang="en-GB" sz="1400" kern="1200" dirty="0"/>
              <a:t>Neurosurgery</a:t>
            </a:r>
          </a:p>
          <a:p>
            <a:pPr marL="57150" lvl="1" indent="-57150" algn="l" defTabSz="488950">
              <a:lnSpc>
                <a:spcPct val="90000"/>
              </a:lnSpc>
              <a:spcBef>
                <a:spcPct val="0"/>
              </a:spcBef>
              <a:spcAft>
                <a:spcPct val="15000"/>
              </a:spcAft>
              <a:buChar char="•"/>
            </a:pPr>
            <a:r>
              <a:rPr lang="en-GB" sz="1400" kern="1200" dirty="0"/>
              <a:t>ENT</a:t>
            </a:r>
          </a:p>
          <a:p>
            <a:pPr marL="57150" lvl="1" indent="-57150" algn="l" defTabSz="488950">
              <a:lnSpc>
                <a:spcPct val="90000"/>
              </a:lnSpc>
              <a:spcBef>
                <a:spcPct val="0"/>
              </a:spcBef>
              <a:spcAft>
                <a:spcPct val="15000"/>
              </a:spcAft>
              <a:buChar char="•"/>
            </a:pPr>
            <a:r>
              <a:rPr lang="en-GB" sz="1400" kern="1200" dirty="0"/>
              <a:t>Orthopaedic surgery</a:t>
            </a:r>
          </a:p>
        </p:txBody>
      </p:sp>
      <p:sp>
        <p:nvSpPr>
          <p:cNvPr id="17" name="Free-form: Shape 16">
            <a:extLst>
              <a:ext uri="{FF2B5EF4-FFF2-40B4-BE49-F238E27FC236}">
                <a16:creationId xmlns:a16="http://schemas.microsoft.com/office/drawing/2014/main" id="{C6CFDA95-CFB6-224E-9E93-6163456F5188}"/>
              </a:ext>
            </a:extLst>
          </p:cNvPr>
          <p:cNvSpPr/>
          <p:nvPr/>
        </p:nvSpPr>
        <p:spPr>
          <a:xfrm>
            <a:off x="7358655" y="2638425"/>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1" bIns="161191" numCol="1" spcCol="1270" anchor="t" anchorCtr="0">
            <a:noAutofit/>
          </a:bodyPr>
          <a:lstStyle/>
          <a:p>
            <a:pPr marL="0" lvl="0" indent="0" algn="l" defTabSz="622300">
              <a:lnSpc>
                <a:spcPct val="90000"/>
              </a:lnSpc>
              <a:spcBef>
                <a:spcPct val="0"/>
              </a:spcBef>
              <a:spcAft>
                <a:spcPct val="35000"/>
              </a:spcAft>
              <a:buNone/>
            </a:pPr>
            <a:r>
              <a:rPr lang="en-GB" kern="1200" dirty="0"/>
              <a:t>Anthropometric variables</a:t>
            </a:r>
          </a:p>
          <a:p>
            <a:pPr marL="57150" lvl="1" indent="-57150" algn="l" defTabSz="488950">
              <a:lnSpc>
                <a:spcPct val="90000"/>
              </a:lnSpc>
              <a:spcBef>
                <a:spcPct val="0"/>
              </a:spcBef>
              <a:spcAft>
                <a:spcPct val="15000"/>
              </a:spcAft>
              <a:buChar char="•"/>
            </a:pPr>
            <a:r>
              <a:rPr lang="en-GB" sz="1400" kern="1200" dirty="0"/>
              <a:t>Weight</a:t>
            </a:r>
          </a:p>
          <a:p>
            <a:pPr marL="57150" lvl="1" indent="-57150" algn="l" defTabSz="488950">
              <a:lnSpc>
                <a:spcPct val="90000"/>
              </a:lnSpc>
              <a:spcBef>
                <a:spcPct val="0"/>
              </a:spcBef>
              <a:spcAft>
                <a:spcPct val="15000"/>
              </a:spcAft>
              <a:buChar char="•"/>
            </a:pPr>
            <a:r>
              <a:rPr lang="en-GB" sz="1400" kern="1200" dirty="0"/>
              <a:t>Standing height</a:t>
            </a:r>
          </a:p>
          <a:p>
            <a:pPr marL="57150" lvl="1" indent="-57150" algn="l" defTabSz="488950">
              <a:lnSpc>
                <a:spcPct val="90000"/>
              </a:lnSpc>
              <a:spcBef>
                <a:spcPct val="0"/>
              </a:spcBef>
              <a:spcAft>
                <a:spcPct val="15000"/>
              </a:spcAft>
              <a:buChar char="•"/>
            </a:pPr>
            <a:r>
              <a:rPr lang="en-GB" sz="1400" kern="1200" dirty="0"/>
              <a:t>BMI</a:t>
            </a:r>
          </a:p>
          <a:p>
            <a:pPr marL="57150" lvl="1" indent="-57150" algn="l" defTabSz="488950">
              <a:lnSpc>
                <a:spcPct val="90000"/>
              </a:lnSpc>
              <a:spcBef>
                <a:spcPct val="0"/>
              </a:spcBef>
              <a:spcAft>
                <a:spcPct val="15000"/>
              </a:spcAft>
              <a:buChar char="•"/>
            </a:pPr>
            <a:r>
              <a:rPr lang="en-GB" sz="1400" kern="1200" dirty="0"/>
              <a:t>Seated height</a:t>
            </a:r>
          </a:p>
          <a:p>
            <a:pPr marL="57150" lvl="1" indent="-57150" algn="l" defTabSz="488950">
              <a:lnSpc>
                <a:spcPct val="90000"/>
              </a:lnSpc>
              <a:spcBef>
                <a:spcPct val="0"/>
              </a:spcBef>
              <a:spcAft>
                <a:spcPct val="15000"/>
              </a:spcAft>
              <a:buChar char="•"/>
            </a:pPr>
            <a:r>
              <a:rPr lang="en-GB" sz="1400" kern="1200" dirty="0"/>
              <a:t>Arm span</a:t>
            </a:r>
          </a:p>
          <a:p>
            <a:pPr marL="57150" lvl="1" indent="-57150" algn="l" defTabSz="488950">
              <a:lnSpc>
                <a:spcPct val="90000"/>
              </a:lnSpc>
              <a:spcBef>
                <a:spcPct val="0"/>
              </a:spcBef>
              <a:spcAft>
                <a:spcPct val="15000"/>
              </a:spcAft>
              <a:buChar char="•"/>
            </a:pPr>
            <a:r>
              <a:rPr lang="en-GB" sz="1400" kern="1200" dirty="0"/>
              <a:t>Head circumference</a:t>
            </a:r>
          </a:p>
          <a:p>
            <a:pPr marL="57150" lvl="1" indent="-57150" algn="l" defTabSz="488950">
              <a:lnSpc>
                <a:spcPct val="90000"/>
              </a:lnSpc>
              <a:spcBef>
                <a:spcPct val="0"/>
              </a:spcBef>
              <a:spcAft>
                <a:spcPct val="15000"/>
              </a:spcAft>
              <a:buChar char="•"/>
            </a:pPr>
            <a:r>
              <a:rPr lang="en-GB" sz="1400" kern="1200" dirty="0"/>
              <a:t>Abdominal circumference</a:t>
            </a:r>
          </a:p>
          <a:p>
            <a:pPr marL="57150" lvl="1" indent="-57150" algn="l" defTabSz="488950">
              <a:lnSpc>
                <a:spcPct val="90000"/>
              </a:lnSpc>
              <a:spcBef>
                <a:spcPct val="0"/>
              </a:spcBef>
              <a:spcAft>
                <a:spcPct val="15000"/>
              </a:spcAft>
              <a:buChar char="•"/>
            </a:pPr>
            <a:r>
              <a:rPr lang="en-GB" sz="1400" kern="1200" dirty="0"/>
              <a:t>Foot length</a:t>
            </a:r>
          </a:p>
          <a:p>
            <a:pPr marL="57150" lvl="1" indent="-57150" algn="l" defTabSz="488950">
              <a:lnSpc>
                <a:spcPct val="90000"/>
              </a:lnSpc>
              <a:spcBef>
                <a:spcPct val="0"/>
              </a:spcBef>
              <a:spcAft>
                <a:spcPct val="15000"/>
              </a:spcAft>
              <a:buChar char="•"/>
            </a:pPr>
            <a:r>
              <a:rPr lang="en-GB" sz="1400" kern="1200" dirty="0"/>
              <a:t>Tanner stage</a:t>
            </a:r>
          </a:p>
        </p:txBody>
      </p:sp>
      <p:sp>
        <p:nvSpPr>
          <p:cNvPr id="19" name="Free-form: Shape 18">
            <a:extLst>
              <a:ext uri="{FF2B5EF4-FFF2-40B4-BE49-F238E27FC236}">
                <a16:creationId xmlns:a16="http://schemas.microsoft.com/office/drawing/2014/main" id="{9B4CD0E8-A965-BAC3-B420-BBEEAEA33EB4}"/>
              </a:ext>
            </a:extLst>
          </p:cNvPr>
          <p:cNvSpPr/>
          <p:nvPr/>
        </p:nvSpPr>
        <p:spPr>
          <a:xfrm>
            <a:off x="9696809" y="2638426"/>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1" bIns="161192" numCol="1" spcCol="1270" anchor="t" anchorCtr="0">
            <a:noAutofit/>
          </a:bodyPr>
          <a:lstStyle/>
          <a:p>
            <a:pPr marL="0" lvl="0" indent="0" algn="l" defTabSz="622300">
              <a:lnSpc>
                <a:spcPct val="90000"/>
              </a:lnSpc>
              <a:spcBef>
                <a:spcPct val="0"/>
              </a:spcBef>
              <a:spcAft>
                <a:spcPct val="35000"/>
              </a:spcAft>
              <a:buNone/>
            </a:pPr>
            <a:r>
              <a:rPr lang="en-GB" kern="1200" dirty="0"/>
              <a:t>Vital signs</a:t>
            </a:r>
          </a:p>
          <a:p>
            <a:pPr marL="57150" lvl="1" indent="-57150" algn="l" defTabSz="488950">
              <a:lnSpc>
                <a:spcPct val="90000"/>
              </a:lnSpc>
              <a:spcBef>
                <a:spcPct val="0"/>
              </a:spcBef>
              <a:spcAft>
                <a:spcPct val="15000"/>
              </a:spcAft>
              <a:buChar char="•"/>
            </a:pPr>
            <a:r>
              <a:rPr lang="en-GB" sz="1400" kern="1200" dirty="0"/>
              <a:t>Temperature</a:t>
            </a:r>
          </a:p>
          <a:p>
            <a:pPr marL="57150" lvl="1" indent="-57150" algn="l" defTabSz="488950">
              <a:lnSpc>
                <a:spcPct val="90000"/>
              </a:lnSpc>
              <a:spcBef>
                <a:spcPct val="0"/>
              </a:spcBef>
              <a:spcAft>
                <a:spcPct val="15000"/>
              </a:spcAft>
              <a:buChar char="•"/>
            </a:pPr>
            <a:r>
              <a:rPr lang="en-GB" sz="1400" kern="1200" dirty="0"/>
              <a:t>Heart rate</a:t>
            </a:r>
          </a:p>
          <a:p>
            <a:pPr marL="57150" lvl="1" indent="-57150" algn="l" defTabSz="488950">
              <a:lnSpc>
                <a:spcPct val="90000"/>
              </a:lnSpc>
              <a:spcBef>
                <a:spcPct val="0"/>
              </a:spcBef>
              <a:spcAft>
                <a:spcPct val="15000"/>
              </a:spcAft>
              <a:buChar char="•"/>
            </a:pPr>
            <a:r>
              <a:rPr lang="en-GB" sz="1400" kern="1200" dirty="0"/>
              <a:t>Respiratory rate</a:t>
            </a:r>
          </a:p>
          <a:p>
            <a:pPr marL="57150" lvl="1" indent="-57150" algn="l" defTabSz="488950">
              <a:lnSpc>
                <a:spcPct val="90000"/>
              </a:lnSpc>
              <a:spcBef>
                <a:spcPct val="0"/>
              </a:spcBef>
              <a:spcAft>
                <a:spcPct val="15000"/>
              </a:spcAft>
              <a:buChar char="•"/>
            </a:pPr>
            <a:r>
              <a:rPr lang="en-GB" sz="1400" kern="1200" dirty="0"/>
              <a:t>Blood pressure</a:t>
            </a:r>
          </a:p>
        </p:txBody>
      </p:sp>
      <p:sp>
        <p:nvSpPr>
          <p:cNvPr id="18" name="Rectangle: Rounded Corners 17">
            <a:extLst>
              <a:ext uri="{FF2B5EF4-FFF2-40B4-BE49-F238E27FC236}">
                <a16:creationId xmlns:a16="http://schemas.microsoft.com/office/drawing/2014/main" id="{8AAB93DD-198F-3720-1F51-3F9E5022690B}"/>
              </a:ext>
            </a:extLst>
          </p:cNvPr>
          <p:cNvSpPr/>
          <p:nvPr/>
        </p:nvSpPr>
        <p:spPr>
          <a:xfrm>
            <a:off x="9696809" y="1449388"/>
            <a:ext cx="2160000" cy="1224000"/>
          </a:xfrm>
          <a:prstGeom prst="roundRect">
            <a:avLst>
              <a:gd name="adj" fmla="val 10000"/>
            </a:avLst>
          </a:prstGeom>
          <a:solidFill>
            <a:schemeClr val="accent4"/>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6" name="Rectangle: Rounded Corners 15">
            <a:extLst>
              <a:ext uri="{FF2B5EF4-FFF2-40B4-BE49-F238E27FC236}">
                <a16:creationId xmlns:a16="http://schemas.microsoft.com/office/drawing/2014/main" id="{CD183B98-5F72-A417-F813-B6DC31AC7009}"/>
              </a:ext>
            </a:extLst>
          </p:cNvPr>
          <p:cNvSpPr/>
          <p:nvPr/>
        </p:nvSpPr>
        <p:spPr>
          <a:xfrm>
            <a:off x="7358655" y="1449388"/>
            <a:ext cx="2160000" cy="1224000"/>
          </a:xfrm>
          <a:prstGeom prst="roundRect">
            <a:avLst>
              <a:gd name="adj" fmla="val 10000"/>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4" name="Rectangle: Rounded Corners 13">
            <a:extLst>
              <a:ext uri="{FF2B5EF4-FFF2-40B4-BE49-F238E27FC236}">
                <a16:creationId xmlns:a16="http://schemas.microsoft.com/office/drawing/2014/main" id="{CAB1E608-1771-7552-85B1-F1916E6301B4}"/>
              </a:ext>
            </a:extLst>
          </p:cNvPr>
          <p:cNvSpPr/>
          <p:nvPr/>
        </p:nvSpPr>
        <p:spPr>
          <a:xfrm>
            <a:off x="5020729" y="1449388"/>
            <a:ext cx="2160000" cy="1224000"/>
          </a:xfrm>
          <a:prstGeom prst="roundRect">
            <a:avLst>
              <a:gd name="adj" fmla="val 10000"/>
            </a:avLst>
          </a:prstGeom>
          <a:solidFill>
            <a:schemeClr val="accent3"/>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2" name="Rectangle: Rounded Corners 11">
            <a:extLst>
              <a:ext uri="{FF2B5EF4-FFF2-40B4-BE49-F238E27FC236}">
                <a16:creationId xmlns:a16="http://schemas.microsoft.com/office/drawing/2014/main" id="{27EC9B31-B49D-4C9A-8110-10FD45573659}"/>
              </a:ext>
            </a:extLst>
          </p:cNvPr>
          <p:cNvSpPr/>
          <p:nvPr/>
        </p:nvSpPr>
        <p:spPr>
          <a:xfrm>
            <a:off x="2682803" y="1449388"/>
            <a:ext cx="2160000" cy="1224000"/>
          </a:xfrm>
          <a:prstGeom prst="roundRect">
            <a:avLst>
              <a:gd name="adj" fmla="val 10000"/>
            </a:avLst>
          </a:prstGeom>
          <a:solidFill>
            <a:schemeClr val="accent4"/>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Rectangle: Rounded Corners 9">
            <a:extLst>
              <a:ext uri="{FF2B5EF4-FFF2-40B4-BE49-F238E27FC236}">
                <a16:creationId xmlns:a16="http://schemas.microsoft.com/office/drawing/2014/main" id="{A581B2D5-2302-36FC-3489-0078C753C17B}"/>
              </a:ext>
            </a:extLst>
          </p:cNvPr>
          <p:cNvSpPr/>
          <p:nvPr/>
        </p:nvSpPr>
        <p:spPr>
          <a:xfrm>
            <a:off x="344877" y="1449388"/>
            <a:ext cx="2160000" cy="1224000"/>
          </a:xfrm>
          <a:prstGeom prst="roundRect">
            <a:avLst>
              <a:gd name="adj" fmla="val 10000"/>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Footer Placeholder 2">
            <a:extLst>
              <a:ext uri="{FF2B5EF4-FFF2-40B4-BE49-F238E27FC236}">
                <a16:creationId xmlns:a16="http://schemas.microsoft.com/office/drawing/2014/main" id="{4C56CE56-3918-D9E5-D15B-7FF4F4006C9D}"/>
              </a:ext>
            </a:extLst>
          </p:cNvPr>
          <p:cNvSpPr>
            <a:spLocks noGrp="1"/>
          </p:cNvSpPr>
          <p:nvPr>
            <p:ph type="ftr" sz="quarter" idx="11"/>
          </p:nvPr>
        </p:nvSpPr>
        <p:spPr/>
        <p:txBody>
          <a:bodyPr/>
          <a:lstStyle/>
          <a:p>
            <a:endParaRPr lang="en-GB" dirty="0"/>
          </a:p>
          <a:p>
            <a:r>
              <a:rPr lang="en-GB" dirty="0"/>
              <a:t>ENT, ear, nose, and throat.</a:t>
            </a:r>
            <a:br>
              <a:rPr lang="en-GB" dirty="0"/>
            </a:br>
            <a:r>
              <a:rPr lang="en-GB" dirty="0"/>
              <a:t>Adapted from Barreda-Bonis AC, et al. </a:t>
            </a:r>
            <a:r>
              <a:rPr lang="it-IT" dirty="0"/>
              <a:t>An Pediatr (Engl Ed) 2024;101(6):401–10.</a:t>
            </a:r>
          </a:p>
        </p:txBody>
      </p:sp>
      <p:sp>
        <p:nvSpPr>
          <p:cNvPr id="4" name="Title 3">
            <a:extLst>
              <a:ext uri="{FF2B5EF4-FFF2-40B4-BE49-F238E27FC236}">
                <a16:creationId xmlns:a16="http://schemas.microsoft.com/office/drawing/2014/main" id="{796D56B1-6E6C-F74E-CE59-DC3223F95CE4}"/>
              </a:ext>
            </a:extLst>
          </p:cNvPr>
          <p:cNvSpPr>
            <a:spLocks noGrp="1"/>
          </p:cNvSpPr>
          <p:nvPr>
            <p:ph type="title"/>
          </p:nvPr>
        </p:nvSpPr>
        <p:spPr/>
        <p:txBody>
          <a:bodyPr/>
          <a:lstStyle/>
          <a:p>
            <a:r>
              <a:rPr lang="en-GB" dirty="0"/>
              <a:t>Assessments to be performed by care coordinator (1/2)</a:t>
            </a:r>
          </a:p>
        </p:txBody>
      </p:sp>
      <p:pic>
        <p:nvPicPr>
          <p:cNvPr id="21" name="Graphic 20" descr="Baby with solid fill">
            <a:extLst>
              <a:ext uri="{FF2B5EF4-FFF2-40B4-BE49-F238E27FC236}">
                <a16:creationId xmlns:a16="http://schemas.microsoft.com/office/drawing/2014/main" id="{E3991D47-5332-66ED-C949-0B3F2E32A1C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2877" y="1454056"/>
            <a:ext cx="1224000" cy="1224000"/>
          </a:xfrm>
          <a:prstGeom prst="rect">
            <a:avLst/>
          </a:prstGeom>
        </p:spPr>
      </p:pic>
      <p:pic>
        <p:nvPicPr>
          <p:cNvPr id="23" name="Graphic 22" descr="Family with boy with solid fill">
            <a:extLst>
              <a:ext uri="{FF2B5EF4-FFF2-40B4-BE49-F238E27FC236}">
                <a16:creationId xmlns:a16="http://schemas.microsoft.com/office/drawing/2014/main" id="{EE11126F-E0A8-6531-7F8B-342968B81C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0803" y="1454056"/>
            <a:ext cx="1224000" cy="1224000"/>
          </a:xfrm>
          <a:prstGeom prst="rect">
            <a:avLst/>
          </a:prstGeom>
        </p:spPr>
      </p:pic>
      <p:pic>
        <p:nvPicPr>
          <p:cNvPr id="25" name="Graphic 24" descr="Sling with solid fill">
            <a:extLst>
              <a:ext uri="{FF2B5EF4-FFF2-40B4-BE49-F238E27FC236}">
                <a16:creationId xmlns:a16="http://schemas.microsoft.com/office/drawing/2014/main" id="{DF1EF4EA-DC54-087E-CD98-0CB403ED1DB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488729" y="1454056"/>
            <a:ext cx="1224000" cy="1224000"/>
          </a:xfrm>
          <a:prstGeom prst="rect">
            <a:avLst/>
          </a:prstGeom>
        </p:spPr>
      </p:pic>
      <p:pic>
        <p:nvPicPr>
          <p:cNvPr id="27" name="Graphic 26" descr="Alterations &amp; Tailoring with solid fill">
            <a:extLst>
              <a:ext uri="{FF2B5EF4-FFF2-40B4-BE49-F238E27FC236}">
                <a16:creationId xmlns:a16="http://schemas.microsoft.com/office/drawing/2014/main" id="{486D9B78-3F8C-DA3C-FD8A-DF659E6BB89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826655" y="1454056"/>
            <a:ext cx="1224000" cy="1224000"/>
          </a:xfrm>
          <a:prstGeom prst="rect">
            <a:avLst/>
          </a:prstGeom>
        </p:spPr>
      </p:pic>
      <p:pic>
        <p:nvPicPr>
          <p:cNvPr id="29" name="Graphic 28" descr="Heart with pulse with solid fill">
            <a:extLst>
              <a:ext uri="{FF2B5EF4-FFF2-40B4-BE49-F238E27FC236}">
                <a16:creationId xmlns:a16="http://schemas.microsoft.com/office/drawing/2014/main" id="{BD92E912-CCB4-444B-0F7D-6EEFA9B83A4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164809" y="1454056"/>
            <a:ext cx="1224000" cy="1224000"/>
          </a:xfrm>
          <a:prstGeom prst="rect">
            <a:avLst/>
          </a:prstGeom>
        </p:spPr>
      </p:pic>
    </p:spTree>
    <p:extLst>
      <p:ext uri="{BB962C8B-B14F-4D97-AF65-F5344CB8AC3E}">
        <p14:creationId xmlns:p14="http://schemas.microsoft.com/office/powerpoint/2010/main" val="4189619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5498A-03DA-E353-0F70-CC28378F1B2A}"/>
            </a:ext>
          </a:extLst>
        </p:cNvPr>
        <p:cNvGrpSpPr/>
        <p:nvPr/>
      </p:nvGrpSpPr>
      <p:grpSpPr>
        <a:xfrm>
          <a:off x="0" y="0"/>
          <a:ext cx="0" cy="0"/>
          <a:chOff x="0" y="0"/>
          <a:chExt cx="0" cy="0"/>
        </a:xfrm>
      </p:grpSpPr>
      <p:sp>
        <p:nvSpPr>
          <p:cNvPr id="11" name="Free-form: Shape 10">
            <a:extLst>
              <a:ext uri="{FF2B5EF4-FFF2-40B4-BE49-F238E27FC236}">
                <a16:creationId xmlns:a16="http://schemas.microsoft.com/office/drawing/2014/main" id="{539A212C-5DCB-BA7F-A5D4-7874FF2260DB}"/>
              </a:ext>
            </a:extLst>
          </p:cNvPr>
          <p:cNvSpPr/>
          <p:nvPr/>
        </p:nvSpPr>
        <p:spPr>
          <a:xfrm>
            <a:off x="344877" y="2636332"/>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1" bIns="161191" numCol="1" spcCol="1270" anchor="t" anchorCtr="0">
            <a:noAutofit/>
          </a:bodyPr>
          <a:lstStyle/>
          <a:p>
            <a:pPr marL="0" lvl="0" indent="0" algn="l" defTabSz="622300">
              <a:lnSpc>
                <a:spcPct val="90000"/>
              </a:lnSpc>
              <a:spcBef>
                <a:spcPct val="0"/>
              </a:spcBef>
              <a:spcAft>
                <a:spcPct val="35000"/>
              </a:spcAft>
              <a:buNone/>
            </a:pPr>
            <a:r>
              <a:rPr lang="en-GB" kern="1200" dirty="0"/>
              <a:t>Orofacial assessment</a:t>
            </a:r>
          </a:p>
          <a:p>
            <a:pPr marL="57150" lvl="1" indent="-57150" algn="l" defTabSz="488950">
              <a:lnSpc>
                <a:spcPct val="90000"/>
              </a:lnSpc>
              <a:spcBef>
                <a:spcPct val="0"/>
              </a:spcBef>
              <a:spcAft>
                <a:spcPct val="15000"/>
              </a:spcAft>
              <a:buChar char="•"/>
            </a:pPr>
            <a:r>
              <a:rPr lang="en-GB" sz="1400" kern="1200" dirty="0"/>
              <a:t>Snoring</a:t>
            </a:r>
          </a:p>
          <a:p>
            <a:pPr marL="57150" lvl="1" indent="-57150" algn="l" defTabSz="488950">
              <a:lnSpc>
                <a:spcPct val="90000"/>
              </a:lnSpc>
              <a:spcBef>
                <a:spcPct val="0"/>
              </a:spcBef>
              <a:spcAft>
                <a:spcPct val="15000"/>
              </a:spcAft>
              <a:buChar char="•"/>
            </a:pPr>
            <a:r>
              <a:rPr lang="en-GB" sz="1400" dirty="0"/>
              <a:t>Tonsil enlargement</a:t>
            </a:r>
            <a:endParaRPr lang="en-GB" sz="1400" kern="1200" dirty="0"/>
          </a:p>
        </p:txBody>
      </p:sp>
      <p:sp>
        <p:nvSpPr>
          <p:cNvPr id="13" name="Free-form: Shape 12">
            <a:extLst>
              <a:ext uri="{FF2B5EF4-FFF2-40B4-BE49-F238E27FC236}">
                <a16:creationId xmlns:a16="http://schemas.microsoft.com/office/drawing/2014/main" id="{F3685AC0-46C9-2768-066C-0D86E1CF9BF2}"/>
              </a:ext>
            </a:extLst>
          </p:cNvPr>
          <p:cNvSpPr/>
          <p:nvPr/>
        </p:nvSpPr>
        <p:spPr>
          <a:xfrm>
            <a:off x="2682803" y="2636332"/>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9" rIns="161191" bIns="161191" numCol="1" spcCol="1270" anchor="t" anchorCtr="0">
            <a:noAutofit/>
          </a:bodyPr>
          <a:lstStyle/>
          <a:p>
            <a:pPr marL="0" lvl="0" indent="0" algn="l" defTabSz="622300">
              <a:lnSpc>
                <a:spcPct val="90000"/>
              </a:lnSpc>
              <a:spcBef>
                <a:spcPct val="0"/>
              </a:spcBef>
              <a:spcAft>
                <a:spcPct val="35000"/>
              </a:spcAft>
              <a:buNone/>
            </a:pPr>
            <a:r>
              <a:rPr lang="en-GB" kern="1200" dirty="0"/>
              <a:t>Neurologic examination</a:t>
            </a:r>
          </a:p>
          <a:p>
            <a:pPr marL="57150" lvl="1" indent="-57150" algn="l" defTabSz="488950">
              <a:lnSpc>
                <a:spcPct val="90000"/>
              </a:lnSpc>
              <a:spcBef>
                <a:spcPct val="0"/>
              </a:spcBef>
              <a:spcAft>
                <a:spcPct val="15000"/>
              </a:spcAft>
              <a:buChar char="•"/>
            </a:pPr>
            <a:r>
              <a:rPr lang="en-GB" sz="1400" kern="1200" dirty="0"/>
              <a:t>Deep tendon reflexes</a:t>
            </a:r>
          </a:p>
          <a:p>
            <a:pPr marL="57150" lvl="1" indent="-57150" algn="l" defTabSz="488950">
              <a:lnSpc>
                <a:spcPct val="90000"/>
              </a:lnSpc>
              <a:spcBef>
                <a:spcPct val="0"/>
              </a:spcBef>
              <a:spcAft>
                <a:spcPct val="15000"/>
              </a:spcAft>
              <a:buChar char="•"/>
            </a:pPr>
            <a:r>
              <a:rPr lang="en-GB" sz="1400" dirty="0"/>
              <a:t>Examination of fontanelles</a:t>
            </a:r>
          </a:p>
          <a:p>
            <a:pPr marL="57150" lvl="1" indent="-57150" algn="l" defTabSz="488950">
              <a:lnSpc>
                <a:spcPct val="90000"/>
              </a:lnSpc>
              <a:spcBef>
                <a:spcPct val="0"/>
              </a:spcBef>
              <a:spcAft>
                <a:spcPct val="15000"/>
              </a:spcAft>
              <a:buChar char="•"/>
            </a:pPr>
            <a:r>
              <a:rPr lang="en-GB" sz="1400" kern="1200" dirty="0"/>
              <a:t>Language assessment</a:t>
            </a:r>
          </a:p>
          <a:p>
            <a:pPr marL="57150" lvl="1" indent="-57150" algn="l" defTabSz="488950">
              <a:lnSpc>
                <a:spcPct val="90000"/>
              </a:lnSpc>
              <a:spcBef>
                <a:spcPct val="0"/>
              </a:spcBef>
              <a:spcAft>
                <a:spcPct val="15000"/>
              </a:spcAft>
              <a:buChar char="•"/>
            </a:pPr>
            <a:r>
              <a:rPr lang="en-GB" sz="1400" dirty="0"/>
              <a:t>Adapted developmental milestones</a:t>
            </a:r>
            <a:endParaRPr lang="en-GB" sz="1400" kern="1200" dirty="0"/>
          </a:p>
        </p:txBody>
      </p:sp>
      <p:sp>
        <p:nvSpPr>
          <p:cNvPr id="15" name="Free-form: Shape 14">
            <a:extLst>
              <a:ext uri="{FF2B5EF4-FFF2-40B4-BE49-F238E27FC236}">
                <a16:creationId xmlns:a16="http://schemas.microsoft.com/office/drawing/2014/main" id="{8A622295-4347-F188-8006-423E862A1575}"/>
              </a:ext>
            </a:extLst>
          </p:cNvPr>
          <p:cNvSpPr/>
          <p:nvPr/>
        </p:nvSpPr>
        <p:spPr>
          <a:xfrm>
            <a:off x="5020729" y="2636332"/>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2" bIns="161191" numCol="1" spcCol="1270" anchor="t" anchorCtr="0">
            <a:noAutofit/>
          </a:bodyPr>
          <a:lstStyle/>
          <a:p>
            <a:pPr marL="0" lvl="0" indent="0" algn="l" defTabSz="622300">
              <a:lnSpc>
                <a:spcPct val="90000"/>
              </a:lnSpc>
              <a:spcBef>
                <a:spcPct val="0"/>
              </a:spcBef>
              <a:spcAft>
                <a:spcPct val="35000"/>
              </a:spcAft>
              <a:buNone/>
            </a:pPr>
            <a:r>
              <a:rPr lang="en-GB" kern="1200" dirty="0"/>
              <a:t>Musculoskeletal assessment</a:t>
            </a:r>
          </a:p>
          <a:p>
            <a:pPr marL="57150" lvl="1" indent="-57150" algn="l" defTabSz="488950">
              <a:lnSpc>
                <a:spcPct val="90000"/>
              </a:lnSpc>
              <a:spcBef>
                <a:spcPct val="0"/>
              </a:spcBef>
              <a:spcAft>
                <a:spcPct val="15000"/>
              </a:spcAft>
              <a:buChar char="•"/>
            </a:pPr>
            <a:r>
              <a:rPr lang="en-GB" sz="1400" kern="1200" dirty="0"/>
              <a:t>Spine (kyphosis-lordosis)</a:t>
            </a:r>
          </a:p>
          <a:p>
            <a:pPr marL="57150" lvl="1" indent="-57150" algn="l" defTabSz="488950">
              <a:lnSpc>
                <a:spcPct val="90000"/>
              </a:lnSpc>
              <a:spcBef>
                <a:spcPct val="0"/>
              </a:spcBef>
              <a:spcAft>
                <a:spcPct val="15000"/>
              </a:spcAft>
              <a:buChar char="•"/>
            </a:pPr>
            <a:r>
              <a:rPr lang="en-GB" sz="1400" dirty="0"/>
              <a:t>Extremities (</a:t>
            </a:r>
            <a:r>
              <a:rPr lang="en-GB" sz="1400" i="1" dirty="0"/>
              <a:t>genu varum</a:t>
            </a:r>
            <a:r>
              <a:rPr lang="en-GB" sz="1400" dirty="0"/>
              <a:t>, limited elbow extension)</a:t>
            </a:r>
          </a:p>
          <a:p>
            <a:pPr marL="57150" lvl="1" indent="-57150" algn="l" defTabSz="488950">
              <a:lnSpc>
                <a:spcPct val="90000"/>
              </a:lnSpc>
              <a:spcBef>
                <a:spcPct val="0"/>
              </a:spcBef>
              <a:spcAft>
                <a:spcPct val="15000"/>
              </a:spcAft>
              <a:buChar char="•"/>
            </a:pPr>
            <a:r>
              <a:rPr lang="en-GB" sz="1400" kern="1200" dirty="0"/>
              <a:t>Walking</a:t>
            </a:r>
          </a:p>
        </p:txBody>
      </p:sp>
      <p:sp>
        <p:nvSpPr>
          <p:cNvPr id="17" name="Free-form: Shape 16">
            <a:extLst>
              <a:ext uri="{FF2B5EF4-FFF2-40B4-BE49-F238E27FC236}">
                <a16:creationId xmlns:a16="http://schemas.microsoft.com/office/drawing/2014/main" id="{4D490924-9FAB-0E69-BAB7-377BBA4ACA04}"/>
              </a:ext>
            </a:extLst>
          </p:cNvPr>
          <p:cNvSpPr/>
          <p:nvPr/>
        </p:nvSpPr>
        <p:spPr>
          <a:xfrm>
            <a:off x="7358655" y="2636331"/>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1" bIns="161191" numCol="1" spcCol="1270" anchor="t" anchorCtr="0">
            <a:noAutofit/>
          </a:bodyPr>
          <a:lstStyle/>
          <a:p>
            <a:pPr marL="0" lvl="0" indent="0" algn="l" defTabSz="622300">
              <a:lnSpc>
                <a:spcPct val="90000"/>
              </a:lnSpc>
              <a:spcBef>
                <a:spcPct val="0"/>
              </a:spcBef>
              <a:spcAft>
                <a:spcPct val="35000"/>
              </a:spcAft>
              <a:buNone/>
            </a:pPr>
            <a:r>
              <a:rPr lang="en-GB" kern="1200" dirty="0"/>
              <a:t>Laboratory tests</a:t>
            </a:r>
          </a:p>
          <a:p>
            <a:pPr marL="57150" lvl="1" indent="-57150" algn="l" defTabSz="488950">
              <a:lnSpc>
                <a:spcPct val="90000"/>
              </a:lnSpc>
              <a:spcBef>
                <a:spcPct val="0"/>
              </a:spcBef>
              <a:spcAft>
                <a:spcPct val="15000"/>
              </a:spcAft>
              <a:buChar char="•"/>
            </a:pPr>
            <a:r>
              <a:rPr lang="en-GB" sz="1400" kern="1200" dirty="0"/>
              <a:t>Complete blood count</a:t>
            </a:r>
          </a:p>
          <a:p>
            <a:pPr marL="57150" lvl="1" indent="-57150" algn="l" defTabSz="488950">
              <a:lnSpc>
                <a:spcPct val="90000"/>
              </a:lnSpc>
              <a:spcBef>
                <a:spcPct val="0"/>
              </a:spcBef>
              <a:spcAft>
                <a:spcPct val="15000"/>
              </a:spcAft>
              <a:buChar char="•"/>
            </a:pPr>
            <a:r>
              <a:rPr lang="en-GB" sz="1400" dirty="0"/>
              <a:t>Renal function</a:t>
            </a:r>
          </a:p>
          <a:p>
            <a:pPr marL="57150" lvl="1" indent="-57150" algn="l" defTabSz="488950">
              <a:lnSpc>
                <a:spcPct val="90000"/>
              </a:lnSpc>
              <a:spcBef>
                <a:spcPct val="0"/>
              </a:spcBef>
              <a:spcAft>
                <a:spcPct val="15000"/>
              </a:spcAft>
              <a:buChar char="•"/>
            </a:pPr>
            <a:r>
              <a:rPr lang="en-GB" sz="1400" kern="1200" dirty="0"/>
              <a:t>Urea and creatinine</a:t>
            </a:r>
          </a:p>
          <a:p>
            <a:pPr marL="57150" lvl="1" indent="-57150" algn="l" defTabSz="488950">
              <a:lnSpc>
                <a:spcPct val="90000"/>
              </a:lnSpc>
              <a:spcBef>
                <a:spcPct val="0"/>
              </a:spcBef>
              <a:spcAft>
                <a:spcPct val="15000"/>
              </a:spcAft>
              <a:buChar char="•"/>
            </a:pPr>
            <a:r>
              <a:rPr lang="en-GB" sz="1400" dirty="0"/>
              <a:t>Liver function</a:t>
            </a:r>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AST/ALT, GGT, AP and LDH</a:t>
            </a:r>
          </a:p>
          <a:p>
            <a:pPr marL="171450" lvl="1" indent="-171450" algn="l" defTabSz="488950">
              <a:lnSpc>
                <a:spcPct val="90000"/>
              </a:lnSpc>
              <a:spcBef>
                <a:spcPct val="0"/>
              </a:spcBef>
              <a:spcAft>
                <a:spcPct val="15000"/>
              </a:spcAft>
              <a:buFont typeface="Calibri" panose="020F0502020204030204" pitchFamily="34" charset="0"/>
              <a:buChar char="–"/>
            </a:pPr>
            <a:r>
              <a:rPr lang="en-GB" sz="1200" dirty="0"/>
              <a:t>TC, HDL, LDL and TG</a:t>
            </a:r>
          </a:p>
          <a:p>
            <a:pPr marL="171450" lvl="1" indent="-171450" algn="l" defTabSz="488950">
              <a:lnSpc>
                <a:spcPct val="90000"/>
              </a:lnSpc>
              <a:spcBef>
                <a:spcPct val="0"/>
              </a:spcBef>
              <a:spcAft>
                <a:spcPct val="15000"/>
              </a:spcAft>
              <a:buFont typeface="Calibri" panose="020F0502020204030204" pitchFamily="34" charset="0"/>
              <a:buChar char="–"/>
            </a:pPr>
            <a:r>
              <a:rPr lang="en-GB" sz="1200" kern="1200" dirty="0"/>
              <a:t>Electrolyte panel</a:t>
            </a:r>
          </a:p>
          <a:p>
            <a:pPr marL="57150" lvl="1" indent="-57150" algn="l" defTabSz="488950">
              <a:lnSpc>
                <a:spcPct val="90000"/>
              </a:lnSpc>
              <a:spcBef>
                <a:spcPct val="0"/>
              </a:spcBef>
              <a:spcAft>
                <a:spcPct val="15000"/>
              </a:spcAft>
              <a:buChar char="•"/>
            </a:pPr>
            <a:r>
              <a:rPr lang="en-GB" sz="1400" dirty="0"/>
              <a:t>Na, K, CL, CA, P, Mg, </a:t>
            </a:r>
            <a:br>
              <a:rPr lang="en-GB" sz="1400" dirty="0"/>
            </a:br>
            <a:r>
              <a:rPr lang="en-GB" sz="1400" dirty="0"/>
              <a:t>vitamin D, PTH</a:t>
            </a:r>
          </a:p>
          <a:p>
            <a:pPr marL="57150" lvl="1" indent="-57150" algn="l" defTabSz="488950">
              <a:lnSpc>
                <a:spcPct val="90000"/>
              </a:lnSpc>
              <a:spcBef>
                <a:spcPct val="0"/>
              </a:spcBef>
              <a:spcAft>
                <a:spcPct val="15000"/>
              </a:spcAft>
              <a:buChar char="•"/>
            </a:pPr>
            <a:r>
              <a:rPr lang="en-GB" sz="1400" kern="1200" dirty="0"/>
              <a:t>Glucose, insulin, HOMA index, HbA1c</a:t>
            </a:r>
          </a:p>
          <a:p>
            <a:pPr marL="57150" lvl="1" indent="-57150" algn="l" defTabSz="488950">
              <a:lnSpc>
                <a:spcPct val="90000"/>
              </a:lnSpc>
              <a:spcBef>
                <a:spcPct val="0"/>
              </a:spcBef>
              <a:spcAft>
                <a:spcPct val="15000"/>
              </a:spcAft>
              <a:buChar char="•"/>
            </a:pPr>
            <a:r>
              <a:rPr lang="en-GB" sz="1400" dirty="0"/>
              <a:t>IGF1, IGFBP3</a:t>
            </a:r>
          </a:p>
          <a:p>
            <a:pPr marL="57150" lvl="1" indent="-57150" algn="l" defTabSz="488950">
              <a:lnSpc>
                <a:spcPct val="90000"/>
              </a:lnSpc>
              <a:spcBef>
                <a:spcPct val="0"/>
              </a:spcBef>
              <a:spcAft>
                <a:spcPct val="15000"/>
              </a:spcAft>
              <a:buChar char="•"/>
            </a:pPr>
            <a:r>
              <a:rPr lang="en-GB" sz="1400" kern="1200" dirty="0"/>
              <a:t>TSH, T4</a:t>
            </a:r>
          </a:p>
        </p:txBody>
      </p:sp>
      <p:sp>
        <p:nvSpPr>
          <p:cNvPr id="19" name="Free-form: Shape 18">
            <a:extLst>
              <a:ext uri="{FF2B5EF4-FFF2-40B4-BE49-F238E27FC236}">
                <a16:creationId xmlns:a16="http://schemas.microsoft.com/office/drawing/2014/main" id="{52006B6B-70E6-BD77-AD0C-7F08BF8686A7}"/>
              </a:ext>
            </a:extLst>
          </p:cNvPr>
          <p:cNvSpPr/>
          <p:nvPr/>
        </p:nvSpPr>
        <p:spPr>
          <a:xfrm>
            <a:off x="9696581" y="2636331"/>
            <a:ext cx="2160000" cy="3348000"/>
          </a:xfrm>
          <a:custGeom>
            <a:avLst/>
            <a:gdLst>
              <a:gd name="connsiteX0" fmla="*/ 210396 w 2003771"/>
              <a:gd name="connsiteY0" fmla="*/ 0 h 2494517"/>
              <a:gd name="connsiteX1" fmla="*/ 1793375 w 2003771"/>
              <a:gd name="connsiteY1" fmla="*/ 0 h 2494517"/>
              <a:gd name="connsiteX2" fmla="*/ 2003771 w 2003771"/>
              <a:gd name="connsiteY2" fmla="*/ 210396 h 2494517"/>
              <a:gd name="connsiteX3" fmla="*/ 2003771 w 2003771"/>
              <a:gd name="connsiteY3" fmla="*/ 2494517 h 2494517"/>
              <a:gd name="connsiteX4" fmla="*/ 2003771 w 2003771"/>
              <a:gd name="connsiteY4" fmla="*/ 2494517 h 2494517"/>
              <a:gd name="connsiteX5" fmla="*/ 0 w 2003771"/>
              <a:gd name="connsiteY5" fmla="*/ 2494517 h 2494517"/>
              <a:gd name="connsiteX6" fmla="*/ 0 w 2003771"/>
              <a:gd name="connsiteY6" fmla="*/ 2494517 h 2494517"/>
              <a:gd name="connsiteX7" fmla="*/ 0 w 2003771"/>
              <a:gd name="connsiteY7" fmla="*/ 210396 h 2494517"/>
              <a:gd name="connsiteX8" fmla="*/ 210396 w 2003771"/>
              <a:gd name="connsiteY8" fmla="*/ 0 h 249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3771" h="2494517">
                <a:moveTo>
                  <a:pt x="1793375" y="2494517"/>
                </a:moveTo>
                <a:lnTo>
                  <a:pt x="210396" y="2494517"/>
                </a:lnTo>
                <a:cubicBezTo>
                  <a:pt x="94197" y="2494517"/>
                  <a:pt x="0" y="2400320"/>
                  <a:pt x="0" y="2284121"/>
                </a:cubicBezTo>
                <a:lnTo>
                  <a:pt x="0" y="0"/>
                </a:lnTo>
                <a:lnTo>
                  <a:pt x="0" y="0"/>
                </a:lnTo>
                <a:lnTo>
                  <a:pt x="2003771" y="0"/>
                </a:lnTo>
                <a:lnTo>
                  <a:pt x="2003771" y="0"/>
                </a:lnTo>
                <a:lnTo>
                  <a:pt x="2003771" y="2284121"/>
                </a:lnTo>
                <a:cubicBezTo>
                  <a:pt x="2003771" y="2400320"/>
                  <a:pt x="1909574" y="2494517"/>
                  <a:pt x="1793375" y="2494517"/>
                </a:cubicBez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191" tIns="99568" rIns="161191" bIns="161192" numCol="1" spcCol="1270" anchor="t" anchorCtr="0">
            <a:noAutofit/>
          </a:bodyPr>
          <a:lstStyle/>
          <a:p>
            <a:pPr marL="0" lvl="0" indent="0" algn="l" defTabSz="622300">
              <a:lnSpc>
                <a:spcPct val="90000"/>
              </a:lnSpc>
              <a:spcBef>
                <a:spcPct val="0"/>
              </a:spcBef>
              <a:spcAft>
                <a:spcPct val="35000"/>
              </a:spcAft>
              <a:buNone/>
            </a:pPr>
            <a:r>
              <a:rPr lang="en-GB" kern="1200" dirty="0"/>
              <a:t>Radiography</a:t>
            </a:r>
          </a:p>
          <a:p>
            <a:pPr marL="57150" lvl="1" indent="-57150" algn="l" defTabSz="488950">
              <a:lnSpc>
                <a:spcPct val="90000"/>
              </a:lnSpc>
              <a:spcBef>
                <a:spcPct val="0"/>
              </a:spcBef>
              <a:spcAft>
                <a:spcPct val="15000"/>
              </a:spcAft>
              <a:buChar char="•"/>
            </a:pPr>
            <a:r>
              <a:rPr lang="en-GB" sz="1400" kern="1200" dirty="0"/>
              <a:t>Bone age study</a:t>
            </a:r>
          </a:p>
        </p:txBody>
      </p:sp>
      <p:sp>
        <p:nvSpPr>
          <p:cNvPr id="18" name="Rectangle: Rounded Corners 17">
            <a:extLst>
              <a:ext uri="{FF2B5EF4-FFF2-40B4-BE49-F238E27FC236}">
                <a16:creationId xmlns:a16="http://schemas.microsoft.com/office/drawing/2014/main" id="{7C4CAF03-865B-159C-9B72-5CB19F335000}"/>
              </a:ext>
            </a:extLst>
          </p:cNvPr>
          <p:cNvSpPr/>
          <p:nvPr/>
        </p:nvSpPr>
        <p:spPr>
          <a:xfrm>
            <a:off x="9696581" y="1449388"/>
            <a:ext cx="2160000" cy="1224000"/>
          </a:xfrm>
          <a:prstGeom prst="roundRect">
            <a:avLst>
              <a:gd name="adj" fmla="val 10000"/>
            </a:avLst>
          </a:prstGeom>
          <a:solidFill>
            <a:schemeClr val="accent4"/>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6" name="Rectangle: Rounded Corners 15">
            <a:extLst>
              <a:ext uri="{FF2B5EF4-FFF2-40B4-BE49-F238E27FC236}">
                <a16:creationId xmlns:a16="http://schemas.microsoft.com/office/drawing/2014/main" id="{E42CDCEC-525B-9337-8CAA-622C5798D518}"/>
              </a:ext>
            </a:extLst>
          </p:cNvPr>
          <p:cNvSpPr/>
          <p:nvPr/>
        </p:nvSpPr>
        <p:spPr>
          <a:xfrm>
            <a:off x="7358655" y="1449388"/>
            <a:ext cx="2160000" cy="1224000"/>
          </a:xfrm>
          <a:prstGeom prst="roundRect">
            <a:avLst>
              <a:gd name="adj" fmla="val 10000"/>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4" name="Rectangle: Rounded Corners 13">
            <a:extLst>
              <a:ext uri="{FF2B5EF4-FFF2-40B4-BE49-F238E27FC236}">
                <a16:creationId xmlns:a16="http://schemas.microsoft.com/office/drawing/2014/main" id="{8FA2743E-B4A3-8719-B8C8-6426B058FC7D}"/>
              </a:ext>
            </a:extLst>
          </p:cNvPr>
          <p:cNvSpPr/>
          <p:nvPr/>
        </p:nvSpPr>
        <p:spPr>
          <a:xfrm>
            <a:off x="5020729" y="1449388"/>
            <a:ext cx="2160000" cy="1224000"/>
          </a:xfrm>
          <a:prstGeom prst="roundRect">
            <a:avLst>
              <a:gd name="adj" fmla="val 10000"/>
            </a:avLst>
          </a:prstGeom>
          <a:solidFill>
            <a:schemeClr val="accent3"/>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2" name="Rectangle: Rounded Corners 11">
            <a:extLst>
              <a:ext uri="{FF2B5EF4-FFF2-40B4-BE49-F238E27FC236}">
                <a16:creationId xmlns:a16="http://schemas.microsoft.com/office/drawing/2014/main" id="{47F607B9-1C1A-13B2-E1CB-8FD3CCAC42B0}"/>
              </a:ext>
            </a:extLst>
          </p:cNvPr>
          <p:cNvSpPr/>
          <p:nvPr/>
        </p:nvSpPr>
        <p:spPr>
          <a:xfrm>
            <a:off x="2682803" y="1449388"/>
            <a:ext cx="2160000" cy="1224000"/>
          </a:xfrm>
          <a:prstGeom prst="roundRect">
            <a:avLst>
              <a:gd name="adj" fmla="val 10000"/>
            </a:avLst>
          </a:prstGeom>
          <a:solidFill>
            <a:schemeClr val="accent4"/>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Rectangle: Rounded Corners 9">
            <a:extLst>
              <a:ext uri="{FF2B5EF4-FFF2-40B4-BE49-F238E27FC236}">
                <a16:creationId xmlns:a16="http://schemas.microsoft.com/office/drawing/2014/main" id="{F953CC57-53EB-511B-9AA1-12BBD73E9D7A}"/>
              </a:ext>
            </a:extLst>
          </p:cNvPr>
          <p:cNvSpPr/>
          <p:nvPr/>
        </p:nvSpPr>
        <p:spPr>
          <a:xfrm>
            <a:off x="344877" y="1449388"/>
            <a:ext cx="2160000" cy="1224000"/>
          </a:xfrm>
          <a:prstGeom prst="roundRect">
            <a:avLst>
              <a:gd name="adj" fmla="val 10000"/>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Footer Placeholder 2">
            <a:extLst>
              <a:ext uri="{FF2B5EF4-FFF2-40B4-BE49-F238E27FC236}">
                <a16:creationId xmlns:a16="http://schemas.microsoft.com/office/drawing/2014/main" id="{3DB7369B-9F17-A757-03B1-700C791CE05C}"/>
              </a:ext>
            </a:extLst>
          </p:cNvPr>
          <p:cNvSpPr>
            <a:spLocks noGrp="1"/>
          </p:cNvSpPr>
          <p:nvPr>
            <p:ph type="ftr" sz="quarter" idx="11"/>
          </p:nvPr>
        </p:nvSpPr>
        <p:spPr>
          <a:xfrm>
            <a:off x="337351" y="6131861"/>
            <a:ext cx="9756000" cy="581635"/>
          </a:xfrm>
        </p:spPr>
        <p:txBody>
          <a:bodyPr/>
          <a:lstStyle/>
          <a:p>
            <a:r>
              <a:rPr lang="en-GB" dirty="0"/>
              <a:t>ALT, alanine aminotransferase; AP, alkaline phosphatase; AST, aspartate aminotransferase; BMI, body mass index; Ca, calcium; Cl, chloride; GGT, gamma-glutamyl transpeptidase; HbA1c, glycated haemoglobin; HDL, high-density lipoprotein; HOMA, Homeostasis Model Assessment; IGF1, insulin-like growth factor 1; IGFBP-3; insulin-like growth factor binding protein-3; K, potassium; LDH, lactate dehydrogenase; LDL, low-density lipoprotein; Mg, magnesium; P, phosphorus; PTH, parathyroid hormone; TC, total cholesterol; TG, triglycerides; TSH, thyroid-stimulating hormone; T4, thyroxine.</a:t>
            </a:r>
            <a:br>
              <a:rPr lang="en-GB" dirty="0"/>
            </a:br>
            <a:r>
              <a:rPr lang="en-GB" dirty="0"/>
              <a:t>Adapted from Barreda-Bonis AC, et al. </a:t>
            </a:r>
            <a:r>
              <a:rPr lang="it-IT" dirty="0"/>
              <a:t>An Pediatr (Engl Ed) 2024;101(6):401–10.</a:t>
            </a:r>
          </a:p>
        </p:txBody>
      </p:sp>
      <p:sp>
        <p:nvSpPr>
          <p:cNvPr id="4" name="Title 3">
            <a:extLst>
              <a:ext uri="{FF2B5EF4-FFF2-40B4-BE49-F238E27FC236}">
                <a16:creationId xmlns:a16="http://schemas.microsoft.com/office/drawing/2014/main" id="{DA74E1FB-43C1-96DD-3C2B-618529FB5089}"/>
              </a:ext>
            </a:extLst>
          </p:cNvPr>
          <p:cNvSpPr>
            <a:spLocks noGrp="1"/>
          </p:cNvSpPr>
          <p:nvPr>
            <p:ph type="title"/>
          </p:nvPr>
        </p:nvSpPr>
        <p:spPr>
          <a:xfrm>
            <a:off x="344878" y="360000"/>
            <a:ext cx="11160000" cy="1008000"/>
          </a:xfrm>
        </p:spPr>
        <p:txBody>
          <a:bodyPr/>
          <a:lstStyle/>
          <a:p>
            <a:r>
              <a:rPr lang="en-GB" dirty="0"/>
              <a:t>Assessments to be performed by care coordinator (2/2)</a:t>
            </a:r>
          </a:p>
        </p:txBody>
      </p:sp>
      <p:pic>
        <p:nvPicPr>
          <p:cNvPr id="23" name="Graphic 22" descr="Brain with solid fill">
            <a:extLst>
              <a:ext uri="{FF2B5EF4-FFF2-40B4-BE49-F238E27FC236}">
                <a16:creationId xmlns:a16="http://schemas.microsoft.com/office/drawing/2014/main" id="{81E913BF-03AD-09D3-E61E-966E7AA6377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3150803" y="1458913"/>
            <a:ext cx="1224000" cy="1224000"/>
          </a:xfrm>
          <a:prstGeom prst="rect">
            <a:avLst/>
          </a:prstGeom>
        </p:spPr>
      </p:pic>
      <p:pic>
        <p:nvPicPr>
          <p:cNvPr id="25" name="Graphic 24" descr="Muscular arm with solid fill">
            <a:extLst>
              <a:ext uri="{FF2B5EF4-FFF2-40B4-BE49-F238E27FC236}">
                <a16:creationId xmlns:a16="http://schemas.microsoft.com/office/drawing/2014/main" id="{EE172B03-C9EF-2CE7-E414-5AC64EE660A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5488729" y="1459435"/>
            <a:ext cx="1224000" cy="1224000"/>
          </a:xfrm>
          <a:prstGeom prst="rect">
            <a:avLst/>
          </a:prstGeom>
        </p:spPr>
      </p:pic>
      <p:pic>
        <p:nvPicPr>
          <p:cNvPr id="27" name="Graphic 26" descr="Beaker with solid fill">
            <a:extLst>
              <a:ext uri="{FF2B5EF4-FFF2-40B4-BE49-F238E27FC236}">
                <a16:creationId xmlns:a16="http://schemas.microsoft.com/office/drawing/2014/main" id="{D3FDA984-5569-BF0B-BC2E-49FB19C71B08}"/>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7826655" y="1452868"/>
            <a:ext cx="1224000" cy="1224000"/>
          </a:xfrm>
          <a:prstGeom prst="rect">
            <a:avLst/>
          </a:prstGeom>
        </p:spPr>
      </p:pic>
      <p:pic>
        <p:nvPicPr>
          <p:cNvPr id="29" name="Graphic 28" descr="Bone with solid fill">
            <a:extLst>
              <a:ext uri="{FF2B5EF4-FFF2-40B4-BE49-F238E27FC236}">
                <a16:creationId xmlns:a16="http://schemas.microsoft.com/office/drawing/2014/main" id="{14129C80-3FE4-3F25-3E6E-1D251F8CED7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10164581" y="1458913"/>
            <a:ext cx="1224000" cy="1224000"/>
          </a:xfrm>
          <a:prstGeom prst="rect">
            <a:avLst/>
          </a:prstGeom>
        </p:spPr>
      </p:pic>
      <p:grpSp>
        <p:nvGrpSpPr>
          <p:cNvPr id="5" name="Group 4">
            <a:extLst>
              <a:ext uri="{FF2B5EF4-FFF2-40B4-BE49-F238E27FC236}">
                <a16:creationId xmlns:a16="http://schemas.microsoft.com/office/drawing/2014/main" id="{6B676E54-785D-6584-C421-37471D196DE7}"/>
              </a:ext>
            </a:extLst>
          </p:cNvPr>
          <p:cNvGrpSpPr/>
          <p:nvPr/>
        </p:nvGrpSpPr>
        <p:grpSpPr>
          <a:xfrm flipH="1">
            <a:off x="812877" y="1459435"/>
            <a:ext cx="1224000" cy="1224000"/>
            <a:chOff x="1003702" y="1775226"/>
            <a:chExt cx="1368000" cy="1368000"/>
          </a:xfrm>
        </p:grpSpPr>
        <p:pic>
          <p:nvPicPr>
            <p:cNvPr id="21" name="Graphic 20" descr="Mental Health with solid fill">
              <a:extLst>
                <a:ext uri="{FF2B5EF4-FFF2-40B4-BE49-F238E27FC236}">
                  <a16:creationId xmlns:a16="http://schemas.microsoft.com/office/drawing/2014/main" id="{FB7195B4-F80C-0201-FEEB-AC24FDA1358F}"/>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1003702" y="1775226"/>
              <a:ext cx="1368000" cy="1368000"/>
            </a:xfrm>
            <a:prstGeom prst="rect">
              <a:avLst/>
            </a:prstGeom>
          </p:spPr>
        </p:pic>
        <p:sp>
          <p:nvSpPr>
            <p:cNvPr id="2" name="Oval 1">
              <a:extLst>
                <a:ext uri="{FF2B5EF4-FFF2-40B4-BE49-F238E27FC236}">
                  <a16:creationId xmlns:a16="http://schemas.microsoft.com/office/drawing/2014/main" id="{B04D65C1-8200-6194-715C-315174F76910}"/>
                </a:ext>
              </a:extLst>
            </p:cNvPr>
            <p:cNvSpPr/>
            <p:nvPr/>
          </p:nvSpPr>
          <p:spPr>
            <a:xfrm>
              <a:off x="1229846" y="1932454"/>
              <a:ext cx="752475" cy="69423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88043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E75C6EE5-B026-33E7-9315-03C7FB4DFB0E}"/>
              </a:ext>
            </a:extLst>
          </p:cNvPr>
          <p:cNvGraphicFramePr>
            <a:graphicFrameLocks noGrp="1"/>
          </p:cNvGraphicFramePr>
          <p:nvPr>
            <p:ph idx="1"/>
            <p:extLst>
              <p:ext uri="{D42A27DB-BD31-4B8C-83A1-F6EECF244321}">
                <p14:modId xmlns:p14="http://schemas.microsoft.com/office/powerpoint/2010/main" val="1779649616"/>
              </p:ext>
            </p:extLst>
          </p:nvPr>
        </p:nvGraphicFramePr>
        <p:xfrm>
          <a:off x="336550" y="1219200"/>
          <a:ext cx="11518900" cy="4765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70EE6B4E-7D45-6DEF-2FCB-2009819D1E47}"/>
              </a:ext>
            </a:extLst>
          </p:cNvPr>
          <p:cNvSpPr>
            <a:spLocks noGrp="1"/>
          </p:cNvSpPr>
          <p:nvPr>
            <p:ph type="ftr" sz="quarter" idx="11"/>
          </p:nvPr>
        </p:nvSpPr>
        <p:spPr/>
        <p:txBody>
          <a:bodyPr/>
          <a:lstStyle/>
          <a:p>
            <a:r>
              <a:rPr lang="en-GB" dirty="0"/>
              <a:t>*PROMs/PREMs include: APLES (specific for ACH, PREM); QoLISSY (specific for short stature youth, PROM); ACEMs (specific for ACH, PREM); mGES (not specific, used to assess walking); WeeFIM (for assessment of function and disability in children). ACEMs, Achondroplasia Child Experience Measures; APLES, Achondroplasia Personal Life Experience Scale; ENT, ear, nose, and throat (otorhinolaryngologist); mGES, modified Gait Efficacy Scale; PREM, patient-reported experience measure; PROM, patient-reported outcome measure; PSG, polysomnography; </a:t>
            </a:r>
            <a:br>
              <a:rPr lang="en-GB" dirty="0"/>
            </a:br>
            <a:r>
              <a:rPr lang="en-GB" dirty="0"/>
              <a:t>QoLISSY, Quality of Life of Short Stature Youth; WeeFIM; Functional Independence Measure for Children.</a:t>
            </a:r>
          </a:p>
          <a:p>
            <a:r>
              <a:rPr lang="en-GB" dirty="0"/>
              <a:t>Adapted from Barreda-Bonis AC, et al. </a:t>
            </a:r>
            <a:r>
              <a:rPr lang="it-IT" dirty="0"/>
              <a:t>An Pediatr (Engl Ed) 2024;101(6):401–10.</a:t>
            </a:r>
          </a:p>
        </p:txBody>
      </p:sp>
      <p:sp>
        <p:nvSpPr>
          <p:cNvPr id="4" name="Title 3">
            <a:extLst>
              <a:ext uri="{FF2B5EF4-FFF2-40B4-BE49-F238E27FC236}">
                <a16:creationId xmlns:a16="http://schemas.microsoft.com/office/drawing/2014/main" id="{9E9B769A-8F1A-AFBE-8A54-288E1D1B60CA}"/>
              </a:ext>
            </a:extLst>
          </p:cNvPr>
          <p:cNvSpPr>
            <a:spLocks noGrp="1"/>
          </p:cNvSpPr>
          <p:nvPr>
            <p:ph type="title"/>
          </p:nvPr>
        </p:nvSpPr>
        <p:spPr/>
        <p:txBody>
          <a:bodyPr/>
          <a:lstStyle/>
          <a:p>
            <a:r>
              <a:rPr lang="en-GB" dirty="0"/>
              <a:t>Specialist assessments</a:t>
            </a:r>
          </a:p>
        </p:txBody>
      </p:sp>
      <p:pic>
        <p:nvPicPr>
          <p:cNvPr id="6" name="Graphic 5" descr="Brain in head with solid fill">
            <a:extLst>
              <a:ext uri="{FF2B5EF4-FFF2-40B4-BE49-F238E27FC236}">
                <a16:creationId xmlns:a16="http://schemas.microsoft.com/office/drawing/2014/main" id="{894C870E-668F-9EDE-3380-5E0DF816E08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8703" y="1516725"/>
            <a:ext cx="720000" cy="720000"/>
          </a:xfrm>
          <a:prstGeom prst="rect">
            <a:avLst/>
          </a:prstGeom>
        </p:spPr>
      </p:pic>
      <p:pic>
        <p:nvPicPr>
          <p:cNvPr id="8" name="Graphic 7" descr="Care with solid fill">
            <a:extLst>
              <a:ext uri="{FF2B5EF4-FFF2-40B4-BE49-F238E27FC236}">
                <a16:creationId xmlns:a16="http://schemas.microsoft.com/office/drawing/2014/main" id="{5ACE369E-5E06-8BFA-289C-0CE38F270A9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438525" y="1516725"/>
            <a:ext cx="720000" cy="720000"/>
          </a:xfrm>
          <a:prstGeom prst="rect">
            <a:avLst/>
          </a:prstGeom>
        </p:spPr>
      </p:pic>
      <p:pic>
        <p:nvPicPr>
          <p:cNvPr id="10" name="Graphic 9" descr="Lungs with solid fill">
            <a:extLst>
              <a:ext uri="{FF2B5EF4-FFF2-40B4-BE49-F238E27FC236}">
                <a16:creationId xmlns:a16="http://schemas.microsoft.com/office/drawing/2014/main" id="{3D7CD229-D3B3-4C9E-D9E8-29ECC7B803E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427397" y="1488150"/>
            <a:ext cx="720000" cy="720000"/>
          </a:xfrm>
          <a:prstGeom prst="rect">
            <a:avLst/>
          </a:prstGeom>
        </p:spPr>
      </p:pic>
      <p:pic>
        <p:nvPicPr>
          <p:cNvPr id="12" name="Graphic 11" descr="Right And Left Brain with solid fill">
            <a:extLst>
              <a:ext uri="{FF2B5EF4-FFF2-40B4-BE49-F238E27FC236}">
                <a16:creationId xmlns:a16="http://schemas.microsoft.com/office/drawing/2014/main" id="{24BFBDA0-95CA-0F89-2FAD-614AF2946D9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358501" y="1497675"/>
            <a:ext cx="792000" cy="792000"/>
          </a:xfrm>
          <a:prstGeom prst="rect">
            <a:avLst/>
          </a:prstGeom>
        </p:spPr>
      </p:pic>
    </p:spTree>
    <p:extLst>
      <p:ext uri="{BB962C8B-B14F-4D97-AF65-F5344CB8AC3E}">
        <p14:creationId xmlns:p14="http://schemas.microsoft.com/office/powerpoint/2010/main" val="1655360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972F7783-3B26-F21C-B3AE-0A99E609DC0E}"/>
              </a:ext>
            </a:extLst>
          </p:cNvPr>
          <p:cNvGraphicFramePr>
            <a:graphicFrameLocks noGrp="1"/>
          </p:cNvGraphicFramePr>
          <p:nvPr>
            <p:ph idx="1"/>
            <p:extLst>
              <p:ext uri="{D42A27DB-BD31-4B8C-83A1-F6EECF244321}">
                <p14:modId xmlns:p14="http://schemas.microsoft.com/office/powerpoint/2010/main" val="2405730499"/>
              </p:ext>
            </p:extLst>
          </p:nvPr>
        </p:nvGraphicFramePr>
        <p:xfrm>
          <a:off x="336550" y="1449388"/>
          <a:ext cx="11518900" cy="391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5">
            <a:extLst>
              <a:ext uri="{FF2B5EF4-FFF2-40B4-BE49-F238E27FC236}">
                <a16:creationId xmlns:a16="http://schemas.microsoft.com/office/drawing/2014/main" id="{F3BA108D-1525-ACA0-C2EB-EE235D698283}"/>
              </a:ext>
            </a:extLst>
          </p:cNvPr>
          <p:cNvSpPr>
            <a:spLocks noGrp="1"/>
          </p:cNvSpPr>
          <p:nvPr>
            <p:ph sz="quarter" idx="12"/>
          </p:nvPr>
        </p:nvSpPr>
        <p:spPr/>
        <p:txBody>
          <a:bodyPr>
            <a:normAutofit/>
          </a:bodyPr>
          <a:lstStyle/>
          <a:p>
            <a:r>
              <a:rPr lang="en-GB" dirty="0"/>
              <a:t>Treatment may begin at the initial visit or at a later date, depending on each facility’s SOP</a:t>
            </a:r>
          </a:p>
        </p:txBody>
      </p:sp>
      <p:sp>
        <p:nvSpPr>
          <p:cNvPr id="4" name="Title 3">
            <a:extLst>
              <a:ext uri="{FF2B5EF4-FFF2-40B4-BE49-F238E27FC236}">
                <a16:creationId xmlns:a16="http://schemas.microsoft.com/office/drawing/2014/main" id="{701169CE-73C4-B9E1-F6A2-1B22F84AFF22}"/>
              </a:ext>
            </a:extLst>
          </p:cNvPr>
          <p:cNvSpPr>
            <a:spLocks noGrp="1"/>
          </p:cNvSpPr>
          <p:nvPr>
            <p:ph type="title"/>
          </p:nvPr>
        </p:nvSpPr>
        <p:spPr/>
        <p:txBody>
          <a:bodyPr/>
          <a:lstStyle/>
          <a:p>
            <a:r>
              <a:rPr lang="en-GB" dirty="0"/>
              <a:t>Treatment initiation</a:t>
            </a:r>
          </a:p>
        </p:txBody>
      </p:sp>
      <p:sp>
        <p:nvSpPr>
          <p:cNvPr id="3" name="Footer Placeholder 2">
            <a:extLst>
              <a:ext uri="{FF2B5EF4-FFF2-40B4-BE49-F238E27FC236}">
                <a16:creationId xmlns:a16="http://schemas.microsoft.com/office/drawing/2014/main" id="{2344D4A2-F6C9-8680-B4CC-1973588E7E8A}"/>
              </a:ext>
            </a:extLst>
          </p:cNvPr>
          <p:cNvSpPr>
            <a:spLocks noGrp="1"/>
          </p:cNvSpPr>
          <p:nvPr>
            <p:ph type="ftr" sz="quarter" idx="3"/>
          </p:nvPr>
        </p:nvSpPr>
        <p:spPr/>
        <p:txBody>
          <a:bodyPr/>
          <a:lstStyle/>
          <a:p>
            <a:br>
              <a:rPr lang="en-GB" dirty="0"/>
            </a:br>
            <a:r>
              <a:rPr lang="en-GB" dirty="0"/>
              <a:t>SOP, standard operating procedure.</a:t>
            </a:r>
          </a:p>
          <a:p>
            <a:r>
              <a:rPr lang="en-GB" dirty="0"/>
              <a:t>Adapted from Barreda-Bonis AC, et al. </a:t>
            </a:r>
            <a:r>
              <a:rPr lang="it-IT" dirty="0"/>
              <a:t>An Pediatr (Engl Ed) 2024;101(6):401–10.</a:t>
            </a:r>
          </a:p>
        </p:txBody>
      </p:sp>
      <p:pic>
        <p:nvPicPr>
          <p:cNvPr id="11" name="Graphic 10" descr="Teacher with solid fill">
            <a:extLst>
              <a:ext uri="{FF2B5EF4-FFF2-40B4-BE49-F238E27FC236}">
                <a16:creationId xmlns:a16="http://schemas.microsoft.com/office/drawing/2014/main" id="{0FEF0BB6-F755-366B-DE17-5ECDF944654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9783" y="1733356"/>
            <a:ext cx="648000" cy="648000"/>
          </a:xfrm>
          <a:prstGeom prst="rect">
            <a:avLst/>
          </a:prstGeom>
        </p:spPr>
      </p:pic>
      <p:pic>
        <p:nvPicPr>
          <p:cNvPr id="15" name="Graphic 14" descr="Heart with pulse with solid fill">
            <a:extLst>
              <a:ext uri="{FF2B5EF4-FFF2-40B4-BE49-F238E27FC236}">
                <a16:creationId xmlns:a16="http://schemas.microsoft.com/office/drawing/2014/main" id="{306C7927-F12B-349E-D292-41511020419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90662" y="2564484"/>
            <a:ext cx="900000" cy="900000"/>
          </a:xfrm>
          <a:prstGeom prst="rect">
            <a:avLst/>
          </a:prstGeom>
        </p:spPr>
      </p:pic>
      <p:pic>
        <p:nvPicPr>
          <p:cNvPr id="17" name="Graphic 16" descr="Needle with solid fill">
            <a:extLst>
              <a:ext uri="{FF2B5EF4-FFF2-40B4-BE49-F238E27FC236}">
                <a16:creationId xmlns:a16="http://schemas.microsoft.com/office/drawing/2014/main" id="{72643A7C-4DF8-8B25-D0C7-49024846D9C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24012" y="3527140"/>
            <a:ext cx="648000" cy="648000"/>
          </a:xfrm>
          <a:prstGeom prst="rect">
            <a:avLst/>
          </a:prstGeom>
        </p:spPr>
      </p:pic>
      <p:pic>
        <p:nvPicPr>
          <p:cNvPr id="19" name="Graphic 18" descr="Low temperature with solid fill">
            <a:extLst>
              <a:ext uri="{FF2B5EF4-FFF2-40B4-BE49-F238E27FC236}">
                <a16:creationId xmlns:a16="http://schemas.microsoft.com/office/drawing/2014/main" id="{D9DFC501-9FD7-4A4E-EFE1-B59BF77000F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70656" y="4380926"/>
            <a:ext cx="648000" cy="648000"/>
          </a:xfrm>
          <a:prstGeom prst="rect">
            <a:avLst/>
          </a:prstGeom>
        </p:spPr>
      </p:pic>
    </p:spTree>
    <p:extLst>
      <p:ext uri="{BB962C8B-B14F-4D97-AF65-F5344CB8AC3E}">
        <p14:creationId xmlns:p14="http://schemas.microsoft.com/office/powerpoint/2010/main" val="873535920"/>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25283</TotalTime>
  <Words>2000</Words>
  <Application>Microsoft Office PowerPoint</Application>
  <PresentationFormat>Widescreen</PresentationFormat>
  <Paragraphs>226</Paragraphs>
  <Slides>13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MS PGothic</vt:lpstr>
      <vt:lpstr>Aptos</vt:lpstr>
      <vt:lpstr>Arial</vt:lpstr>
      <vt:lpstr>Calibri</vt:lpstr>
      <vt:lpstr>Symbol</vt:lpstr>
      <vt:lpstr>1_Office Theme</vt:lpstr>
      <vt:lpstr>Expert consensus for the management of patients with achondroplasia in treatment with vosoritide▼</vt:lpstr>
      <vt:lpstr>Background</vt:lpstr>
      <vt:lpstr>Methods for developing expert consensus</vt:lpstr>
      <vt:lpstr>Care model for vosoritide protocol</vt:lpstr>
      <vt:lpstr>Preparation for treatment initiation</vt:lpstr>
      <vt:lpstr>Assessments to be performed by care coordinator (1/2)</vt:lpstr>
      <vt:lpstr>Assessments to be performed by care coordinator (2/2)</vt:lpstr>
      <vt:lpstr>Specialist assessments</vt:lpstr>
      <vt:lpstr>Treatment initiation</vt:lpstr>
      <vt:lpstr>Follow up</vt:lpstr>
      <vt:lpstr>Conclusions</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Hutchings</dc:creator>
  <cp:lastModifiedBy>Alex Hutchings</cp:lastModifiedBy>
  <cp:revision>80</cp:revision>
  <cp:lastPrinted>2025-04-17T09:30:01Z</cp:lastPrinted>
  <dcterms:created xsi:type="dcterms:W3CDTF">2024-10-21T10:43:52Z</dcterms:created>
  <dcterms:modified xsi:type="dcterms:W3CDTF">2025-06-03T09:11:26Z</dcterms:modified>
</cp:coreProperties>
</file>