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79" userDrawn="1">
          <p15:clr>
            <a:srgbClr val="A4A3A4"/>
          </p15:clr>
        </p15:guide>
        <p15:guide id="2" pos="565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0F7D23-F238-664D-C620-195AE995299F}" name="Kate Avery" initials="KA" userId="S::Kate.avery@elmgroupltd.com::f119444a-d0e0-437f-93b6-5f2e7c6853cd" providerId="AD"/>
  <p188:author id="{FE39542D-12FE-344E-6B79-E0A0C5D60B9C}" name="Joseph Mole" initials="JM" userId="S::Joseph.Mole@elmgroupltd.com::00f8df04-0b04-4ace-a9d2-b1a0e51e833a" providerId="AD"/>
  <p188:author id="{D49824B8-C00F-5861-E6C6-EDE78474F7F9}" name="Alex Hutchings" initials="AH" userId="S::alex.hutchings@elmgroupltd.com::874b0824-c527-4ba1-95a2-1b05436ce1e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554"/>
    <a:srgbClr val="4392CA"/>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96283" autoAdjust="0"/>
  </p:normalViewPr>
  <p:slideViewPr>
    <p:cSldViewPr snapToGrid="0" showGuides="1">
      <p:cViewPr varScale="1">
        <p:scale>
          <a:sx n="107" d="100"/>
          <a:sy n="107" d="100"/>
        </p:scale>
        <p:origin x="696" y="102"/>
      </p:cViewPr>
      <p:guideLst>
        <p:guide orient="horz" pos="1979"/>
        <p:guide pos="5654"/>
      </p:guideLst>
    </p:cSldViewPr>
  </p:slideViewPr>
  <p:notesTextViewPr>
    <p:cViewPr>
      <p:scale>
        <a:sx n="400" d="100"/>
        <a:sy n="4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0DF3B7-A53D-487F-9CFE-DEF98B7D783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7D6AE192-2E68-450F-9127-BD7DF8477186}">
      <dgm:prSet phldrT="[Text]"/>
      <dgm:spPr/>
      <dgm:t>
        <a:bodyPr/>
        <a:lstStyle/>
        <a:p>
          <a:r>
            <a:rPr lang="en-GB" dirty="0"/>
            <a:t>Equipment and calibration</a:t>
          </a:r>
        </a:p>
      </dgm:t>
    </dgm:pt>
    <dgm:pt modelId="{83D3ED30-72AD-468B-AFE4-8F35D50C9770}" type="parTrans" cxnId="{205DDCF3-2076-42F2-B973-F9F4E5063C25}">
      <dgm:prSet/>
      <dgm:spPr/>
      <dgm:t>
        <a:bodyPr/>
        <a:lstStyle/>
        <a:p>
          <a:endParaRPr lang="en-GB"/>
        </a:p>
      </dgm:t>
    </dgm:pt>
    <dgm:pt modelId="{C56DFDE0-7D70-4A2A-A2ED-26E35E0BF1A1}" type="sibTrans" cxnId="{205DDCF3-2076-42F2-B973-F9F4E5063C25}">
      <dgm:prSet/>
      <dgm:spPr/>
      <dgm:t>
        <a:bodyPr/>
        <a:lstStyle/>
        <a:p>
          <a:endParaRPr lang="en-GB"/>
        </a:p>
      </dgm:t>
    </dgm:pt>
    <dgm:pt modelId="{0A0E0CE3-46CF-43D1-83BB-90EF808B3F95}">
      <dgm:prSet phldrT="[Text]"/>
      <dgm:spPr/>
      <dgm:t>
        <a:bodyPr/>
        <a:lstStyle/>
        <a:p>
          <a:r>
            <a:rPr lang="en-GB" dirty="0"/>
            <a:t>Wall-fixed stadiometer or wall-mounted tape measure for height measurements, an infant board for infant body length and crown–rump length, digital scales for weight, a non-stretchable tape measure for head circumference and arm span, and a stool for sitting height</a:t>
          </a:r>
        </a:p>
      </dgm:t>
    </dgm:pt>
    <dgm:pt modelId="{AE567D44-683D-425A-8ED9-A0C191020211}" type="parTrans" cxnId="{B4EE9B72-F976-4D0E-946E-5C3A777E2E8F}">
      <dgm:prSet/>
      <dgm:spPr/>
      <dgm:t>
        <a:bodyPr/>
        <a:lstStyle/>
        <a:p>
          <a:endParaRPr lang="en-GB"/>
        </a:p>
      </dgm:t>
    </dgm:pt>
    <dgm:pt modelId="{6C02F173-CDAB-4EAD-B304-62AC2E463CC5}" type="sibTrans" cxnId="{B4EE9B72-F976-4D0E-946E-5C3A777E2E8F}">
      <dgm:prSet/>
      <dgm:spPr/>
      <dgm:t>
        <a:bodyPr/>
        <a:lstStyle/>
        <a:p>
          <a:endParaRPr lang="en-GB"/>
        </a:p>
      </dgm:t>
    </dgm:pt>
    <dgm:pt modelId="{06B44CF1-58B1-4591-8985-BA26BB714590}">
      <dgm:prSet phldrT="[Text]"/>
      <dgm:spPr>
        <a:solidFill>
          <a:schemeClr val="accent4"/>
        </a:solidFill>
      </dgm:spPr>
      <dgm:t>
        <a:bodyPr/>
        <a:lstStyle/>
        <a:p>
          <a:r>
            <a:rPr lang="en-GB" dirty="0"/>
            <a:t>Personnel and training</a:t>
          </a:r>
        </a:p>
      </dgm:t>
    </dgm:pt>
    <dgm:pt modelId="{CD4B24D8-F0DA-4BDB-A1A9-6623BA56B6BD}" type="parTrans" cxnId="{15A21272-A3CD-4084-B680-24D2A89B88C2}">
      <dgm:prSet/>
      <dgm:spPr/>
      <dgm:t>
        <a:bodyPr/>
        <a:lstStyle/>
        <a:p>
          <a:endParaRPr lang="en-GB"/>
        </a:p>
      </dgm:t>
    </dgm:pt>
    <dgm:pt modelId="{AF736FB6-9090-4210-985E-2AF26126DA2F}" type="sibTrans" cxnId="{15A21272-A3CD-4084-B680-24D2A89B88C2}">
      <dgm:prSet/>
      <dgm:spPr/>
      <dgm:t>
        <a:bodyPr/>
        <a:lstStyle/>
        <a:p>
          <a:endParaRPr lang="en-GB"/>
        </a:p>
      </dgm:t>
    </dgm:pt>
    <dgm:pt modelId="{65C48B5C-E512-4505-AC6C-DCBA3306A0C6}">
      <dgm:prSet phldrT="[Text]"/>
      <dgm:spPr/>
      <dgm:t>
        <a:bodyPr/>
        <a:lstStyle/>
        <a:p>
          <a:r>
            <a:rPr lang="en-GB" dirty="0"/>
            <a:t>Formal training/certification in anthropometry can be obtained, for example, from the International Society for the Advancement of </a:t>
          </a:r>
          <a:r>
            <a:rPr lang="en-GB" dirty="0" err="1"/>
            <a:t>Kinanthropometry</a:t>
          </a:r>
          <a:r>
            <a:rPr lang="en-GB" dirty="0"/>
            <a:t>, but there are no certifications specific to measurement of people with skeletal dysplasia or disproportionate short stature</a:t>
          </a:r>
        </a:p>
      </dgm:t>
    </dgm:pt>
    <dgm:pt modelId="{174B2EDB-B976-453C-A862-659DA2920543}" type="parTrans" cxnId="{B94513C6-9851-43BD-8D70-AC22583A641E}">
      <dgm:prSet/>
      <dgm:spPr/>
      <dgm:t>
        <a:bodyPr/>
        <a:lstStyle/>
        <a:p>
          <a:endParaRPr lang="en-GB"/>
        </a:p>
      </dgm:t>
    </dgm:pt>
    <dgm:pt modelId="{9BEA6209-58CC-4A45-8075-68962FB64513}" type="sibTrans" cxnId="{B94513C6-9851-43BD-8D70-AC22583A641E}">
      <dgm:prSet/>
      <dgm:spPr/>
      <dgm:t>
        <a:bodyPr/>
        <a:lstStyle/>
        <a:p>
          <a:endParaRPr lang="en-GB"/>
        </a:p>
      </dgm:t>
    </dgm:pt>
    <dgm:pt modelId="{F0E9F916-4933-4B62-A3DC-EB53370B46A0}">
      <dgm:prSet phldrT="[Text]"/>
      <dgm:spPr>
        <a:solidFill>
          <a:schemeClr val="accent3"/>
        </a:solidFill>
      </dgm:spPr>
      <dgm:t>
        <a:bodyPr/>
        <a:lstStyle/>
        <a:p>
          <a:r>
            <a:rPr lang="en-GB" dirty="0"/>
            <a:t>Developing a local SOP</a:t>
          </a:r>
        </a:p>
      </dgm:t>
    </dgm:pt>
    <dgm:pt modelId="{FCC287BC-C9E3-476D-A030-01797EE1DCFE}" type="parTrans" cxnId="{D5616206-2172-4776-A41F-65778DA30A60}">
      <dgm:prSet/>
      <dgm:spPr/>
      <dgm:t>
        <a:bodyPr/>
        <a:lstStyle/>
        <a:p>
          <a:endParaRPr lang="en-GB"/>
        </a:p>
      </dgm:t>
    </dgm:pt>
    <dgm:pt modelId="{851A02E7-BA83-4F05-8524-E8CD37BC3900}" type="sibTrans" cxnId="{D5616206-2172-4776-A41F-65778DA30A60}">
      <dgm:prSet/>
      <dgm:spPr/>
      <dgm:t>
        <a:bodyPr/>
        <a:lstStyle/>
        <a:p>
          <a:endParaRPr lang="en-GB"/>
        </a:p>
      </dgm:t>
    </dgm:pt>
    <dgm:pt modelId="{849D2F0F-924E-40FE-98AE-637A29AF1D8E}">
      <dgm:prSet phldrT="[Text]"/>
      <dgm:spPr/>
      <dgm:t>
        <a:bodyPr/>
        <a:lstStyle/>
        <a:p>
          <a:r>
            <a:rPr lang="en-GB" dirty="0"/>
            <a:t>Describe: how to undertake each measurement; level of accuracy to be recorded for each measurement; number of measurements to be recorded; comparison with previous measurements, and if further recordings are advisable in case of inconsistency; protocols for anticipated challenges, such as an uncooperative child, need for additional assistance, or potential diurnal variations in measurements; and standardisation/calibration procedures, including how often standardisations should be recorded and how calibrations are to be performed</a:t>
          </a:r>
        </a:p>
      </dgm:t>
    </dgm:pt>
    <dgm:pt modelId="{32188F64-ABF7-48F0-8E42-76F89436D3CD}" type="parTrans" cxnId="{9EABE223-B8E5-42EF-9E17-3A5A4956BBE7}">
      <dgm:prSet/>
      <dgm:spPr/>
      <dgm:t>
        <a:bodyPr/>
        <a:lstStyle/>
        <a:p>
          <a:endParaRPr lang="en-GB"/>
        </a:p>
      </dgm:t>
    </dgm:pt>
    <dgm:pt modelId="{BE1FD2F1-F089-4114-9827-A4E103C5F409}" type="sibTrans" cxnId="{9EABE223-B8E5-42EF-9E17-3A5A4956BBE7}">
      <dgm:prSet/>
      <dgm:spPr/>
      <dgm:t>
        <a:bodyPr/>
        <a:lstStyle/>
        <a:p>
          <a:endParaRPr lang="en-GB"/>
        </a:p>
      </dgm:t>
    </dgm:pt>
    <dgm:pt modelId="{E4303BD0-14C2-44D3-8C77-C797C50198BD}">
      <dgm:prSet phldrT="[Text]"/>
      <dgm:spPr>
        <a:solidFill>
          <a:schemeClr val="accent2"/>
        </a:solidFill>
      </dgm:spPr>
      <dgm:t>
        <a:bodyPr/>
        <a:lstStyle/>
        <a:p>
          <a:r>
            <a:rPr lang="en-GB" dirty="0"/>
            <a:t>Accommodating individual differences</a:t>
          </a:r>
        </a:p>
      </dgm:t>
    </dgm:pt>
    <dgm:pt modelId="{2D6D83A6-221E-407B-8B51-8145E592CD0E}" type="parTrans" cxnId="{4BE62FB8-184A-4B0D-B24F-F2048522AEA7}">
      <dgm:prSet/>
      <dgm:spPr/>
      <dgm:t>
        <a:bodyPr/>
        <a:lstStyle/>
        <a:p>
          <a:endParaRPr lang="en-GB"/>
        </a:p>
      </dgm:t>
    </dgm:pt>
    <dgm:pt modelId="{A0DE1BD9-BE1D-452B-B4AF-45DB0726ABDB}" type="sibTrans" cxnId="{4BE62FB8-184A-4B0D-B24F-F2048522AEA7}">
      <dgm:prSet/>
      <dgm:spPr/>
      <dgm:t>
        <a:bodyPr/>
        <a:lstStyle/>
        <a:p>
          <a:endParaRPr lang="en-GB"/>
        </a:p>
      </dgm:t>
    </dgm:pt>
    <dgm:pt modelId="{9B9BC7A0-B7A8-4A25-BEEA-8891751C837B}">
      <dgm:prSet phldrT="[Text]"/>
      <dgm:spPr/>
      <dgm:t>
        <a:bodyPr/>
        <a:lstStyle/>
        <a:p>
          <a:r>
            <a:rPr lang="en-GB" dirty="0"/>
            <a:t>Common modifications that may be needed include measuring the height of non-ambulatory patients in a supine position, measuring sitting height and leg segment lengths of wheelchair users, and measuring height with the patient standing on each leg separately if the patient has legs of different lengths</a:t>
          </a:r>
        </a:p>
      </dgm:t>
    </dgm:pt>
    <dgm:pt modelId="{F7CE979B-F469-4BF7-8681-7DE0205AA89B}" type="parTrans" cxnId="{CC3AFB48-A4B9-46CB-9A5E-3B0799DB88FD}">
      <dgm:prSet/>
      <dgm:spPr/>
      <dgm:t>
        <a:bodyPr/>
        <a:lstStyle/>
        <a:p>
          <a:endParaRPr lang="en-GB"/>
        </a:p>
      </dgm:t>
    </dgm:pt>
    <dgm:pt modelId="{DC2DEA70-F046-44F2-813F-8252961DDDE2}" type="sibTrans" cxnId="{CC3AFB48-A4B9-46CB-9A5E-3B0799DB88FD}">
      <dgm:prSet/>
      <dgm:spPr/>
      <dgm:t>
        <a:bodyPr/>
        <a:lstStyle/>
        <a:p>
          <a:endParaRPr lang="en-GB"/>
        </a:p>
      </dgm:t>
    </dgm:pt>
    <dgm:pt modelId="{58E49B9D-55C1-4DF8-B29B-B5A731CA2DB9}">
      <dgm:prSet phldrT="[Text]"/>
      <dgm:spPr/>
      <dgm:t>
        <a:bodyPr/>
        <a:lstStyle/>
        <a:p>
          <a:r>
            <a:rPr lang="en-GB" dirty="0"/>
            <a:t>Clinicians should use the same measurement device(s) at every visit, these device(s) should be appropriately standardised/calibrated to ensure that measurements are accurate, particularly where it is not possible to use the same device(s) at every measurement</a:t>
          </a:r>
        </a:p>
      </dgm:t>
    </dgm:pt>
    <dgm:pt modelId="{7B657247-E93F-40E6-94DC-947DC2CF76EF}" type="parTrans" cxnId="{72094222-49B0-4344-A3EF-47B6585F08B7}">
      <dgm:prSet/>
      <dgm:spPr/>
      <dgm:t>
        <a:bodyPr/>
        <a:lstStyle/>
        <a:p>
          <a:endParaRPr lang="en-GB"/>
        </a:p>
      </dgm:t>
    </dgm:pt>
    <dgm:pt modelId="{C87A1FC1-266C-4AB0-9EDF-929F6829E875}" type="sibTrans" cxnId="{72094222-49B0-4344-A3EF-47B6585F08B7}">
      <dgm:prSet/>
      <dgm:spPr/>
      <dgm:t>
        <a:bodyPr/>
        <a:lstStyle/>
        <a:p>
          <a:endParaRPr lang="en-GB"/>
        </a:p>
      </dgm:t>
    </dgm:pt>
    <dgm:pt modelId="{3EAFF67A-972D-4B5A-9A34-EAA8D0BC22ED}">
      <dgm:prSet phldrT="[Text]"/>
      <dgm:spPr/>
      <dgm:t>
        <a:bodyPr/>
        <a:lstStyle/>
        <a:p>
          <a:r>
            <a:rPr lang="en-GB" dirty="0"/>
            <a:t>In addition to accurate measurements, accurate recording of the measurements is important. In routine clinical practice, simple measurements may not require a separate recorder (whose primary purpose is to document values); however, when multiple or more complex measurements are performed, having a recorder available is useful</a:t>
          </a:r>
        </a:p>
      </dgm:t>
    </dgm:pt>
    <dgm:pt modelId="{3834682D-8414-4FB1-AF98-68EA1FAE08DF}" type="parTrans" cxnId="{F6136B10-27DF-46CA-88B4-63BF09BF5979}">
      <dgm:prSet/>
      <dgm:spPr/>
      <dgm:t>
        <a:bodyPr/>
        <a:lstStyle/>
        <a:p>
          <a:endParaRPr lang="en-GB"/>
        </a:p>
      </dgm:t>
    </dgm:pt>
    <dgm:pt modelId="{2B0B35A6-B052-41CB-8480-5210F8D7F050}" type="sibTrans" cxnId="{F6136B10-27DF-46CA-88B4-63BF09BF5979}">
      <dgm:prSet/>
      <dgm:spPr/>
      <dgm:t>
        <a:bodyPr/>
        <a:lstStyle/>
        <a:p>
          <a:endParaRPr lang="en-GB"/>
        </a:p>
      </dgm:t>
    </dgm:pt>
    <dgm:pt modelId="{A5378952-ED2A-4B11-AA99-7A88A1CDD387}" type="pres">
      <dgm:prSet presAssocID="{AE0DF3B7-A53D-487F-9CFE-DEF98B7D7830}" presName="linear" presStyleCnt="0">
        <dgm:presLayoutVars>
          <dgm:animLvl val="lvl"/>
          <dgm:resizeHandles val="exact"/>
        </dgm:presLayoutVars>
      </dgm:prSet>
      <dgm:spPr/>
    </dgm:pt>
    <dgm:pt modelId="{5B81AD61-AE2C-48DC-8366-8F7DC6C65175}" type="pres">
      <dgm:prSet presAssocID="{7D6AE192-2E68-450F-9127-BD7DF8477186}" presName="parentText" presStyleLbl="node1" presStyleIdx="0" presStyleCnt="4">
        <dgm:presLayoutVars>
          <dgm:chMax val="0"/>
          <dgm:bulletEnabled val="1"/>
        </dgm:presLayoutVars>
      </dgm:prSet>
      <dgm:spPr/>
    </dgm:pt>
    <dgm:pt modelId="{DA90C7F7-79BB-4404-BBB3-4CF460B0B8D4}" type="pres">
      <dgm:prSet presAssocID="{7D6AE192-2E68-450F-9127-BD7DF8477186}" presName="childText" presStyleLbl="revTx" presStyleIdx="0" presStyleCnt="4">
        <dgm:presLayoutVars>
          <dgm:bulletEnabled val="1"/>
        </dgm:presLayoutVars>
      </dgm:prSet>
      <dgm:spPr/>
    </dgm:pt>
    <dgm:pt modelId="{8E4A8C4C-74F6-4EDF-9A8F-FE202F444E14}" type="pres">
      <dgm:prSet presAssocID="{06B44CF1-58B1-4591-8985-BA26BB714590}" presName="parentText" presStyleLbl="node1" presStyleIdx="1" presStyleCnt="4">
        <dgm:presLayoutVars>
          <dgm:chMax val="0"/>
          <dgm:bulletEnabled val="1"/>
        </dgm:presLayoutVars>
      </dgm:prSet>
      <dgm:spPr/>
    </dgm:pt>
    <dgm:pt modelId="{B43AEE9C-FF5D-4DB7-AB35-2E4A58F9BE03}" type="pres">
      <dgm:prSet presAssocID="{06B44CF1-58B1-4591-8985-BA26BB714590}" presName="childText" presStyleLbl="revTx" presStyleIdx="1" presStyleCnt="4">
        <dgm:presLayoutVars>
          <dgm:bulletEnabled val="1"/>
        </dgm:presLayoutVars>
      </dgm:prSet>
      <dgm:spPr/>
    </dgm:pt>
    <dgm:pt modelId="{4AEBF7B2-7B3E-4217-84B4-00CE4999B807}" type="pres">
      <dgm:prSet presAssocID="{F0E9F916-4933-4B62-A3DC-EB53370B46A0}" presName="parentText" presStyleLbl="node1" presStyleIdx="2" presStyleCnt="4">
        <dgm:presLayoutVars>
          <dgm:chMax val="0"/>
          <dgm:bulletEnabled val="1"/>
        </dgm:presLayoutVars>
      </dgm:prSet>
      <dgm:spPr/>
    </dgm:pt>
    <dgm:pt modelId="{377DE878-37A7-4D82-AE81-97454CEA4B04}" type="pres">
      <dgm:prSet presAssocID="{F0E9F916-4933-4B62-A3DC-EB53370B46A0}" presName="childText" presStyleLbl="revTx" presStyleIdx="2" presStyleCnt="4">
        <dgm:presLayoutVars>
          <dgm:bulletEnabled val="1"/>
        </dgm:presLayoutVars>
      </dgm:prSet>
      <dgm:spPr/>
    </dgm:pt>
    <dgm:pt modelId="{2C6E5C5D-613E-4BDC-B57B-7090E0B137EA}" type="pres">
      <dgm:prSet presAssocID="{E4303BD0-14C2-44D3-8C77-C797C50198BD}" presName="parentText" presStyleLbl="node1" presStyleIdx="3" presStyleCnt="4">
        <dgm:presLayoutVars>
          <dgm:chMax val="0"/>
          <dgm:bulletEnabled val="1"/>
        </dgm:presLayoutVars>
      </dgm:prSet>
      <dgm:spPr/>
    </dgm:pt>
    <dgm:pt modelId="{C9C29845-B485-4809-9432-B2848107373C}" type="pres">
      <dgm:prSet presAssocID="{E4303BD0-14C2-44D3-8C77-C797C50198BD}" presName="childText" presStyleLbl="revTx" presStyleIdx="3" presStyleCnt="4">
        <dgm:presLayoutVars>
          <dgm:bulletEnabled val="1"/>
        </dgm:presLayoutVars>
      </dgm:prSet>
      <dgm:spPr/>
    </dgm:pt>
  </dgm:ptLst>
  <dgm:cxnLst>
    <dgm:cxn modelId="{C9FEC901-B6EB-4BAC-98E0-5D5D03F19D02}" type="presOf" srcId="{849D2F0F-924E-40FE-98AE-637A29AF1D8E}" destId="{377DE878-37A7-4D82-AE81-97454CEA4B04}" srcOrd="0" destOrd="0" presId="urn:microsoft.com/office/officeart/2005/8/layout/vList2"/>
    <dgm:cxn modelId="{D5616206-2172-4776-A41F-65778DA30A60}" srcId="{AE0DF3B7-A53D-487F-9CFE-DEF98B7D7830}" destId="{F0E9F916-4933-4B62-A3DC-EB53370B46A0}" srcOrd="2" destOrd="0" parTransId="{FCC287BC-C9E3-476D-A030-01797EE1DCFE}" sibTransId="{851A02E7-BA83-4F05-8524-E8CD37BC3900}"/>
    <dgm:cxn modelId="{F6136B10-27DF-46CA-88B4-63BF09BF5979}" srcId="{06B44CF1-58B1-4591-8985-BA26BB714590}" destId="{3EAFF67A-972D-4B5A-9A34-EAA8D0BC22ED}" srcOrd="1" destOrd="0" parTransId="{3834682D-8414-4FB1-AF98-68EA1FAE08DF}" sibTransId="{2B0B35A6-B052-41CB-8480-5210F8D7F050}"/>
    <dgm:cxn modelId="{72094222-49B0-4344-A3EF-47B6585F08B7}" srcId="{7D6AE192-2E68-450F-9127-BD7DF8477186}" destId="{58E49B9D-55C1-4DF8-B29B-B5A731CA2DB9}" srcOrd="1" destOrd="0" parTransId="{7B657247-E93F-40E6-94DC-947DC2CF76EF}" sibTransId="{C87A1FC1-266C-4AB0-9EDF-929F6829E875}"/>
    <dgm:cxn modelId="{9EABE223-B8E5-42EF-9E17-3A5A4956BBE7}" srcId="{F0E9F916-4933-4B62-A3DC-EB53370B46A0}" destId="{849D2F0F-924E-40FE-98AE-637A29AF1D8E}" srcOrd="0" destOrd="0" parTransId="{32188F64-ABF7-48F0-8E42-76F89436D3CD}" sibTransId="{BE1FD2F1-F089-4114-9827-A4E103C5F409}"/>
    <dgm:cxn modelId="{D764FD27-EA23-4221-A3E4-1B1BC8C3889C}" type="presOf" srcId="{F0E9F916-4933-4B62-A3DC-EB53370B46A0}" destId="{4AEBF7B2-7B3E-4217-84B4-00CE4999B807}" srcOrd="0" destOrd="0" presId="urn:microsoft.com/office/officeart/2005/8/layout/vList2"/>
    <dgm:cxn modelId="{CC3AFB48-A4B9-46CB-9A5E-3B0799DB88FD}" srcId="{E4303BD0-14C2-44D3-8C77-C797C50198BD}" destId="{9B9BC7A0-B7A8-4A25-BEEA-8891751C837B}" srcOrd="0" destOrd="0" parTransId="{F7CE979B-F469-4BF7-8681-7DE0205AA89B}" sibTransId="{DC2DEA70-F046-44F2-813F-8252961DDDE2}"/>
    <dgm:cxn modelId="{7E76984A-952B-439F-9D4D-3D72F2660E51}" type="presOf" srcId="{3EAFF67A-972D-4B5A-9A34-EAA8D0BC22ED}" destId="{B43AEE9C-FF5D-4DB7-AB35-2E4A58F9BE03}" srcOrd="0" destOrd="1" presId="urn:microsoft.com/office/officeart/2005/8/layout/vList2"/>
    <dgm:cxn modelId="{15A21272-A3CD-4084-B680-24D2A89B88C2}" srcId="{AE0DF3B7-A53D-487F-9CFE-DEF98B7D7830}" destId="{06B44CF1-58B1-4591-8985-BA26BB714590}" srcOrd="1" destOrd="0" parTransId="{CD4B24D8-F0DA-4BDB-A1A9-6623BA56B6BD}" sibTransId="{AF736FB6-9090-4210-985E-2AF26126DA2F}"/>
    <dgm:cxn modelId="{B4EE9B72-F976-4D0E-946E-5C3A777E2E8F}" srcId="{7D6AE192-2E68-450F-9127-BD7DF8477186}" destId="{0A0E0CE3-46CF-43D1-83BB-90EF808B3F95}" srcOrd="0" destOrd="0" parTransId="{AE567D44-683D-425A-8ED9-A0C191020211}" sibTransId="{6C02F173-CDAB-4EAD-B304-62AC2E463CC5}"/>
    <dgm:cxn modelId="{88E38B54-7A9D-42AC-B644-BE7ECE849A03}" type="presOf" srcId="{65C48B5C-E512-4505-AC6C-DCBA3306A0C6}" destId="{B43AEE9C-FF5D-4DB7-AB35-2E4A58F9BE03}" srcOrd="0" destOrd="0" presId="urn:microsoft.com/office/officeart/2005/8/layout/vList2"/>
    <dgm:cxn modelId="{771B979B-C509-4784-B8E2-56662DD8E0C1}" type="presOf" srcId="{9B9BC7A0-B7A8-4A25-BEEA-8891751C837B}" destId="{C9C29845-B485-4809-9432-B2848107373C}" srcOrd="0" destOrd="0" presId="urn:microsoft.com/office/officeart/2005/8/layout/vList2"/>
    <dgm:cxn modelId="{7B82A3B6-01FC-449F-BE81-A91E40514C9C}" type="presOf" srcId="{58E49B9D-55C1-4DF8-B29B-B5A731CA2DB9}" destId="{DA90C7F7-79BB-4404-BBB3-4CF460B0B8D4}" srcOrd="0" destOrd="1" presId="urn:microsoft.com/office/officeart/2005/8/layout/vList2"/>
    <dgm:cxn modelId="{26F137B7-9772-425E-BB71-E66707867A36}" type="presOf" srcId="{E4303BD0-14C2-44D3-8C77-C797C50198BD}" destId="{2C6E5C5D-613E-4BDC-B57B-7090E0B137EA}" srcOrd="0" destOrd="0" presId="urn:microsoft.com/office/officeart/2005/8/layout/vList2"/>
    <dgm:cxn modelId="{4BE62FB8-184A-4B0D-B24F-F2048522AEA7}" srcId="{AE0DF3B7-A53D-487F-9CFE-DEF98B7D7830}" destId="{E4303BD0-14C2-44D3-8C77-C797C50198BD}" srcOrd="3" destOrd="0" parTransId="{2D6D83A6-221E-407B-8B51-8145E592CD0E}" sibTransId="{A0DE1BD9-BE1D-452B-B4AF-45DB0726ABDB}"/>
    <dgm:cxn modelId="{E76F3CBA-5C5C-4FF5-A35D-3BAB4FD6429B}" type="presOf" srcId="{0A0E0CE3-46CF-43D1-83BB-90EF808B3F95}" destId="{DA90C7F7-79BB-4404-BBB3-4CF460B0B8D4}" srcOrd="0" destOrd="0" presId="urn:microsoft.com/office/officeart/2005/8/layout/vList2"/>
    <dgm:cxn modelId="{B94513C6-9851-43BD-8D70-AC22583A641E}" srcId="{06B44CF1-58B1-4591-8985-BA26BB714590}" destId="{65C48B5C-E512-4505-AC6C-DCBA3306A0C6}" srcOrd="0" destOrd="0" parTransId="{174B2EDB-B976-453C-A862-659DA2920543}" sibTransId="{9BEA6209-58CC-4A45-8075-68962FB64513}"/>
    <dgm:cxn modelId="{512E52C7-7182-432C-9DFD-A8BC341BB493}" type="presOf" srcId="{7D6AE192-2E68-450F-9127-BD7DF8477186}" destId="{5B81AD61-AE2C-48DC-8366-8F7DC6C65175}" srcOrd="0" destOrd="0" presId="urn:microsoft.com/office/officeart/2005/8/layout/vList2"/>
    <dgm:cxn modelId="{339FF4E3-A1B0-40ED-AE95-B77DF22FB276}" type="presOf" srcId="{06B44CF1-58B1-4591-8985-BA26BB714590}" destId="{8E4A8C4C-74F6-4EDF-9A8F-FE202F444E14}" srcOrd="0" destOrd="0" presId="urn:microsoft.com/office/officeart/2005/8/layout/vList2"/>
    <dgm:cxn modelId="{A809A9E4-374D-4987-9764-B40CA2D86D3C}" type="presOf" srcId="{AE0DF3B7-A53D-487F-9CFE-DEF98B7D7830}" destId="{A5378952-ED2A-4B11-AA99-7A88A1CDD387}" srcOrd="0" destOrd="0" presId="urn:microsoft.com/office/officeart/2005/8/layout/vList2"/>
    <dgm:cxn modelId="{205DDCF3-2076-42F2-B973-F9F4E5063C25}" srcId="{AE0DF3B7-A53D-487F-9CFE-DEF98B7D7830}" destId="{7D6AE192-2E68-450F-9127-BD7DF8477186}" srcOrd="0" destOrd="0" parTransId="{83D3ED30-72AD-468B-AFE4-8F35D50C9770}" sibTransId="{C56DFDE0-7D70-4A2A-A2ED-26E35E0BF1A1}"/>
    <dgm:cxn modelId="{DF665FC4-DA94-4300-9A4F-DB172417D3D9}" type="presParOf" srcId="{A5378952-ED2A-4B11-AA99-7A88A1CDD387}" destId="{5B81AD61-AE2C-48DC-8366-8F7DC6C65175}" srcOrd="0" destOrd="0" presId="urn:microsoft.com/office/officeart/2005/8/layout/vList2"/>
    <dgm:cxn modelId="{D6D4D272-5F81-4D0E-9947-C51C577616FD}" type="presParOf" srcId="{A5378952-ED2A-4B11-AA99-7A88A1CDD387}" destId="{DA90C7F7-79BB-4404-BBB3-4CF460B0B8D4}" srcOrd="1" destOrd="0" presId="urn:microsoft.com/office/officeart/2005/8/layout/vList2"/>
    <dgm:cxn modelId="{23997C25-82A9-4048-94E5-91930204CB86}" type="presParOf" srcId="{A5378952-ED2A-4B11-AA99-7A88A1CDD387}" destId="{8E4A8C4C-74F6-4EDF-9A8F-FE202F444E14}" srcOrd="2" destOrd="0" presId="urn:microsoft.com/office/officeart/2005/8/layout/vList2"/>
    <dgm:cxn modelId="{7C629FB6-6731-4D8E-A7D6-76CB739BAB53}" type="presParOf" srcId="{A5378952-ED2A-4B11-AA99-7A88A1CDD387}" destId="{B43AEE9C-FF5D-4DB7-AB35-2E4A58F9BE03}" srcOrd="3" destOrd="0" presId="urn:microsoft.com/office/officeart/2005/8/layout/vList2"/>
    <dgm:cxn modelId="{9B067383-3FB5-4C9A-B926-E09D0E1D21C1}" type="presParOf" srcId="{A5378952-ED2A-4B11-AA99-7A88A1CDD387}" destId="{4AEBF7B2-7B3E-4217-84B4-00CE4999B807}" srcOrd="4" destOrd="0" presId="urn:microsoft.com/office/officeart/2005/8/layout/vList2"/>
    <dgm:cxn modelId="{B4841D3E-E634-483E-A766-5DCBA99034EC}" type="presParOf" srcId="{A5378952-ED2A-4B11-AA99-7A88A1CDD387}" destId="{377DE878-37A7-4D82-AE81-97454CEA4B04}" srcOrd="5" destOrd="0" presId="urn:microsoft.com/office/officeart/2005/8/layout/vList2"/>
    <dgm:cxn modelId="{A5323AC7-94B8-4963-8CEC-44C27521B9B5}" type="presParOf" srcId="{A5378952-ED2A-4B11-AA99-7A88A1CDD387}" destId="{2C6E5C5D-613E-4BDC-B57B-7090E0B137EA}" srcOrd="6" destOrd="0" presId="urn:microsoft.com/office/officeart/2005/8/layout/vList2"/>
    <dgm:cxn modelId="{DF2A93B4-AC83-4FAC-8DDF-612A4EA3DE41}" type="presParOf" srcId="{A5378952-ED2A-4B11-AA99-7A88A1CDD387}" destId="{C9C29845-B485-4809-9432-B2848107373C}"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E56836-792A-4654-94FC-20AF568878F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0AA11010-7E78-4491-A01D-BCB07A0D3472}">
      <dgm:prSet phldrT="[Text]"/>
      <dgm:spPr/>
      <dgm:t>
        <a:bodyPr/>
        <a:lstStyle/>
        <a:p>
          <a:pPr algn="ctr"/>
          <a:r>
            <a:rPr lang="en-GB" dirty="0"/>
            <a:t>Weight</a:t>
          </a:r>
        </a:p>
      </dgm:t>
    </dgm:pt>
    <dgm:pt modelId="{CDE9414D-A6BA-4790-8A93-C3825CE74C6E}" type="parTrans" cxnId="{2A9C1FC0-174A-40A9-BB36-3FDAE38757EB}">
      <dgm:prSet/>
      <dgm:spPr/>
      <dgm:t>
        <a:bodyPr/>
        <a:lstStyle/>
        <a:p>
          <a:endParaRPr lang="en-GB"/>
        </a:p>
      </dgm:t>
    </dgm:pt>
    <dgm:pt modelId="{92DFD5C5-5277-4396-BB31-F1A34679111C}" type="sibTrans" cxnId="{2A9C1FC0-174A-40A9-BB36-3FDAE38757EB}">
      <dgm:prSet/>
      <dgm:spPr/>
      <dgm:t>
        <a:bodyPr/>
        <a:lstStyle/>
        <a:p>
          <a:endParaRPr lang="en-GB"/>
        </a:p>
      </dgm:t>
    </dgm:pt>
    <dgm:pt modelId="{8D0AE705-3131-4714-ABAF-42ED8A3EFB41}">
      <dgm:prSet phldrT="[Text]"/>
      <dgm:spPr>
        <a:solidFill>
          <a:schemeClr val="accent4"/>
        </a:solidFill>
      </dgm:spPr>
      <dgm:t>
        <a:bodyPr/>
        <a:lstStyle/>
        <a:p>
          <a:pPr algn="ctr"/>
          <a:r>
            <a:rPr lang="en-GB" dirty="0"/>
            <a:t>Body length</a:t>
          </a:r>
        </a:p>
      </dgm:t>
    </dgm:pt>
    <dgm:pt modelId="{240FACD4-41FB-4B7D-B4D0-74F886F58AEC}" type="parTrans" cxnId="{7EE09249-8838-4267-BFA7-E1B258CBC2A3}">
      <dgm:prSet/>
      <dgm:spPr/>
      <dgm:t>
        <a:bodyPr/>
        <a:lstStyle/>
        <a:p>
          <a:endParaRPr lang="en-GB"/>
        </a:p>
      </dgm:t>
    </dgm:pt>
    <dgm:pt modelId="{B097AAC4-52F3-4920-AF6E-6741F88D007E}" type="sibTrans" cxnId="{7EE09249-8838-4267-BFA7-E1B258CBC2A3}">
      <dgm:prSet/>
      <dgm:spPr/>
      <dgm:t>
        <a:bodyPr/>
        <a:lstStyle/>
        <a:p>
          <a:endParaRPr lang="en-GB"/>
        </a:p>
      </dgm:t>
    </dgm:pt>
    <dgm:pt modelId="{1ED42552-2016-43AA-9022-7BA3E1B8D4B7}">
      <dgm:prSet phldrT="[Text]"/>
      <dgm:spPr>
        <a:solidFill>
          <a:schemeClr val="accent3"/>
        </a:solidFill>
      </dgm:spPr>
      <dgm:t>
        <a:bodyPr/>
        <a:lstStyle/>
        <a:p>
          <a:pPr algn="ctr"/>
          <a:r>
            <a:rPr lang="en-GB" dirty="0"/>
            <a:t>Crown–rump length</a:t>
          </a:r>
        </a:p>
      </dgm:t>
    </dgm:pt>
    <dgm:pt modelId="{14AE6AD8-D411-4B76-8FD3-DDD28431AD77}" type="parTrans" cxnId="{22ECAC20-045E-4439-BD88-7879A0BAA9BE}">
      <dgm:prSet/>
      <dgm:spPr/>
      <dgm:t>
        <a:bodyPr/>
        <a:lstStyle/>
        <a:p>
          <a:endParaRPr lang="en-GB"/>
        </a:p>
      </dgm:t>
    </dgm:pt>
    <dgm:pt modelId="{31C517D8-F534-4B89-8ADE-00B266B017D3}" type="sibTrans" cxnId="{22ECAC20-045E-4439-BD88-7879A0BAA9BE}">
      <dgm:prSet/>
      <dgm:spPr/>
      <dgm:t>
        <a:bodyPr/>
        <a:lstStyle/>
        <a:p>
          <a:endParaRPr lang="en-GB"/>
        </a:p>
      </dgm:t>
    </dgm:pt>
    <dgm:pt modelId="{B960DA91-BCAA-4A32-8A07-3FF6903811D7}">
      <dgm:prSet phldrT="[Text]"/>
      <dgm:spPr>
        <a:solidFill>
          <a:srgbClr val="274554"/>
        </a:solidFill>
      </dgm:spPr>
      <dgm:t>
        <a:bodyPr/>
        <a:lstStyle/>
        <a:p>
          <a:pPr algn="ctr"/>
          <a:r>
            <a:rPr lang="en-GB" dirty="0"/>
            <a:t>Head circumference</a:t>
          </a:r>
        </a:p>
      </dgm:t>
    </dgm:pt>
    <dgm:pt modelId="{0C8A2DE0-36E6-4C66-8738-8A2D6F5390DD}" type="parTrans" cxnId="{F6DCE74A-DD4C-46CB-93B0-14C7E8B3B541}">
      <dgm:prSet/>
      <dgm:spPr/>
      <dgm:t>
        <a:bodyPr/>
        <a:lstStyle/>
        <a:p>
          <a:endParaRPr lang="en-GB"/>
        </a:p>
      </dgm:t>
    </dgm:pt>
    <dgm:pt modelId="{8877CFFB-1767-4019-ABC8-C7C53D200457}" type="sibTrans" cxnId="{F6DCE74A-DD4C-46CB-93B0-14C7E8B3B541}">
      <dgm:prSet/>
      <dgm:spPr/>
      <dgm:t>
        <a:bodyPr/>
        <a:lstStyle/>
        <a:p>
          <a:endParaRPr lang="en-GB"/>
        </a:p>
      </dgm:t>
    </dgm:pt>
    <dgm:pt modelId="{DC39A393-B92C-4E90-B656-DD7DA4C4B520}">
      <dgm:prSet phldrT="[Text]"/>
      <dgm:spPr/>
      <dgm:t>
        <a:bodyPr/>
        <a:lstStyle/>
        <a:p>
          <a:pPr algn="l"/>
          <a:r>
            <a:rPr lang="en-GB" dirty="0"/>
            <a:t>Measured to the nearest 0.1 kg</a:t>
          </a:r>
        </a:p>
      </dgm:t>
    </dgm:pt>
    <dgm:pt modelId="{9E206767-9919-4571-A6EB-3A1511522E23}" type="parTrans" cxnId="{EEC37495-80C9-47FC-BBD2-C3C83F22B375}">
      <dgm:prSet/>
      <dgm:spPr/>
      <dgm:t>
        <a:bodyPr/>
        <a:lstStyle/>
        <a:p>
          <a:endParaRPr lang="en-GB"/>
        </a:p>
      </dgm:t>
    </dgm:pt>
    <dgm:pt modelId="{CDB6C277-F78B-4833-A771-DAA736B43F5A}" type="sibTrans" cxnId="{EEC37495-80C9-47FC-BBD2-C3C83F22B375}">
      <dgm:prSet/>
      <dgm:spPr/>
      <dgm:t>
        <a:bodyPr/>
        <a:lstStyle/>
        <a:p>
          <a:endParaRPr lang="en-GB"/>
        </a:p>
      </dgm:t>
    </dgm:pt>
    <dgm:pt modelId="{44D0A508-0EB4-4A97-97A5-96DDA1342A1E}">
      <dgm:prSet phldrT="[Text]"/>
      <dgm:spPr>
        <a:solidFill>
          <a:schemeClr val="accent4"/>
        </a:solidFill>
      </dgm:spPr>
      <dgm:t>
        <a:bodyPr/>
        <a:lstStyle/>
        <a:p>
          <a:pPr algn="l"/>
          <a:r>
            <a:rPr lang="en-GB" dirty="0"/>
            <a:t>Measured to the nearest 0.1 cm</a:t>
          </a:r>
        </a:p>
      </dgm:t>
    </dgm:pt>
    <dgm:pt modelId="{E9D3641B-81AD-4253-83BA-8A56112AC54F}" type="parTrans" cxnId="{E4A949E9-F9DE-4414-B589-C8FF53AA6A7C}">
      <dgm:prSet/>
      <dgm:spPr/>
      <dgm:t>
        <a:bodyPr/>
        <a:lstStyle/>
        <a:p>
          <a:endParaRPr lang="en-GB"/>
        </a:p>
      </dgm:t>
    </dgm:pt>
    <dgm:pt modelId="{FF62AAD0-C81C-4533-BDE8-DE0D52774FF3}" type="sibTrans" cxnId="{E4A949E9-F9DE-4414-B589-C8FF53AA6A7C}">
      <dgm:prSet/>
      <dgm:spPr/>
      <dgm:t>
        <a:bodyPr/>
        <a:lstStyle/>
        <a:p>
          <a:endParaRPr lang="en-GB"/>
        </a:p>
      </dgm:t>
    </dgm:pt>
    <dgm:pt modelId="{C7A805B6-F451-4FF9-A337-B48CBB9D40AB}">
      <dgm:prSet phldrT="[Text]"/>
      <dgm:spPr>
        <a:solidFill>
          <a:schemeClr val="accent3"/>
        </a:solidFill>
      </dgm:spPr>
      <dgm:t>
        <a:bodyPr/>
        <a:lstStyle/>
        <a:p>
          <a:pPr algn="l"/>
          <a:r>
            <a:rPr lang="en-GB" dirty="0"/>
            <a:t>Measured to the nearest 0.1 cm</a:t>
          </a:r>
        </a:p>
      </dgm:t>
    </dgm:pt>
    <dgm:pt modelId="{4FF1BD92-F168-4DF2-8E48-0E68015D3AF8}" type="parTrans" cxnId="{1AACB553-2EA6-4DF5-B9FA-D845BE9EF9CF}">
      <dgm:prSet/>
      <dgm:spPr/>
      <dgm:t>
        <a:bodyPr/>
        <a:lstStyle/>
        <a:p>
          <a:endParaRPr lang="en-GB"/>
        </a:p>
      </dgm:t>
    </dgm:pt>
    <dgm:pt modelId="{D32A4FAD-5FD8-4536-813D-E2BFC54C64BA}" type="sibTrans" cxnId="{1AACB553-2EA6-4DF5-B9FA-D845BE9EF9CF}">
      <dgm:prSet/>
      <dgm:spPr/>
      <dgm:t>
        <a:bodyPr/>
        <a:lstStyle/>
        <a:p>
          <a:endParaRPr lang="en-GB"/>
        </a:p>
      </dgm:t>
    </dgm:pt>
    <dgm:pt modelId="{E538228B-0A52-43E5-B8F8-5F22CB9D3F61}">
      <dgm:prSet phldrT="[Text]"/>
      <dgm:spPr>
        <a:solidFill>
          <a:srgbClr val="274554"/>
        </a:solidFill>
      </dgm:spPr>
      <dgm:t>
        <a:bodyPr/>
        <a:lstStyle/>
        <a:p>
          <a:pPr algn="l"/>
          <a:r>
            <a:rPr lang="en-GB" dirty="0"/>
            <a:t>Measured to the nearest 0.1 cm</a:t>
          </a:r>
        </a:p>
      </dgm:t>
    </dgm:pt>
    <dgm:pt modelId="{ED1C0D02-5A5E-4A22-9DD9-64C477EF12E7}" type="parTrans" cxnId="{E08FE97F-6E27-451C-835B-D02E5B11B7B7}">
      <dgm:prSet/>
      <dgm:spPr/>
      <dgm:t>
        <a:bodyPr/>
        <a:lstStyle/>
        <a:p>
          <a:endParaRPr lang="en-GB"/>
        </a:p>
      </dgm:t>
    </dgm:pt>
    <dgm:pt modelId="{4CBFEBB4-4663-4052-B44B-B724D67FC681}" type="sibTrans" cxnId="{E08FE97F-6E27-451C-835B-D02E5B11B7B7}">
      <dgm:prSet/>
      <dgm:spPr/>
      <dgm:t>
        <a:bodyPr/>
        <a:lstStyle/>
        <a:p>
          <a:endParaRPr lang="en-GB"/>
        </a:p>
      </dgm:t>
    </dgm:pt>
    <dgm:pt modelId="{AACFF406-83DA-4684-93E9-AF2180FDA897}">
      <dgm:prSet phldrT="[Text]"/>
      <dgm:spPr>
        <a:solidFill>
          <a:srgbClr val="274554"/>
        </a:solidFill>
      </dgm:spPr>
      <dgm:t>
        <a:bodyPr/>
        <a:lstStyle/>
        <a:p>
          <a:pPr algn="l"/>
          <a:r>
            <a:rPr lang="en-GB" dirty="0"/>
            <a:t>Use insertion tape or tape measure; move up and down to find largest circumference across the forehead and back of the head</a:t>
          </a:r>
        </a:p>
      </dgm:t>
    </dgm:pt>
    <dgm:pt modelId="{64DE5634-DB51-495F-9F4D-71AF7CB17E14}" type="parTrans" cxnId="{885B6CB9-39D9-4B26-AE52-BC1B7763DF12}">
      <dgm:prSet/>
      <dgm:spPr/>
      <dgm:t>
        <a:bodyPr/>
        <a:lstStyle/>
        <a:p>
          <a:endParaRPr lang="en-GB"/>
        </a:p>
      </dgm:t>
    </dgm:pt>
    <dgm:pt modelId="{453CB249-77F1-437E-8D45-40BE3E39BD9C}" type="sibTrans" cxnId="{885B6CB9-39D9-4B26-AE52-BC1B7763DF12}">
      <dgm:prSet/>
      <dgm:spPr/>
      <dgm:t>
        <a:bodyPr/>
        <a:lstStyle/>
        <a:p>
          <a:endParaRPr lang="en-GB"/>
        </a:p>
      </dgm:t>
    </dgm:pt>
    <dgm:pt modelId="{50D97A59-3A62-4411-ADE3-999C65B52008}">
      <dgm:prSet phldrT="[Text]"/>
      <dgm:spPr>
        <a:solidFill>
          <a:schemeClr val="accent4"/>
        </a:solidFill>
      </dgm:spPr>
      <dgm:t>
        <a:bodyPr/>
        <a:lstStyle/>
        <a:p>
          <a:pPr algn="l"/>
          <a:r>
            <a:rPr lang="en-GB" dirty="0"/>
            <a:t>Use infant board; measure with knees extended and feet at 90° to board, face looking upwards (head with Frankfurt </a:t>
          </a:r>
          <a:r>
            <a:rPr lang="en-GB" dirty="0" err="1"/>
            <a:t>plane</a:t>
          </a:r>
          <a:r>
            <a:rPr lang="en-GB" baseline="30000" dirty="0" err="1"/>
            <a:t>a</a:t>
          </a:r>
          <a:r>
            <a:rPr lang="en-GB" dirty="0"/>
            <a:t> at 90° to board)</a:t>
          </a:r>
        </a:p>
      </dgm:t>
    </dgm:pt>
    <dgm:pt modelId="{01B0606A-857A-45FB-9148-A0D703D084C0}" type="parTrans" cxnId="{1C005E61-F554-4474-9AC3-841B73E3E7FA}">
      <dgm:prSet/>
      <dgm:spPr/>
      <dgm:t>
        <a:bodyPr/>
        <a:lstStyle/>
        <a:p>
          <a:endParaRPr lang="en-GB"/>
        </a:p>
      </dgm:t>
    </dgm:pt>
    <dgm:pt modelId="{10BDE95A-7BDF-4048-B90F-AAFB07EA5B13}" type="sibTrans" cxnId="{1C005E61-F554-4474-9AC3-841B73E3E7FA}">
      <dgm:prSet/>
      <dgm:spPr/>
      <dgm:t>
        <a:bodyPr/>
        <a:lstStyle/>
        <a:p>
          <a:endParaRPr lang="en-GB"/>
        </a:p>
      </dgm:t>
    </dgm:pt>
    <dgm:pt modelId="{3238B5D1-D9FA-40B6-999A-52543B2F474F}">
      <dgm:prSet phldrT="[Text]"/>
      <dgm:spPr/>
      <dgm:t>
        <a:bodyPr/>
        <a:lstStyle/>
        <a:p>
          <a:pPr algn="l"/>
          <a:r>
            <a:rPr lang="en-GB" dirty="0"/>
            <a:t>Use infant scale. Tare a dry diaper and weigh infant in dry diaper</a:t>
          </a:r>
        </a:p>
      </dgm:t>
    </dgm:pt>
    <dgm:pt modelId="{FBAF4FE2-00F1-4AA1-ACD1-A210DB6E6816}" type="parTrans" cxnId="{2875F817-A5E7-44A0-A367-5B822CA55E4D}">
      <dgm:prSet/>
      <dgm:spPr/>
      <dgm:t>
        <a:bodyPr/>
        <a:lstStyle/>
        <a:p>
          <a:endParaRPr lang="en-GB"/>
        </a:p>
      </dgm:t>
    </dgm:pt>
    <dgm:pt modelId="{A5D39C1A-7E3D-4972-9ED3-9A3699F8D0BB}" type="sibTrans" cxnId="{2875F817-A5E7-44A0-A367-5B822CA55E4D}">
      <dgm:prSet/>
      <dgm:spPr/>
      <dgm:t>
        <a:bodyPr/>
        <a:lstStyle/>
        <a:p>
          <a:endParaRPr lang="en-GB"/>
        </a:p>
      </dgm:t>
    </dgm:pt>
    <dgm:pt modelId="{B6113628-1850-4F24-A3AA-4554BC0B1930}">
      <dgm:prSet phldrT="[Text]"/>
      <dgm:spPr>
        <a:solidFill>
          <a:schemeClr val="accent3"/>
        </a:solidFill>
      </dgm:spPr>
      <dgm:t>
        <a:bodyPr/>
        <a:lstStyle/>
        <a:p>
          <a:pPr algn="l"/>
          <a:r>
            <a:rPr lang="en-GB" dirty="0"/>
            <a:t>Use infant board; measure with legs held straight and perpendicular to the floor, face looking upwards (head with Frankfurt </a:t>
          </a:r>
          <a:r>
            <a:rPr lang="en-GB" dirty="0" err="1"/>
            <a:t>plane</a:t>
          </a:r>
          <a:r>
            <a:rPr lang="en-GB" baseline="30000" dirty="0" err="1"/>
            <a:t>a</a:t>
          </a:r>
          <a:r>
            <a:rPr lang="en-GB" dirty="0"/>
            <a:t> at 90° to board)</a:t>
          </a:r>
        </a:p>
      </dgm:t>
    </dgm:pt>
    <dgm:pt modelId="{B60F081D-17C4-4ECD-880A-6C41EBEC8352}" type="parTrans" cxnId="{6CF1CD70-0C17-457D-8E2D-ED2DB00EEE5D}">
      <dgm:prSet/>
      <dgm:spPr/>
      <dgm:t>
        <a:bodyPr/>
        <a:lstStyle/>
        <a:p>
          <a:endParaRPr lang="en-GB"/>
        </a:p>
      </dgm:t>
    </dgm:pt>
    <dgm:pt modelId="{799C3AEF-5386-43C7-8B3F-998537D33B7E}" type="sibTrans" cxnId="{6CF1CD70-0C17-457D-8E2D-ED2DB00EEE5D}">
      <dgm:prSet/>
      <dgm:spPr/>
      <dgm:t>
        <a:bodyPr/>
        <a:lstStyle/>
        <a:p>
          <a:endParaRPr lang="en-GB"/>
        </a:p>
      </dgm:t>
    </dgm:pt>
    <dgm:pt modelId="{D311F8FC-755E-42EF-9366-0F530A76A13B}" type="pres">
      <dgm:prSet presAssocID="{55E56836-792A-4654-94FC-20AF568878F0}" presName="diagram" presStyleCnt="0">
        <dgm:presLayoutVars>
          <dgm:dir/>
          <dgm:resizeHandles val="exact"/>
        </dgm:presLayoutVars>
      </dgm:prSet>
      <dgm:spPr/>
    </dgm:pt>
    <dgm:pt modelId="{4DB0AFB6-80DC-40C8-8389-675450364E3D}" type="pres">
      <dgm:prSet presAssocID="{0AA11010-7E78-4491-A01D-BCB07A0D3472}" presName="node" presStyleLbl="node1" presStyleIdx="0" presStyleCnt="4">
        <dgm:presLayoutVars>
          <dgm:bulletEnabled val="1"/>
        </dgm:presLayoutVars>
      </dgm:prSet>
      <dgm:spPr/>
    </dgm:pt>
    <dgm:pt modelId="{CC9E3813-191C-4481-9ED2-50C5112CFEB9}" type="pres">
      <dgm:prSet presAssocID="{92DFD5C5-5277-4396-BB31-F1A34679111C}" presName="sibTrans" presStyleCnt="0"/>
      <dgm:spPr/>
    </dgm:pt>
    <dgm:pt modelId="{D4C32879-FFD2-45E5-8E5A-3478B4377DD5}" type="pres">
      <dgm:prSet presAssocID="{8D0AE705-3131-4714-ABAF-42ED8A3EFB41}" presName="node" presStyleLbl="node1" presStyleIdx="1" presStyleCnt="4">
        <dgm:presLayoutVars>
          <dgm:bulletEnabled val="1"/>
        </dgm:presLayoutVars>
      </dgm:prSet>
      <dgm:spPr/>
    </dgm:pt>
    <dgm:pt modelId="{FBDBE6EF-774F-4A5B-BF8B-3227B9319CE0}" type="pres">
      <dgm:prSet presAssocID="{B097AAC4-52F3-4920-AF6E-6741F88D007E}" presName="sibTrans" presStyleCnt="0"/>
      <dgm:spPr/>
    </dgm:pt>
    <dgm:pt modelId="{4847ADBE-18E8-4020-BB7A-5D541719CBAA}" type="pres">
      <dgm:prSet presAssocID="{1ED42552-2016-43AA-9022-7BA3E1B8D4B7}" presName="node" presStyleLbl="node1" presStyleIdx="2" presStyleCnt="4">
        <dgm:presLayoutVars>
          <dgm:bulletEnabled val="1"/>
        </dgm:presLayoutVars>
      </dgm:prSet>
      <dgm:spPr/>
    </dgm:pt>
    <dgm:pt modelId="{092EDA62-6826-4CB3-A6DC-355E1D6960B0}" type="pres">
      <dgm:prSet presAssocID="{31C517D8-F534-4B89-8ADE-00B266B017D3}" presName="sibTrans" presStyleCnt="0"/>
      <dgm:spPr/>
    </dgm:pt>
    <dgm:pt modelId="{7C001A2C-E0AD-4A5C-9382-A3A07DAF7B9C}" type="pres">
      <dgm:prSet presAssocID="{B960DA91-BCAA-4A32-8A07-3FF6903811D7}" presName="node" presStyleLbl="node1" presStyleIdx="3" presStyleCnt="4">
        <dgm:presLayoutVars>
          <dgm:bulletEnabled val="1"/>
        </dgm:presLayoutVars>
      </dgm:prSet>
      <dgm:spPr/>
    </dgm:pt>
  </dgm:ptLst>
  <dgm:cxnLst>
    <dgm:cxn modelId="{A8B6680C-85CB-46D7-A9CE-8EAED0395BBF}" type="presOf" srcId="{55E56836-792A-4654-94FC-20AF568878F0}" destId="{D311F8FC-755E-42EF-9366-0F530A76A13B}" srcOrd="0" destOrd="0" presId="urn:microsoft.com/office/officeart/2005/8/layout/default"/>
    <dgm:cxn modelId="{25412D13-6571-4A8E-BFF7-6C6758D7BBCD}" type="presOf" srcId="{C7A805B6-F451-4FF9-A337-B48CBB9D40AB}" destId="{4847ADBE-18E8-4020-BB7A-5D541719CBAA}" srcOrd="0" destOrd="1" presId="urn:microsoft.com/office/officeart/2005/8/layout/default"/>
    <dgm:cxn modelId="{2875F817-A5E7-44A0-A367-5B822CA55E4D}" srcId="{0AA11010-7E78-4491-A01D-BCB07A0D3472}" destId="{3238B5D1-D9FA-40B6-999A-52543B2F474F}" srcOrd="1" destOrd="0" parTransId="{FBAF4FE2-00F1-4AA1-ACD1-A210DB6E6816}" sibTransId="{A5D39C1A-7E3D-4972-9ED3-9A3699F8D0BB}"/>
    <dgm:cxn modelId="{22ECAC20-045E-4439-BD88-7879A0BAA9BE}" srcId="{55E56836-792A-4654-94FC-20AF568878F0}" destId="{1ED42552-2016-43AA-9022-7BA3E1B8D4B7}" srcOrd="2" destOrd="0" parTransId="{14AE6AD8-D411-4B76-8FD3-DDD28431AD77}" sibTransId="{31C517D8-F534-4B89-8ADE-00B266B017D3}"/>
    <dgm:cxn modelId="{7F307321-7032-4E3A-911D-3F488ED83AF2}" type="presOf" srcId="{1ED42552-2016-43AA-9022-7BA3E1B8D4B7}" destId="{4847ADBE-18E8-4020-BB7A-5D541719CBAA}" srcOrd="0" destOrd="0" presId="urn:microsoft.com/office/officeart/2005/8/layout/default"/>
    <dgm:cxn modelId="{7E71922F-E9B7-4973-91E5-B673D082D248}" type="presOf" srcId="{E538228B-0A52-43E5-B8F8-5F22CB9D3F61}" destId="{7C001A2C-E0AD-4A5C-9382-A3A07DAF7B9C}" srcOrd="0" destOrd="1" presId="urn:microsoft.com/office/officeart/2005/8/layout/default"/>
    <dgm:cxn modelId="{1C005E61-F554-4474-9AC3-841B73E3E7FA}" srcId="{8D0AE705-3131-4714-ABAF-42ED8A3EFB41}" destId="{50D97A59-3A62-4411-ADE3-999C65B52008}" srcOrd="1" destOrd="0" parTransId="{01B0606A-857A-45FB-9148-A0D703D084C0}" sibTransId="{10BDE95A-7BDF-4048-B90F-AAFB07EA5B13}"/>
    <dgm:cxn modelId="{7EE09249-8838-4267-BFA7-E1B258CBC2A3}" srcId="{55E56836-792A-4654-94FC-20AF568878F0}" destId="{8D0AE705-3131-4714-ABAF-42ED8A3EFB41}" srcOrd="1" destOrd="0" parTransId="{240FACD4-41FB-4B7D-B4D0-74F886F58AEC}" sibTransId="{B097AAC4-52F3-4920-AF6E-6741F88D007E}"/>
    <dgm:cxn modelId="{15DE244A-7AFB-4BD7-B4D1-BA438C23AE0E}" type="presOf" srcId="{AACFF406-83DA-4684-93E9-AF2180FDA897}" destId="{7C001A2C-E0AD-4A5C-9382-A3A07DAF7B9C}" srcOrd="0" destOrd="2" presId="urn:microsoft.com/office/officeart/2005/8/layout/default"/>
    <dgm:cxn modelId="{F6DCE74A-DD4C-46CB-93B0-14C7E8B3B541}" srcId="{55E56836-792A-4654-94FC-20AF568878F0}" destId="{B960DA91-BCAA-4A32-8A07-3FF6903811D7}" srcOrd="3" destOrd="0" parTransId="{0C8A2DE0-36E6-4C66-8738-8A2D6F5390DD}" sibTransId="{8877CFFB-1767-4019-ABC8-C7C53D200457}"/>
    <dgm:cxn modelId="{6CF1CD70-0C17-457D-8E2D-ED2DB00EEE5D}" srcId="{1ED42552-2016-43AA-9022-7BA3E1B8D4B7}" destId="{B6113628-1850-4F24-A3AA-4554BC0B1930}" srcOrd="1" destOrd="0" parTransId="{B60F081D-17C4-4ECD-880A-6C41EBEC8352}" sibTransId="{799C3AEF-5386-43C7-8B3F-998537D33B7E}"/>
    <dgm:cxn modelId="{1AACB553-2EA6-4DF5-B9FA-D845BE9EF9CF}" srcId="{1ED42552-2016-43AA-9022-7BA3E1B8D4B7}" destId="{C7A805B6-F451-4FF9-A337-B48CBB9D40AB}" srcOrd="0" destOrd="0" parTransId="{4FF1BD92-F168-4DF2-8E48-0E68015D3AF8}" sibTransId="{D32A4FAD-5FD8-4536-813D-E2BFC54C64BA}"/>
    <dgm:cxn modelId="{E08FE97F-6E27-451C-835B-D02E5B11B7B7}" srcId="{B960DA91-BCAA-4A32-8A07-3FF6903811D7}" destId="{E538228B-0A52-43E5-B8F8-5F22CB9D3F61}" srcOrd="0" destOrd="0" parTransId="{ED1C0D02-5A5E-4A22-9DD9-64C477EF12E7}" sibTransId="{4CBFEBB4-4663-4052-B44B-B724D67FC681}"/>
    <dgm:cxn modelId="{EEC37495-80C9-47FC-BBD2-C3C83F22B375}" srcId="{0AA11010-7E78-4491-A01D-BCB07A0D3472}" destId="{DC39A393-B92C-4E90-B656-DD7DA4C4B520}" srcOrd="0" destOrd="0" parTransId="{9E206767-9919-4571-A6EB-3A1511522E23}" sibTransId="{CDB6C277-F78B-4833-A771-DAA736B43F5A}"/>
    <dgm:cxn modelId="{885B6CB9-39D9-4B26-AE52-BC1B7763DF12}" srcId="{B960DA91-BCAA-4A32-8A07-3FF6903811D7}" destId="{AACFF406-83DA-4684-93E9-AF2180FDA897}" srcOrd="1" destOrd="0" parTransId="{64DE5634-DB51-495F-9F4D-71AF7CB17E14}" sibTransId="{453CB249-77F1-437E-8D45-40BE3E39BD9C}"/>
    <dgm:cxn modelId="{2A9C1FC0-174A-40A9-BB36-3FDAE38757EB}" srcId="{55E56836-792A-4654-94FC-20AF568878F0}" destId="{0AA11010-7E78-4491-A01D-BCB07A0D3472}" srcOrd="0" destOrd="0" parTransId="{CDE9414D-A6BA-4790-8A93-C3825CE74C6E}" sibTransId="{92DFD5C5-5277-4396-BB31-F1A34679111C}"/>
    <dgm:cxn modelId="{341656C7-FC0C-443B-A1D2-533385A5B5C6}" type="presOf" srcId="{B6113628-1850-4F24-A3AA-4554BC0B1930}" destId="{4847ADBE-18E8-4020-BB7A-5D541719CBAA}" srcOrd="0" destOrd="2" presId="urn:microsoft.com/office/officeart/2005/8/layout/default"/>
    <dgm:cxn modelId="{582D8ECF-C103-48BB-ACAA-0507D09E502B}" type="presOf" srcId="{0AA11010-7E78-4491-A01D-BCB07A0D3472}" destId="{4DB0AFB6-80DC-40C8-8389-675450364E3D}" srcOrd="0" destOrd="0" presId="urn:microsoft.com/office/officeart/2005/8/layout/default"/>
    <dgm:cxn modelId="{47BE98D2-0193-48C5-B67C-67E5889A3C46}" type="presOf" srcId="{3238B5D1-D9FA-40B6-999A-52543B2F474F}" destId="{4DB0AFB6-80DC-40C8-8389-675450364E3D}" srcOrd="0" destOrd="2" presId="urn:microsoft.com/office/officeart/2005/8/layout/default"/>
    <dgm:cxn modelId="{33144CD4-6805-4758-8C61-8899C47CA627}" type="presOf" srcId="{B960DA91-BCAA-4A32-8A07-3FF6903811D7}" destId="{7C001A2C-E0AD-4A5C-9382-A3A07DAF7B9C}" srcOrd="0" destOrd="0" presId="urn:microsoft.com/office/officeart/2005/8/layout/default"/>
    <dgm:cxn modelId="{03B4DEE7-9088-4DCA-BF14-1EDB72982BB0}" type="presOf" srcId="{8D0AE705-3131-4714-ABAF-42ED8A3EFB41}" destId="{D4C32879-FFD2-45E5-8E5A-3478B4377DD5}" srcOrd="0" destOrd="0" presId="urn:microsoft.com/office/officeart/2005/8/layout/default"/>
    <dgm:cxn modelId="{E4A949E9-F9DE-4414-B589-C8FF53AA6A7C}" srcId="{8D0AE705-3131-4714-ABAF-42ED8A3EFB41}" destId="{44D0A508-0EB4-4A97-97A5-96DDA1342A1E}" srcOrd="0" destOrd="0" parTransId="{E9D3641B-81AD-4253-83BA-8A56112AC54F}" sibTransId="{FF62AAD0-C81C-4533-BDE8-DE0D52774FF3}"/>
    <dgm:cxn modelId="{D5A96AF0-9565-405D-827A-9F21B4B53781}" type="presOf" srcId="{44D0A508-0EB4-4A97-97A5-96DDA1342A1E}" destId="{D4C32879-FFD2-45E5-8E5A-3478B4377DD5}" srcOrd="0" destOrd="1" presId="urn:microsoft.com/office/officeart/2005/8/layout/default"/>
    <dgm:cxn modelId="{45A767F7-1E53-47EB-9C22-E209ECC54E09}" type="presOf" srcId="{DC39A393-B92C-4E90-B656-DD7DA4C4B520}" destId="{4DB0AFB6-80DC-40C8-8389-675450364E3D}" srcOrd="0" destOrd="1" presId="urn:microsoft.com/office/officeart/2005/8/layout/default"/>
    <dgm:cxn modelId="{098E09FB-898A-466E-9420-2B015232E6FD}" type="presOf" srcId="{50D97A59-3A62-4411-ADE3-999C65B52008}" destId="{D4C32879-FFD2-45E5-8E5A-3478B4377DD5}" srcOrd="0" destOrd="2" presId="urn:microsoft.com/office/officeart/2005/8/layout/default"/>
    <dgm:cxn modelId="{0BF9EE67-F0D5-4F4F-A91E-84C0FB8DAFD1}" type="presParOf" srcId="{D311F8FC-755E-42EF-9366-0F530A76A13B}" destId="{4DB0AFB6-80DC-40C8-8389-675450364E3D}" srcOrd="0" destOrd="0" presId="urn:microsoft.com/office/officeart/2005/8/layout/default"/>
    <dgm:cxn modelId="{7BCAD333-7D42-47F9-B17F-9D9E2D3547A3}" type="presParOf" srcId="{D311F8FC-755E-42EF-9366-0F530A76A13B}" destId="{CC9E3813-191C-4481-9ED2-50C5112CFEB9}" srcOrd="1" destOrd="0" presId="urn:microsoft.com/office/officeart/2005/8/layout/default"/>
    <dgm:cxn modelId="{EC50CACA-DEC1-416E-8927-CFE1EFC9A9EB}" type="presParOf" srcId="{D311F8FC-755E-42EF-9366-0F530A76A13B}" destId="{D4C32879-FFD2-45E5-8E5A-3478B4377DD5}" srcOrd="2" destOrd="0" presId="urn:microsoft.com/office/officeart/2005/8/layout/default"/>
    <dgm:cxn modelId="{DDF8A353-4EA1-4A51-909A-010932570E05}" type="presParOf" srcId="{D311F8FC-755E-42EF-9366-0F530A76A13B}" destId="{FBDBE6EF-774F-4A5B-BF8B-3227B9319CE0}" srcOrd="3" destOrd="0" presId="urn:microsoft.com/office/officeart/2005/8/layout/default"/>
    <dgm:cxn modelId="{E66896D8-16C3-4DC6-861B-5E34880B18D1}" type="presParOf" srcId="{D311F8FC-755E-42EF-9366-0F530A76A13B}" destId="{4847ADBE-18E8-4020-BB7A-5D541719CBAA}" srcOrd="4" destOrd="0" presId="urn:microsoft.com/office/officeart/2005/8/layout/default"/>
    <dgm:cxn modelId="{5C0A42E6-8E3B-41C8-A059-411B6DFCD308}" type="presParOf" srcId="{D311F8FC-755E-42EF-9366-0F530A76A13B}" destId="{092EDA62-6826-4CB3-A6DC-355E1D6960B0}" srcOrd="5" destOrd="0" presId="urn:microsoft.com/office/officeart/2005/8/layout/default"/>
    <dgm:cxn modelId="{0DCC5B9A-1665-417D-A605-EE17296F09FF}" type="presParOf" srcId="{D311F8FC-755E-42EF-9366-0F530A76A13B}" destId="{7C001A2C-E0AD-4A5C-9382-A3A07DAF7B9C}"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954D94-E707-47CF-975A-05ABD34C3A8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13CD3220-3B10-473D-BD59-91BDB31B6D4B}">
      <dgm:prSet phldrT="[Text]"/>
      <dgm:spPr/>
      <dgm:t>
        <a:bodyPr/>
        <a:lstStyle/>
        <a:p>
          <a:pPr algn="ctr"/>
          <a:r>
            <a:rPr lang="en-GB" dirty="0"/>
            <a:t>Weight</a:t>
          </a:r>
        </a:p>
      </dgm:t>
    </dgm:pt>
    <dgm:pt modelId="{F8997EFA-090B-47AE-84AE-68C8C78BBF4A}" type="parTrans" cxnId="{C6196ED1-B574-4CA9-B583-D245DA79E21C}">
      <dgm:prSet/>
      <dgm:spPr/>
      <dgm:t>
        <a:bodyPr/>
        <a:lstStyle/>
        <a:p>
          <a:endParaRPr lang="en-GB"/>
        </a:p>
      </dgm:t>
    </dgm:pt>
    <dgm:pt modelId="{78350347-0EA5-4E47-9EAD-DA1EE16F4DFC}" type="sibTrans" cxnId="{C6196ED1-B574-4CA9-B583-D245DA79E21C}">
      <dgm:prSet/>
      <dgm:spPr/>
      <dgm:t>
        <a:bodyPr/>
        <a:lstStyle/>
        <a:p>
          <a:endParaRPr lang="en-GB"/>
        </a:p>
      </dgm:t>
    </dgm:pt>
    <dgm:pt modelId="{4BA52675-C240-45F5-B93F-2605256E9F4F}">
      <dgm:prSet phldrT="[Text]"/>
      <dgm:spPr>
        <a:solidFill>
          <a:schemeClr val="accent4"/>
        </a:solidFill>
      </dgm:spPr>
      <dgm:t>
        <a:bodyPr/>
        <a:lstStyle/>
        <a:p>
          <a:pPr algn="ctr"/>
          <a:r>
            <a:rPr lang="en-GB" dirty="0"/>
            <a:t>Body </a:t>
          </a:r>
          <a:r>
            <a:rPr lang="en-GB" dirty="0" err="1"/>
            <a:t>length</a:t>
          </a:r>
          <a:r>
            <a:rPr lang="en-GB" baseline="30000" dirty="0" err="1"/>
            <a:t>a</a:t>
          </a:r>
          <a:endParaRPr lang="en-GB" baseline="30000" dirty="0"/>
        </a:p>
      </dgm:t>
    </dgm:pt>
    <dgm:pt modelId="{FBCB01A9-344E-4DBD-AAA4-7ECF9ADD785E}" type="parTrans" cxnId="{875E7605-1141-455A-89F5-81229EA0AD22}">
      <dgm:prSet/>
      <dgm:spPr/>
      <dgm:t>
        <a:bodyPr/>
        <a:lstStyle/>
        <a:p>
          <a:endParaRPr lang="en-GB"/>
        </a:p>
      </dgm:t>
    </dgm:pt>
    <dgm:pt modelId="{C0234C3A-2018-4DB0-A625-C7C1DACFDAC0}" type="sibTrans" cxnId="{875E7605-1141-455A-89F5-81229EA0AD22}">
      <dgm:prSet/>
      <dgm:spPr/>
      <dgm:t>
        <a:bodyPr/>
        <a:lstStyle/>
        <a:p>
          <a:endParaRPr lang="en-GB"/>
        </a:p>
      </dgm:t>
    </dgm:pt>
    <dgm:pt modelId="{7C55800F-5B48-4B53-A6A4-12A5E18D2359}">
      <dgm:prSet phldrT="[Text]"/>
      <dgm:spPr>
        <a:solidFill>
          <a:schemeClr val="accent3"/>
        </a:solidFill>
      </dgm:spPr>
      <dgm:t>
        <a:bodyPr/>
        <a:lstStyle/>
        <a:p>
          <a:pPr algn="ctr"/>
          <a:r>
            <a:rPr lang="en-GB" dirty="0"/>
            <a:t>Standing </a:t>
          </a:r>
          <a:r>
            <a:rPr lang="en-GB" dirty="0" err="1"/>
            <a:t>height</a:t>
          </a:r>
          <a:r>
            <a:rPr lang="en-GB" baseline="30000" dirty="0" err="1"/>
            <a:t>a</a:t>
          </a:r>
          <a:endParaRPr lang="en-GB" baseline="30000" dirty="0"/>
        </a:p>
      </dgm:t>
    </dgm:pt>
    <dgm:pt modelId="{E129182C-CFF9-44B8-A3EE-31223B3609AD}" type="parTrans" cxnId="{D6499D36-A1D1-402D-92D6-5517DB8F584E}">
      <dgm:prSet/>
      <dgm:spPr/>
      <dgm:t>
        <a:bodyPr/>
        <a:lstStyle/>
        <a:p>
          <a:endParaRPr lang="en-GB"/>
        </a:p>
      </dgm:t>
    </dgm:pt>
    <dgm:pt modelId="{7B1E1AC3-0E5E-4919-9792-2C3062295EEA}" type="sibTrans" cxnId="{D6499D36-A1D1-402D-92D6-5517DB8F584E}">
      <dgm:prSet/>
      <dgm:spPr/>
      <dgm:t>
        <a:bodyPr/>
        <a:lstStyle/>
        <a:p>
          <a:endParaRPr lang="en-GB"/>
        </a:p>
      </dgm:t>
    </dgm:pt>
    <dgm:pt modelId="{115E21C9-653F-4B58-8E22-1361D531ACDC}">
      <dgm:prSet phldrT="[Text]"/>
      <dgm:spPr>
        <a:solidFill>
          <a:schemeClr val="accent4"/>
        </a:solidFill>
      </dgm:spPr>
      <dgm:t>
        <a:bodyPr/>
        <a:lstStyle/>
        <a:p>
          <a:pPr algn="ctr"/>
          <a:r>
            <a:rPr lang="en-GB" dirty="0"/>
            <a:t>Head circumference</a:t>
          </a:r>
        </a:p>
      </dgm:t>
    </dgm:pt>
    <dgm:pt modelId="{2059207E-BFE5-45FD-900D-A552D500BA58}" type="parTrans" cxnId="{65CC9770-F5AE-4BFA-AD61-6F5FA8C30C30}">
      <dgm:prSet/>
      <dgm:spPr/>
      <dgm:t>
        <a:bodyPr/>
        <a:lstStyle/>
        <a:p>
          <a:endParaRPr lang="en-GB"/>
        </a:p>
      </dgm:t>
    </dgm:pt>
    <dgm:pt modelId="{92945E2D-D74F-44E1-9599-BA6EAC0DC8C0}" type="sibTrans" cxnId="{65CC9770-F5AE-4BFA-AD61-6F5FA8C30C30}">
      <dgm:prSet/>
      <dgm:spPr/>
      <dgm:t>
        <a:bodyPr/>
        <a:lstStyle/>
        <a:p>
          <a:endParaRPr lang="en-GB"/>
        </a:p>
      </dgm:t>
    </dgm:pt>
    <dgm:pt modelId="{A679E46C-9006-40F9-A381-4997CBC20D1C}">
      <dgm:prSet phldrT="[Text]"/>
      <dgm:spPr>
        <a:solidFill>
          <a:schemeClr val="accent3"/>
        </a:solidFill>
      </dgm:spPr>
      <dgm:t>
        <a:bodyPr/>
        <a:lstStyle/>
        <a:p>
          <a:pPr algn="ctr"/>
          <a:r>
            <a:rPr lang="en-GB" dirty="0"/>
            <a:t>Arm span</a:t>
          </a:r>
        </a:p>
      </dgm:t>
    </dgm:pt>
    <dgm:pt modelId="{A933FD85-113A-4F95-BC1A-8548087EC947}" type="parTrans" cxnId="{216D3DFC-F560-47F3-8AE1-AA5641A08595}">
      <dgm:prSet/>
      <dgm:spPr/>
      <dgm:t>
        <a:bodyPr/>
        <a:lstStyle/>
        <a:p>
          <a:endParaRPr lang="en-GB"/>
        </a:p>
      </dgm:t>
    </dgm:pt>
    <dgm:pt modelId="{E41DC115-6BBA-4D72-BE61-92C00042A9E0}" type="sibTrans" cxnId="{216D3DFC-F560-47F3-8AE1-AA5641A08595}">
      <dgm:prSet/>
      <dgm:spPr/>
      <dgm:t>
        <a:bodyPr/>
        <a:lstStyle/>
        <a:p>
          <a:endParaRPr lang="en-GB"/>
        </a:p>
      </dgm:t>
    </dgm:pt>
    <dgm:pt modelId="{001900B5-AA4C-4E79-BA7A-4F9138B16EFE}">
      <dgm:prSet phldrT="[Text]"/>
      <dgm:spPr/>
      <dgm:t>
        <a:bodyPr/>
        <a:lstStyle/>
        <a:p>
          <a:pPr algn="l"/>
          <a:r>
            <a:rPr lang="en-GB" dirty="0"/>
            <a:t>Measured to the nearest 0.1 kg</a:t>
          </a:r>
        </a:p>
      </dgm:t>
    </dgm:pt>
    <dgm:pt modelId="{4EE3510B-4DD4-4D28-910F-519EEB27B819}" type="parTrans" cxnId="{48BF3732-21EC-41AD-848C-0C595FDD391E}">
      <dgm:prSet/>
      <dgm:spPr/>
      <dgm:t>
        <a:bodyPr/>
        <a:lstStyle/>
        <a:p>
          <a:endParaRPr lang="en-GB"/>
        </a:p>
      </dgm:t>
    </dgm:pt>
    <dgm:pt modelId="{A535569D-2F0F-4CFB-8514-927B6046F690}" type="sibTrans" cxnId="{48BF3732-21EC-41AD-848C-0C595FDD391E}">
      <dgm:prSet/>
      <dgm:spPr/>
      <dgm:t>
        <a:bodyPr/>
        <a:lstStyle/>
        <a:p>
          <a:endParaRPr lang="en-GB"/>
        </a:p>
      </dgm:t>
    </dgm:pt>
    <dgm:pt modelId="{26BC6CDD-3354-4751-BABA-7C748CE14F3B}">
      <dgm:prSet phldrT="[Text]"/>
      <dgm:spPr>
        <a:solidFill>
          <a:schemeClr val="accent4"/>
        </a:solidFill>
      </dgm:spPr>
      <dgm:t>
        <a:bodyPr/>
        <a:lstStyle/>
        <a:p>
          <a:pPr algn="l"/>
          <a:r>
            <a:rPr lang="en-GB" dirty="0"/>
            <a:t>Measured to the nearest 0.1 cm</a:t>
          </a:r>
        </a:p>
      </dgm:t>
    </dgm:pt>
    <dgm:pt modelId="{1DBB9D37-BCB9-48CB-9062-A20E4E4402FF}" type="parTrans" cxnId="{13F497FC-BA35-4D8D-8903-443718A7DB3D}">
      <dgm:prSet/>
      <dgm:spPr/>
      <dgm:t>
        <a:bodyPr/>
        <a:lstStyle/>
        <a:p>
          <a:endParaRPr lang="en-GB"/>
        </a:p>
      </dgm:t>
    </dgm:pt>
    <dgm:pt modelId="{C792DA9F-7764-4946-8BB2-BF398DC68F51}" type="sibTrans" cxnId="{13F497FC-BA35-4D8D-8903-443718A7DB3D}">
      <dgm:prSet/>
      <dgm:spPr/>
      <dgm:t>
        <a:bodyPr/>
        <a:lstStyle/>
        <a:p>
          <a:endParaRPr lang="en-GB"/>
        </a:p>
      </dgm:t>
    </dgm:pt>
    <dgm:pt modelId="{B433ECCF-9E9B-482F-92BD-384E450180A3}">
      <dgm:prSet phldrT="[Text]"/>
      <dgm:spPr>
        <a:solidFill>
          <a:schemeClr val="accent3"/>
        </a:solidFill>
      </dgm:spPr>
      <dgm:t>
        <a:bodyPr/>
        <a:lstStyle/>
        <a:p>
          <a:pPr algn="l"/>
          <a:r>
            <a:rPr lang="en-GB" dirty="0"/>
            <a:t>Measured to the nearest 0.1 cm</a:t>
          </a:r>
        </a:p>
      </dgm:t>
    </dgm:pt>
    <dgm:pt modelId="{9D173BA6-6500-4139-A8D2-9DDA22002412}" type="parTrans" cxnId="{FDF58297-2DAD-45C0-B06A-71DD7E5ABE21}">
      <dgm:prSet/>
      <dgm:spPr/>
      <dgm:t>
        <a:bodyPr/>
        <a:lstStyle/>
        <a:p>
          <a:endParaRPr lang="en-GB"/>
        </a:p>
      </dgm:t>
    </dgm:pt>
    <dgm:pt modelId="{69432574-A891-49BF-B931-862B8C32B5BD}" type="sibTrans" cxnId="{FDF58297-2DAD-45C0-B06A-71DD7E5ABE21}">
      <dgm:prSet/>
      <dgm:spPr/>
      <dgm:t>
        <a:bodyPr/>
        <a:lstStyle/>
        <a:p>
          <a:endParaRPr lang="en-GB"/>
        </a:p>
      </dgm:t>
    </dgm:pt>
    <dgm:pt modelId="{AD4A4C11-BCA4-443F-B69D-73CFE45A8A59}">
      <dgm:prSet phldrT="[Text]"/>
      <dgm:spPr>
        <a:solidFill>
          <a:schemeClr val="accent4"/>
        </a:solidFill>
      </dgm:spPr>
      <dgm:t>
        <a:bodyPr/>
        <a:lstStyle/>
        <a:p>
          <a:pPr algn="l"/>
          <a:r>
            <a:rPr lang="en-GB" dirty="0"/>
            <a:t>Measured to the nearest  0.1 cm</a:t>
          </a:r>
        </a:p>
      </dgm:t>
    </dgm:pt>
    <dgm:pt modelId="{881FFB9A-4475-479F-8A12-F9AD48FD5685}" type="parTrans" cxnId="{E72D3361-3868-4BB0-9B5D-1C9CDE545B43}">
      <dgm:prSet/>
      <dgm:spPr/>
      <dgm:t>
        <a:bodyPr/>
        <a:lstStyle/>
        <a:p>
          <a:endParaRPr lang="en-GB"/>
        </a:p>
      </dgm:t>
    </dgm:pt>
    <dgm:pt modelId="{6C7290EA-A41D-4BC5-89E4-9698E468CD30}" type="sibTrans" cxnId="{E72D3361-3868-4BB0-9B5D-1C9CDE545B43}">
      <dgm:prSet/>
      <dgm:spPr/>
      <dgm:t>
        <a:bodyPr/>
        <a:lstStyle/>
        <a:p>
          <a:endParaRPr lang="en-GB"/>
        </a:p>
      </dgm:t>
    </dgm:pt>
    <dgm:pt modelId="{A58D4342-87EF-4F65-B946-DB2743B6BF8F}">
      <dgm:prSet phldrT="[Text]"/>
      <dgm:spPr>
        <a:solidFill>
          <a:schemeClr val="accent3"/>
        </a:solidFill>
      </dgm:spPr>
      <dgm:t>
        <a:bodyPr/>
        <a:lstStyle/>
        <a:p>
          <a:pPr algn="l"/>
          <a:r>
            <a:rPr lang="en-GB" dirty="0"/>
            <a:t>Measured to the nearest 0.1 cm</a:t>
          </a:r>
        </a:p>
      </dgm:t>
    </dgm:pt>
    <dgm:pt modelId="{283C43AF-8CAB-466C-9E4C-D057876F0175}" type="parTrans" cxnId="{C9840CFB-7F98-4D9B-A02D-D3485DDFC137}">
      <dgm:prSet/>
      <dgm:spPr/>
      <dgm:t>
        <a:bodyPr/>
        <a:lstStyle/>
        <a:p>
          <a:endParaRPr lang="en-GB"/>
        </a:p>
      </dgm:t>
    </dgm:pt>
    <dgm:pt modelId="{846D23B6-7068-4E13-AB20-C6FDBA635E23}" type="sibTrans" cxnId="{C9840CFB-7F98-4D9B-A02D-D3485DDFC137}">
      <dgm:prSet/>
      <dgm:spPr/>
      <dgm:t>
        <a:bodyPr/>
        <a:lstStyle/>
        <a:p>
          <a:endParaRPr lang="en-GB"/>
        </a:p>
      </dgm:t>
    </dgm:pt>
    <dgm:pt modelId="{32553281-3BE7-4C0A-A579-BF14AE76501D}">
      <dgm:prSet phldrT="[Text]"/>
      <dgm:spPr>
        <a:solidFill>
          <a:schemeClr val="accent3"/>
        </a:solidFill>
      </dgm:spPr>
      <dgm:t>
        <a:bodyPr/>
        <a:lstStyle/>
        <a:p>
          <a:pPr algn="l"/>
          <a:r>
            <a:rPr lang="en-GB" dirty="0"/>
            <a:t>Use wall-mounted tape measure or stadiometer; measure with feet shoulder-width apart, head facing forward with Frankfurt plane at 90° to wall</a:t>
          </a:r>
        </a:p>
      </dgm:t>
    </dgm:pt>
    <dgm:pt modelId="{D47E2D15-656D-4D81-9412-BF4D0EEAEDB1}" type="parTrans" cxnId="{4895E31B-550D-4AC7-AF6C-8A8218FD8D66}">
      <dgm:prSet/>
      <dgm:spPr/>
      <dgm:t>
        <a:bodyPr/>
        <a:lstStyle/>
        <a:p>
          <a:endParaRPr lang="en-GB"/>
        </a:p>
      </dgm:t>
    </dgm:pt>
    <dgm:pt modelId="{22E02CD4-1938-4FB6-83EC-4917B816568E}" type="sibTrans" cxnId="{4895E31B-550D-4AC7-AF6C-8A8218FD8D66}">
      <dgm:prSet/>
      <dgm:spPr/>
      <dgm:t>
        <a:bodyPr/>
        <a:lstStyle/>
        <a:p>
          <a:endParaRPr lang="en-GB"/>
        </a:p>
      </dgm:t>
    </dgm:pt>
    <dgm:pt modelId="{0E9581D9-6D7F-4402-9D52-2EED53204A4F}">
      <dgm:prSet phldrT="[Text]"/>
      <dgm:spPr>
        <a:solidFill>
          <a:schemeClr val="accent3"/>
        </a:solidFill>
      </dgm:spPr>
      <dgm:t>
        <a:bodyPr/>
        <a:lstStyle/>
        <a:p>
          <a:pPr algn="l"/>
          <a:r>
            <a:rPr lang="en-GB" dirty="0"/>
            <a:t>Can be measured supine or standing, though easiest for patient in supine position; whichever is chosen, it is important to be consistent. Head position can significantly change the measurement. The measurement must be taken with the person looking straight ahead, whether taken supine or standing</a:t>
          </a:r>
        </a:p>
      </dgm:t>
    </dgm:pt>
    <dgm:pt modelId="{4885821C-F921-4B68-A3F5-1603E57BEC29}" type="parTrans" cxnId="{C82A2C84-5D23-4257-87A4-4E6701B93136}">
      <dgm:prSet/>
      <dgm:spPr/>
      <dgm:t>
        <a:bodyPr/>
        <a:lstStyle/>
        <a:p>
          <a:endParaRPr lang="en-GB"/>
        </a:p>
      </dgm:t>
    </dgm:pt>
    <dgm:pt modelId="{D6BADE4F-742D-43BF-857F-E61872B1D12D}" type="sibTrans" cxnId="{C82A2C84-5D23-4257-87A4-4E6701B93136}">
      <dgm:prSet/>
      <dgm:spPr/>
      <dgm:t>
        <a:bodyPr/>
        <a:lstStyle/>
        <a:p>
          <a:endParaRPr lang="en-GB"/>
        </a:p>
      </dgm:t>
    </dgm:pt>
    <dgm:pt modelId="{B6005C4B-15E7-408C-B9D4-C4765F100F8B}">
      <dgm:prSet phldrT="[Text]"/>
      <dgm:spPr>
        <a:solidFill>
          <a:schemeClr val="accent4"/>
        </a:solidFill>
      </dgm:spPr>
      <dgm:t>
        <a:bodyPr/>
        <a:lstStyle/>
        <a:p>
          <a:pPr algn="l"/>
          <a:r>
            <a:rPr lang="en-GB" dirty="0"/>
            <a:t>Use infant board; measure with knees extended and feet at 90° to board, head with Frankfurt plane at 90° to board</a:t>
          </a:r>
        </a:p>
      </dgm:t>
    </dgm:pt>
    <dgm:pt modelId="{9F62267D-FFBE-40CC-B7C4-455F808AAEC2}" type="parTrans" cxnId="{17E98094-AEA5-4CC6-B10A-1AFDDCF9362C}">
      <dgm:prSet/>
      <dgm:spPr/>
      <dgm:t>
        <a:bodyPr/>
        <a:lstStyle/>
        <a:p>
          <a:endParaRPr lang="en-GB"/>
        </a:p>
      </dgm:t>
    </dgm:pt>
    <dgm:pt modelId="{BBA57540-0B12-4618-AEF2-2EABEE859D57}" type="sibTrans" cxnId="{17E98094-AEA5-4CC6-B10A-1AFDDCF9362C}">
      <dgm:prSet/>
      <dgm:spPr/>
      <dgm:t>
        <a:bodyPr/>
        <a:lstStyle/>
        <a:p>
          <a:endParaRPr lang="en-GB"/>
        </a:p>
      </dgm:t>
    </dgm:pt>
    <dgm:pt modelId="{F46043BF-AA50-49DC-B700-8338C4D3A40E}">
      <dgm:prSet phldrT="[Text]"/>
      <dgm:spPr/>
      <dgm:t>
        <a:bodyPr/>
        <a:lstStyle/>
        <a:p>
          <a:pPr algn="l"/>
          <a:r>
            <a:rPr lang="en-GB" dirty="0"/>
            <a:t>In minimal or light clothing with empty pockets (loose/heavy objects such as toys, phone, etc. removed); no shoes. Dry diaper, if needed</a:t>
          </a:r>
        </a:p>
      </dgm:t>
    </dgm:pt>
    <dgm:pt modelId="{31190D8D-B3F4-487F-9257-ED249E83B11C}" type="parTrans" cxnId="{32A0197A-8671-475B-ABF9-08E0F6D5FAA1}">
      <dgm:prSet/>
      <dgm:spPr/>
      <dgm:t>
        <a:bodyPr/>
        <a:lstStyle/>
        <a:p>
          <a:endParaRPr lang="en-GB"/>
        </a:p>
      </dgm:t>
    </dgm:pt>
    <dgm:pt modelId="{B9FC33A6-125B-494E-9C97-B75C0EC44541}" type="sibTrans" cxnId="{32A0197A-8671-475B-ABF9-08E0F6D5FAA1}">
      <dgm:prSet/>
      <dgm:spPr/>
      <dgm:t>
        <a:bodyPr/>
        <a:lstStyle/>
        <a:p>
          <a:endParaRPr lang="en-GB"/>
        </a:p>
      </dgm:t>
    </dgm:pt>
    <dgm:pt modelId="{F3420B16-8F86-4D67-A764-7FCA6D8AE88E}">
      <dgm:prSet phldrT="[Text]"/>
      <dgm:spPr>
        <a:solidFill>
          <a:schemeClr val="accent2"/>
        </a:solidFill>
      </dgm:spPr>
      <dgm:t>
        <a:bodyPr/>
        <a:lstStyle/>
        <a:p>
          <a:pPr algn="l"/>
          <a:endParaRPr lang="en-GB" dirty="0"/>
        </a:p>
      </dgm:t>
    </dgm:pt>
    <dgm:pt modelId="{B55A47CC-ABDF-4305-9DEA-BB579657E55E}" type="parTrans" cxnId="{0D36729C-B3CA-4BA5-826D-5E4C284CAF96}">
      <dgm:prSet/>
      <dgm:spPr/>
      <dgm:t>
        <a:bodyPr/>
        <a:lstStyle/>
        <a:p>
          <a:endParaRPr lang="en-GB"/>
        </a:p>
      </dgm:t>
    </dgm:pt>
    <dgm:pt modelId="{5C8B9E6F-DE38-4692-A854-A7E7B00974C7}" type="sibTrans" cxnId="{0D36729C-B3CA-4BA5-826D-5E4C284CAF96}">
      <dgm:prSet/>
      <dgm:spPr/>
      <dgm:t>
        <a:bodyPr/>
        <a:lstStyle/>
        <a:p>
          <a:endParaRPr lang="en-GB"/>
        </a:p>
      </dgm:t>
    </dgm:pt>
    <dgm:pt modelId="{6435C896-AB7A-4870-81BE-19B16BA984A6}">
      <dgm:prSet phldrT="[Text]"/>
      <dgm:spPr>
        <a:solidFill>
          <a:schemeClr val="accent2"/>
        </a:solidFill>
      </dgm:spPr>
      <dgm:t>
        <a:bodyPr/>
        <a:lstStyle/>
        <a:p>
          <a:pPr algn="l"/>
          <a:r>
            <a:rPr lang="en-GB" dirty="0"/>
            <a:t>Sitting </a:t>
          </a:r>
          <a:r>
            <a:rPr lang="en-GB" dirty="0" err="1"/>
            <a:t>height</a:t>
          </a:r>
          <a:r>
            <a:rPr lang="en-GB" baseline="30000" dirty="0" err="1"/>
            <a:t>b</a:t>
          </a:r>
          <a:endParaRPr lang="en-GB" baseline="30000" dirty="0"/>
        </a:p>
      </dgm:t>
    </dgm:pt>
    <dgm:pt modelId="{F9A5F9F8-3417-4568-8857-A5B2AE58D695}" type="parTrans" cxnId="{C6CA8D08-43D0-43D5-A33C-25FC7CE62B77}">
      <dgm:prSet/>
      <dgm:spPr/>
      <dgm:t>
        <a:bodyPr/>
        <a:lstStyle/>
        <a:p>
          <a:endParaRPr lang="en-GB"/>
        </a:p>
      </dgm:t>
    </dgm:pt>
    <dgm:pt modelId="{27DC92CD-C048-44B4-8F64-EFF98AE655BF}" type="sibTrans" cxnId="{C6CA8D08-43D0-43D5-A33C-25FC7CE62B77}">
      <dgm:prSet/>
      <dgm:spPr/>
      <dgm:t>
        <a:bodyPr/>
        <a:lstStyle/>
        <a:p>
          <a:endParaRPr lang="en-GB"/>
        </a:p>
      </dgm:t>
    </dgm:pt>
    <dgm:pt modelId="{32C0231E-417A-40D5-9F98-38EBF0E4585A}">
      <dgm:prSet phldrT="[Text]"/>
      <dgm:spPr>
        <a:solidFill>
          <a:schemeClr val="accent2"/>
        </a:solidFill>
      </dgm:spPr>
      <dgm:t>
        <a:bodyPr/>
        <a:lstStyle/>
        <a:p>
          <a:pPr algn="l"/>
          <a:endParaRPr lang="en-GB" dirty="0"/>
        </a:p>
      </dgm:t>
    </dgm:pt>
    <dgm:pt modelId="{9B796AE1-3680-4B67-A088-027F3BD0A87F}" type="parTrans" cxnId="{257251BE-9065-4630-B9F2-E97A6313D21E}">
      <dgm:prSet/>
      <dgm:spPr/>
      <dgm:t>
        <a:bodyPr/>
        <a:lstStyle/>
        <a:p>
          <a:endParaRPr lang="en-GB"/>
        </a:p>
      </dgm:t>
    </dgm:pt>
    <dgm:pt modelId="{6C0BC440-0D33-41F1-AB17-DE26333B6450}" type="sibTrans" cxnId="{257251BE-9065-4630-B9F2-E97A6313D21E}">
      <dgm:prSet/>
      <dgm:spPr/>
      <dgm:t>
        <a:bodyPr/>
        <a:lstStyle/>
        <a:p>
          <a:endParaRPr lang="en-GB"/>
        </a:p>
      </dgm:t>
    </dgm:pt>
    <dgm:pt modelId="{AE70D87A-801B-4DEF-908B-86468D08DBF5}">
      <dgm:prSet/>
      <dgm:spPr>
        <a:solidFill>
          <a:schemeClr val="accent2"/>
        </a:solidFill>
      </dgm:spPr>
      <dgm:t>
        <a:bodyPr/>
        <a:lstStyle/>
        <a:p>
          <a:pPr algn="l"/>
          <a:r>
            <a:rPr lang="en-GB" dirty="0"/>
            <a:t>Measured to the nearest 0.1 cm</a:t>
          </a:r>
        </a:p>
      </dgm:t>
    </dgm:pt>
    <dgm:pt modelId="{40FBA44C-E266-4BF4-9F6A-57478E1D4C04}" type="parTrans" cxnId="{3BAF0A20-CE7E-428D-94E8-BD1853668140}">
      <dgm:prSet/>
      <dgm:spPr/>
      <dgm:t>
        <a:bodyPr/>
        <a:lstStyle/>
        <a:p>
          <a:endParaRPr lang="en-GB"/>
        </a:p>
      </dgm:t>
    </dgm:pt>
    <dgm:pt modelId="{E92270D2-4AC3-46E8-91B6-6C11396BEBA3}" type="sibTrans" cxnId="{3BAF0A20-CE7E-428D-94E8-BD1853668140}">
      <dgm:prSet/>
      <dgm:spPr/>
      <dgm:t>
        <a:bodyPr/>
        <a:lstStyle/>
        <a:p>
          <a:endParaRPr lang="en-GB"/>
        </a:p>
      </dgm:t>
    </dgm:pt>
    <dgm:pt modelId="{7D352574-7CFD-498E-9A74-32A82D1F1BBE}">
      <dgm:prSet/>
      <dgm:spPr>
        <a:solidFill>
          <a:schemeClr val="accent2"/>
        </a:solidFill>
      </dgm:spPr>
      <dgm:t>
        <a:bodyPr/>
        <a:lstStyle/>
        <a:p>
          <a:pPr algn="l"/>
          <a:r>
            <a:rPr lang="en-GB" dirty="0"/>
            <a:t>Use wall-mounted tape measure, or wall stadiometer, and a stool; child to sit with hips and knees at 90° angles, feet supported, and head facing forward with Frankfurt plane at 90° to wall (may need to use yoga blocks or books to achieve 90° angles). Specific devices can be used, e.g. sitting height table</a:t>
          </a:r>
        </a:p>
      </dgm:t>
    </dgm:pt>
    <dgm:pt modelId="{F7C44692-CE44-4F9A-8786-3B7ABF3FF6D8}" type="parTrans" cxnId="{115CDCAF-9FFF-4015-8744-BCB10878A39A}">
      <dgm:prSet/>
      <dgm:spPr/>
      <dgm:t>
        <a:bodyPr/>
        <a:lstStyle/>
        <a:p>
          <a:endParaRPr lang="en-GB"/>
        </a:p>
      </dgm:t>
    </dgm:pt>
    <dgm:pt modelId="{6EF0C1E2-9723-4091-BC11-AF9846CA975C}" type="sibTrans" cxnId="{115CDCAF-9FFF-4015-8744-BCB10878A39A}">
      <dgm:prSet/>
      <dgm:spPr/>
      <dgm:t>
        <a:bodyPr/>
        <a:lstStyle/>
        <a:p>
          <a:endParaRPr lang="en-GB"/>
        </a:p>
      </dgm:t>
    </dgm:pt>
    <dgm:pt modelId="{39DCFD00-AC3A-4428-B4A1-9E5C847F2A8D}">
      <dgm:prSet phldrT="[Text]"/>
      <dgm:spPr>
        <a:solidFill>
          <a:schemeClr val="accent3"/>
        </a:solidFill>
      </dgm:spPr>
      <dgm:t>
        <a:bodyPr/>
        <a:lstStyle/>
        <a:p>
          <a:pPr algn="l"/>
          <a:r>
            <a:rPr lang="en-GB" dirty="0"/>
            <a:t>It may not be possible for heels, buttocks, shoulder blades, and back of the head to all touch the wall; if so, head and buttocks are recommended contact points</a:t>
          </a:r>
        </a:p>
      </dgm:t>
    </dgm:pt>
    <dgm:pt modelId="{1DD65145-AA37-4EAD-8456-2BE2BEF32E1C}" type="parTrans" cxnId="{B7606F0B-4AF5-48A2-A3D9-20F4276A1431}">
      <dgm:prSet/>
      <dgm:spPr/>
      <dgm:t>
        <a:bodyPr/>
        <a:lstStyle/>
        <a:p>
          <a:endParaRPr lang="en-GB"/>
        </a:p>
      </dgm:t>
    </dgm:pt>
    <dgm:pt modelId="{03E2AC4D-1AA0-4BD1-A29C-AC8286FBDD93}" type="sibTrans" cxnId="{B7606F0B-4AF5-48A2-A3D9-20F4276A1431}">
      <dgm:prSet/>
      <dgm:spPr/>
      <dgm:t>
        <a:bodyPr/>
        <a:lstStyle/>
        <a:p>
          <a:endParaRPr lang="en-GB"/>
        </a:p>
      </dgm:t>
    </dgm:pt>
    <dgm:pt modelId="{EB281C46-349C-4FD6-992E-45F833AE1C8D}">
      <dgm:prSet phldrT="[Text]"/>
      <dgm:spPr>
        <a:solidFill>
          <a:schemeClr val="accent4"/>
        </a:solidFill>
      </dgm:spPr>
      <dgm:t>
        <a:bodyPr/>
        <a:lstStyle/>
        <a:p>
          <a:pPr algn="l"/>
          <a:r>
            <a:rPr lang="en-GB" dirty="0"/>
            <a:t>Use insertion tape or tape measure; move up and down to find largest circumference</a:t>
          </a:r>
        </a:p>
      </dgm:t>
    </dgm:pt>
    <dgm:pt modelId="{2DE37D99-1297-4886-8411-481E569CA9EC}" type="parTrans" cxnId="{406C2C08-83DD-439D-9571-F7A023AD90D9}">
      <dgm:prSet/>
      <dgm:spPr/>
      <dgm:t>
        <a:bodyPr/>
        <a:lstStyle/>
        <a:p>
          <a:endParaRPr lang="en-GB"/>
        </a:p>
      </dgm:t>
    </dgm:pt>
    <dgm:pt modelId="{31DBFC31-B1F4-4F3C-95BE-9D99ED8B4F79}" type="sibTrans" cxnId="{406C2C08-83DD-439D-9571-F7A023AD90D9}">
      <dgm:prSet/>
      <dgm:spPr/>
      <dgm:t>
        <a:bodyPr/>
        <a:lstStyle/>
        <a:p>
          <a:endParaRPr lang="en-GB"/>
        </a:p>
      </dgm:t>
    </dgm:pt>
    <dgm:pt modelId="{142B5558-025C-4910-B7C6-13C90B38D227}" type="pres">
      <dgm:prSet presAssocID="{F9954D94-E707-47CF-975A-05ABD34C3A87}" presName="diagram" presStyleCnt="0">
        <dgm:presLayoutVars>
          <dgm:dir/>
          <dgm:resizeHandles val="exact"/>
        </dgm:presLayoutVars>
      </dgm:prSet>
      <dgm:spPr/>
    </dgm:pt>
    <dgm:pt modelId="{31CD1130-8DB8-49E5-9156-4C3D19CBB426}" type="pres">
      <dgm:prSet presAssocID="{13CD3220-3B10-473D-BD59-91BDB31B6D4B}" presName="node" presStyleLbl="node1" presStyleIdx="0" presStyleCnt="6">
        <dgm:presLayoutVars>
          <dgm:bulletEnabled val="1"/>
        </dgm:presLayoutVars>
      </dgm:prSet>
      <dgm:spPr/>
    </dgm:pt>
    <dgm:pt modelId="{AA7C3FB4-7C09-4012-8D59-500E959C528B}" type="pres">
      <dgm:prSet presAssocID="{78350347-0EA5-4E47-9EAD-DA1EE16F4DFC}" presName="sibTrans" presStyleCnt="0"/>
      <dgm:spPr/>
    </dgm:pt>
    <dgm:pt modelId="{DE423A32-EDE6-45B8-87A8-3069AA47B19A}" type="pres">
      <dgm:prSet presAssocID="{4BA52675-C240-45F5-B93F-2605256E9F4F}" presName="node" presStyleLbl="node1" presStyleIdx="1" presStyleCnt="6">
        <dgm:presLayoutVars>
          <dgm:bulletEnabled val="1"/>
        </dgm:presLayoutVars>
      </dgm:prSet>
      <dgm:spPr/>
    </dgm:pt>
    <dgm:pt modelId="{A0DEA671-903E-447A-AC30-A629AD5DB692}" type="pres">
      <dgm:prSet presAssocID="{C0234C3A-2018-4DB0-A625-C7C1DACFDAC0}" presName="sibTrans" presStyleCnt="0"/>
      <dgm:spPr/>
    </dgm:pt>
    <dgm:pt modelId="{46FF5119-A8F6-4CFF-8BF4-6BDC965B81E5}" type="pres">
      <dgm:prSet presAssocID="{7C55800F-5B48-4B53-A6A4-12A5E18D2359}" presName="node" presStyleLbl="node1" presStyleIdx="2" presStyleCnt="6">
        <dgm:presLayoutVars>
          <dgm:bulletEnabled val="1"/>
        </dgm:presLayoutVars>
      </dgm:prSet>
      <dgm:spPr/>
    </dgm:pt>
    <dgm:pt modelId="{724E8958-9EB8-434D-AAD1-70CB07BC95A7}" type="pres">
      <dgm:prSet presAssocID="{7B1E1AC3-0E5E-4919-9792-2C3062295EEA}" presName="sibTrans" presStyleCnt="0"/>
      <dgm:spPr/>
    </dgm:pt>
    <dgm:pt modelId="{DDD9C157-A0B9-4EC5-AFE6-34D45263F429}" type="pres">
      <dgm:prSet presAssocID="{6435C896-AB7A-4870-81BE-19B16BA984A6}" presName="node" presStyleLbl="node1" presStyleIdx="3" presStyleCnt="6">
        <dgm:presLayoutVars>
          <dgm:bulletEnabled val="1"/>
        </dgm:presLayoutVars>
      </dgm:prSet>
      <dgm:spPr/>
    </dgm:pt>
    <dgm:pt modelId="{A52D28BC-D885-4C1D-8B3C-3359CBCB7D4B}" type="pres">
      <dgm:prSet presAssocID="{27DC92CD-C048-44B4-8F64-EFF98AE655BF}" presName="sibTrans" presStyleCnt="0"/>
      <dgm:spPr/>
    </dgm:pt>
    <dgm:pt modelId="{6DF201D1-612D-4217-92E2-F9E9F67757CB}" type="pres">
      <dgm:prSet presAssocID="{115E21C9-653F-4B58-8E22-1361D531ACDC}" presName="node" presStyleLbl="node1" presStyleIdx="4" presStyleCnt="6">
        <dgm:presLayoutVars>
          <dgm:bulletEnabled val="1"/>
        </dgm:presLayoutVars>
      </dgm:prSet>
      <dgm:spPr/>
    </dgm:pt>
    <dgm:pt modelId="{3426A0C4-F937-4109-B166-3CEDB7EEC99B}" type="pres">
      <dgm:prSet presAssocID="{92945E2D-D74F-44E1-9599-BA6EAC0DC8C0}" presName="sibTrans" presStyleCnt="0"/>
      <dgm:spPr/>
    </dgm:pt>
    <dgm:pt modelId="{0EB8EDB1-C541-41F0-8F51-6DF1668B9FC7}" type="pres">
      <dgm:prSet presAssocID="{A679E46C-9006-40F9-A381-4997CBC20D1C}" presName="node" presStyleLbl="node1" presStyleIdx="5" presStyleCnt="6">
        <dgm:presLayoutVars>
          <dgm:bulletEnabled val="1"/>
        </dgm:presLayoutVars>
      </dgm:prSet>
      <dgm:spPr/>
    </dgm:pt>
  </dgm:ptLst>
  <dgm:cxnLst>
    <dgm:cxn modelId="{875E7605-1141-455A-89F5-81229EA0AD22}" srcId="{F9954D94-E707-47CF-975A-05ABD34C3A87}" destId="{4BA52675-C240-45F5-B93F-2605256E9F4F}" srcOrd="1" destOrd="0" parTransId="{FBCB01A9-344E-4DBD-AAA4-7ECF9ADD785E}" sibTransId="{C0234C3A-2018-4DB0-A625-C7C1DACFDAC0}"/>
    <dgm:cxn modelId="{406C2C08-83DD-439D-9571-F7A023AD90D9}" srcId="{115E21C9-653F-4B58-8E22-1361D531ACDC}" destId="{EB281C46-349C-4FD6-992E-45F833AE1C8D}" srcOrd="1" destOrd="0" parTransId="{2DE37D99-1297-4886-8411-481E569CA9EC}" sibTransId="{31DBFC31-B1F4-4F3C-95BE-9D99ED8B4F79}"/>
    <dgm:cxn modelId="{C6CA8D08-43D0-43D5-A33C-25FC7CE62B77}" srcId="{F9954D94-E707-47CF-975A-05ABD34C3A87}" destId="{6435C896-AB7A-4870-81BE-19B16BA984A6}" srcOrd="3" destOrd="0" parTransId="{F9A5F9F8-3417-4568-8857-A5B2AE58D695}" sibTransId="{27DC92CD-C048-44B4-8F64-EFF98AE655BF}"/>
    <dgm:cxn modelId="{B7606F0B-4AF5-48A2-A3D9-20F4276A1431}" srcId="{7C55800F-5B48-4B53-A6A4-12A5E18D2359}" destId="{39DCFD00-AC3A-4428-B4A1-9E5C847F2A8D}" srcOrd="2" destOrd="0" parTransId="{1DD65145-AA37-4EAD-8456-2BE2BEF32E1C}" sibTransId="{03E2AC4D-1AA0-4BD1-A29C-AC8286FBDD93}"/>
    <dgm:cxn modelId="{4895E31B-550D-4AC7-AF6C-8A8218FD8D66}" srcId="{7C55800F-5B48-4B53-A6A4-12A5E18D2359}" destId="{32553281-3BE7-4C0A-A579-BF14AE76501D}" srcOrd="1" destOrd="0" parTransId="{D47E2D15-656D-4D81-9412-BF4D0EEAEDB1}" sibTransId="{22E02CD4-1938-4FB6-83EC-4917B816568E}"/>
    <dgm:cxn modelId="{5D24161C-59E9-4546-B114-D7BD5B9463B2}" type="presOf" srcId="{F3420B16-8F86-4D67-A764-7FCA6D8AE88E}" destId="{DDD9C157-A0B9-4EC5-AFE6-34D45263F429}" srcOrd="0" destOrd="4" presId="urn:microsoft.com/office/officeart/2005/8/layout/default"/>
    <dgm:cxn modelId="{08C74B1F-832B-4B16-BA1C-6B62BAEA1B12}" type="presOf" srcId="{F46043BF-AA50-49DC-B700-8338C4D3A40E}" destId="{31CD1130-8DB8-49E5-9156-4C3D19CBB426}" srcOrd="0" destOrd="2" presId="urn:microsoft.com/office/officeart/2005/8/layout/default"/>
    <dgm:cxn modelId="{3BAF0A20-CE7E-428D-94E8-BD1853668140}" srcId="{6435C896-AB7A-4870-81BE-19B16BA984A6}" destId="{AE70D87A-801B-4DEF-908B-86468D08DBF5}" srcOrd="0" destOrd="0" parTransId="{40FBA44C-E266-4BF4-9F6A-57478E1D4C04}" sibTransId="{E92270D2-4AC3-46E8-91B6-6C11396BEBA3}"/>
    <dgm:cxn modelId="{F1FE5621-368D-4570-A848-0CF9ADA304B7}" type="presOf" srcId="{0E9581D9-6D7F-4402-9D52-2EED53204A4F}" destId="{0EB8EDB1-C541-41F0-8F51-6DF1668B9FC7}" srcOrd="0" destOrd="2" presId="urn:microsoft.com/office/officeart/2005/8/layout/default"/>
    <dgm:cxn modelId="{CD39EC21-70E3-4269-953B-DA50F25B2D38}" type="presOf" srcId="{26BC6CDD-3354-4751-BABA-7C748CE14F3B}" destId="{DE423A32-EDE6-45B8-87A8-3069AA47B19A}" srcOrd="0" destOrd="1" presId="urn:microsoft.com/office/officeart/2005/8/layout/default"/>
    <dgm:cxn modelId="{35BF6828-6E7B-4EB6-87F3-046FFB27C978}" type="presOf" srcId="{6435C896-AB7A-4870-81BE-19B16BA984A6}" destId="{DDD9C157-A0B9-4EC5-AFE6-34D45263F429}" srcOrd="0" destOrd="0" presId="urn:microsoft.com/office/officeart/2005/8/layout/default"/>
    <dgm:cxn modelId="{4E011B2A-0EA1-4C09-8AE0-1AA806CE12FD}" type="presOf" srcId="{39DCFD00-AC3A-4428-B4A1-9E5C847F2A8D}" destId="{46FF5119-A8F6-4CFF-8BF4-6BDC965B81E5}" srcOrd="0" destOrd="3" presId="urn:microsoft.com/office/officeart/2005/8/layout/default"/>
    <dgm:cxn modelId="{2C28132B-3AE9-4C92-98CC-6F60FEB4CA22}" type="presOf" srcId="{AD4A4C11-BCA4-443F-B69D-73CFE45A8A59}" destId="{6DF201D1-612D-4217-92E2-F9E9F67757CB}" srcOrd="0" destOrd="1" presId="urn:microsoft.com/office/officeart/2005/8/layout/default"/>
    <dgm:cxn modelId="{62EB512C-F49B-41AE-8BC9-51E3494DCA4A}" type="presOf" srcId="{A679E46C-9006-40F9-A381-4997CBC20D1C}" destId="{0EB8EDB1-C541-41F0-8F51-6DF1668B9FC7}" srcOrd="0" destOrd="0" presId="urn:microsoft.com/office/officeart/2005/8/layout/default"/>
    <dgm:cxn modelId="{48BF3732-21EC-41AD-848C-0C595FDD391E}" srcId="{13CD3220-3B10-473D-BD59-91BDB31B6D4B}" destId="{001900B5-AA4C-4E79-BA7A-4F9138B16EFE}" srcOrd="0" destOrd="0" parTransId="{4EE3510B-4DD4-4D28-910F-519EEB27B819}" sibTransId="{A535569D-2F0F-4CFB-8514-927B6046F690}"/>
    <dgm:cxn modelId="{D6499D36-A1D1-402D-92D6-5517DB8F584E}" srcId="{F9954D94-E707-47CF-975A-05ABD34C3A87}" destId="{7C55800F-5B48-4B53-A6A4-12A5E18D2359}" srcOrd="2" destOrd="0" parTransId="{E129182C-CFF9-44B8-A3EE-31223B3609AD}" sibTransId="{7B1E1AC3-0E5E-4919-9792-2C3062295EEA}"/>
    <dgm:cxn modelId="{E72D3361-3868-4BB0-9B5D-1C9CDE545B43}" srcId="{115E21C9-653F-4B58-8E22-1361D531ACDC}" destId="{AD4A4C11-BCA4-443F-B69D-73CFE45A8A59}" srcOrd="0" destOrd="0" parTransId="{881FFB9A-4475-479F-8A12-F9AD48FD5685}" sibTransId="{6C7290EA-A41D-4BC5-89E4-9698E468CD30}"/>
    <dgm:cxn modelId="{CDE94442-A8E7-4365-9967-BD9D632AA949}" type="presOf" srcId="{13CD3220-3B10-473D-BD59-91BDB31B6D4B}" destId="{31CD1130-8DB8-49E5-9156-4C3D19CBB426}" srcOrd="0" destOrd="0" presId="urn:microsoft.com/office/officeart/2005/8/layout/default"/>
    <dgm:cxn modelId="{163E0944-F4EE-4881-9290-AD002D0EB852}" type="presOf" srcId="{001900B5-AA4C-4E79-BA7A-4F9138B16EFE}" destId="{31CD1130-8DB8-49E5-9156-4C3D19CBB426}" srcOrd="0" destOrd="1" presId="urn:microsoft.com/office/officeart/2005/8/layout/default"/>
    <dgm:cxn modelId="{65CC9770-F5AE-4BFA-AD61-6F5FA8C30C30}" srcId="{F9954D94-E707-47CF-975A-05ABD34C3A87}" destId="{115E21C9-653F-4B58-8E22-1361D531ACDC}" srcOrd="4" destOrd="0" parTransId="{2059207E-BFE5-45FD-900D-A552D500BA58}" sibTransId="{92945E2D-D74F-44E1-9599-BA6EAC0DC8C0}"/>
    <dgm:cxn modelId="{824F0776-7CE2-4F95-BCB6-C7154EFED2BD}" type="presOf" srcId="{B433ECCF-9E9B-482F-92BD-384E450180A3}" destId="{46FF5119-A8F6-4CFF-8BF4-6BDC965B81E5}" srcOrd="0" destOrd="1" presId="urn:microsoft.com/office/officeart/2005/8/layout/default"/>
    <dgm:cxn modelId="{FD16B958-27FC-4E51-AF76-9324B6C49664}" type="presOf" srcId="{EB281C46-349C-4FD6-992E-45F833AE1C8D}" destId="{6DF201D1-612D-4217-92E2-F9E9F67757CB}" srcOrd="0" destOrd="2" presId="urn:microsoft.com/office/officeart/2005/8/layout/default"/>
    <dgm:cxn modelId="{32A0197A-8671-475B-ABF9-08E0F6D5FAA1}" srcId="{13CD3220-3B10-473D-BD59-91BDB31B6D4B}" destId="{F46043BF-AA50-49DC-B700-8338C4D3A40E}" srcOrd="1" destOrd="0" parTransId="{31190D8D-B3F4-487F-9257-ED249E83B11C}" sibTransId="{B9FC33A6-125B-494E-9C97-B75C0EC44541}"/>
    <dgm:cxn modelId="{2162A982-E1F0-43AA-B4D1-969A3C2CBEC6}" type="presOf" srcId="{B6005C4B-15E7-408C-B9D4-C4765F100F8B}" destId="{DE423A32-EDE6-45B8-87A8-3069AA47B19A}" srcOrd="0" destOrd="2" presId="urn:microsoft.com/office/officeart/2005/8/layout/default"/>
    <dgm:cxn modelId="{C82A2C84-5D23-4257-87A4-4E6701B93136}" srcId="{A679E46C-9006-40F9-A381-4997CBC20D1C}" destId="{0E9581D9-6D7F-4402-9D52-2EED53204A4F}" srcOrd="1" destOrd="0" parTransId="{4885821C-F921-4B68-A3F5-1603E57BEC29}" sibTransId="{D6BADE4F-742D-43BF-857F-E61872B1D12D}"/>
    <dgm:cxn modelId="{17E98094-AEA5-4CC6-B10A-1AFDDCF9362C}" srcId="{4BA52675-C240-45F5-B93F-2605256E9F4F}" destId="{B6005C4B-15E7-408C-B9D4-C4765F100F8B}" srcOrd="1" destOrd="0" parTransId="{9F62267D-FFBE-40CC-B7C4-455F808AAEC2}" sibTransId="{BBA57540-0B12-4618-AEF2-2EABEE859D57}"/>
    <dgm:cxn modelId="{3CCB2897-4C17-4F90-A7F6-ACB8FCCA1872}" type="presOf" srcId="{7D352574-7CFD-498E-9A74-32A82D1F1BBE}" destId="{DDD9C157-A0B9-4EC5-AFE6-34D45263F429}" srcOrd="0" destOrd="2" presId="urn:microsoft.com/office/officeart/2005/8/layout/default"/>
    <dgm:cxn modelId="{FDF58297-2DAD-45C0-B06A-71DD7E5ABE21}" srcId="{7C55800F-5B48-4B53-A6A4-12A5E18D2359}" destId="{B433ECCF-9E9B-482F-92BD-384E450180A3}" srcOrd="0" destOrd="0" parTransId="{9D173BA6-6500-4139-A8D2-9DDA22002412}" sibTransId="{69432574-A891-49BF-B931-862B8C32B5BD}"/>
    <dgm:cxn modelId="{2F047D9A-9FF3-4A9E-B423-9FB3B0EC66CB}" type="presOf" srcId="{4BA52675-C240-45F5-B93F-2605256E9F4F}" destId="{DE423A32-EDE6-45B8-87A8-3069AA47B19A}" srcOrd="0" destOrd="0" presId="urn:microsoft.com/office/officeart/2005/8/layout/default"/>
    <dgm:cxn modelId="{0D36729C-B3CA-4BA5-826D-5E4C284CAF96}" srcId="{6435C896-AB7A-4870-81BE-19B16BA984A6}" destId="{F3420B16-8F86-4D67-A764-7FCA6D8AE88E}" srcOrd="3" destOrd="0" parTransId="{B55A47CC-ABDF-4305-9DEA-BB579657E55E}" sibTransId="{5C8B9E6F-DE38-4692-A854-A7E7B00974C7}"/>
    <dgm:cxn modelId="{5B622EAF-B3EF-4050-BED1-DBF527055E0E}" type="presOf" srcId="{F9954D94-E707-47CF-975A-05ABD34C3A87}" destId="{142B5558-025C-4910-B7C6-13C90B38D227}" srcOrd="0" destOrd="0" presId="urn:microsoft.com/office/officeart/2005/8/layout/default"/>
    <dgm:cxn modelId="{115CDCAF-9FFF-4015-8744-BCB10878A39A}" srcId="{6435C896-AB7A-4870-81BE-19B16BA984A6}" destId="{7D352574-7CFD-498E-9A74-32A82D1F1BBE}" srcOrd="1" destOrd="0" parTransId="{F7C44692-CE44-4F9A-8786-3B7ABF3FF6D8}" sibTransId="{6EF0C1E2-9723-4091-BC11-AF9846CA975C}"/>
    <dgm:cxn modelId="{257251BE-9065-4630-B9F2-E97A6313D21E}" srcId="{6435C896-AB7A-4870-81BE-19B16BA984A6}" destId="{32C0231E-417A-40D5-9F98-38EBF0E4585A}" srcOrd="2" destOrd="0" parTransId="{9B796AE1-3680-4B67-A088-027F3BD0A87F}" sibTransId="{6C0BC440-0D33-41F1-AB17-DE26333B6450}"/>
    <dgm:cxn modelId="{6E5C7AC5-8577-4B04-87D4-21BD4077D803}" type="presOf" srcId="{32C0231E-417A-40D5-9F98-38EBF0E4585A}" destId="{DDD9C157-A0B9-4EC5-AFE6-34D45263F429}" srcOrd="0" destOrd="3" presId="urn:microsoft.com/office/officeart/2005/8/layout/default"/>
    <dgm:cxn modelId="{C6196ED1-B574-4CA9-B583-D245DA79E21C}" srcId="{F9954D94-E707-47CF-975A-05ABD34C3A87}" destId="{13CD3220-3B10-473D-BD59-91BDB31B6D4B}" srcOrd="0" destOrd="0" parTransId="{F8997EFA-090B-47AE-84AE-68C8C78BBF4A}" sibTransId="{78350347-0EA5-4E47-9EAD-DA1EE16F4DFC}"/>
    <dgm:cxn modelId="{37F37CD2-7E51-4CED-B8A3-A588E0BB1A81}" type="presOf" srcId="{32553281-3BE7-4C0A-A579-BF14AE76501D}" destId="{46FF5119-A8F6-4CFF-8BF4-6BDC965B81E5}" srcOrd="0" destOrd="2" presId="urn:microsoft.com/office/officeart/2005/8/layout/default"/>
    <dgm:cxn modelId="{B8DEECDB-D35C-49A6-9451-EC2D3F08E6FD}" type="presOf" srcId="{A58D4342-87EF-4F65-B946-DB2743B6BF8F}" destId="{0EB8EDB1-C541-41F0-8F51-6DF1668B9FC7}" srcOrd="0" destOrd="1" presId="urn:microsoft.com/office/officeart/2005/8/layout/default"/>
    <dgm:cxn modelId="{6B735FDE-9694-4E86-BBA0-9A210114EC3F}" type="presOf" srcId="{115E21C9-653F-4B58-8E22-1361D531ACDC}" destId="{6DF201D1-612D-4217-92E2-F9E9F67757CB}" srcOrd="0" destOrd="0" presId="urn:microsoft.com/office/officeart/2005/8/layout/default"/>
    <dgm:cxn modelId="{3CE106E3-8E1E-445B-8921-A5889958C5D4}" type="presOf" srcId="{7C55800F-5B48-4B53-A6A4-12A5E18D2359}" destId="{46FF5119-A8F6-4CFF-8BF4-6BDC965B81E5}" srcOrd="0" destOrd="0" presId="urn:microsoft.com/office/officeart/2005/8/layout/default"/>
    <dgm:cxn modelId="{5320F6EF-E0C3-42BF-9C91-C2CDC9E47510}" type="presOf" srcId="{AE70D87A-801B-4DEF-908B-86468D08DBF5}" destId="{DDD9C157-A0B9-4EC5-AFE6-34D45263F429}" srcOrd="0" destOrd="1" presId="urn:microsoft.com/office/officeart/2005/8/layout/default"/>
    <dgm:cxn modelId="{C9840CFB-7F98-4D9B-A02D-D3485DDFC137}" srcId="{A679E46C-9006-40F9-A381-4997CBC20D1C}" destId="{A58D4342-87EF-4F65-B946-DB2743B6BF8F}" srcOrd="0" destOrd="0" parTransId="{283C43AF-8CAB-466C-9E4C-D057876F0175}" sibTransId="{846D23B6-7068-4E13-AB20-C6FDBA635E23}"/>
    <dgm:cxn modelId="{216D3DFC-F560-47F3-8AE1-AA5641A08595}" srcId="{F9954D94-E707-47CF-975A-05ABD34C3A87}" destId="{A679E46C-9006-40F9-A381-4997CBC20D1C}" srcOrd="5" destOrd="0" parTransId="{A933FD85-113A-4F95-BC1A-8548087EC947}" sibTransId="{E41DC115-6BBA-4D72-BE61-92C00042A9E0}"/>
    <dgm:cxn modelId="{13F497FC-BA35-4D8D-8903-443718A7DB3D}" srcId="{4BA52675-C240-45F5-B93F-2605256E9F4F}" destId="{26BC6CDD-3354-4751-BABA-7C748CE14F3B}" srcOrd="0" destOrd="0" parTransId="{1DBB9D37-BCB9-48CB-9062-A20E4E4402FF}" sibTransId="{C792DA9F-7764-4946-8BB2-BF398DC68F51}"/>
    <dgm:cxn modelId="{9BDAC7EA-DE21-4C0F-B6A3-86152C328C3D}" type="presParOf" srcId="{142B5558-025C-4910-B7C6-13C90B38D227}" destId="{31CD1130-8DB8-49E5-9156-4C3D19CBB426}" srcOrd="0" destOrd="0" presId="urn:microsoft.com/office/officeart/2005/8/layout/default"/>
    <dgm:cxn modelId="{79C912DB-CED7-48A8-B0B8-7F746F896227}" type="presParOf" srcId="{142B5558-025C-4910-B7C6-13C90B38D227}" destId="{AA7C3FB4-7C09-4012-8D59-500E959C528B}" srcOrd="1" destOrd="0" presId="urn:microsoft.com/office/officeart/2005/8/layout/default"/>
    <dgm:cxn modelId="{0A50B4D3-616E-4A4C-B019-CDA56AA1B354}" type="presParOf" srcId="{142B5558-025C-4910-B7C6-13C90B38D227}" destId="{DE423A32-EDE6-45B8-87A8-3069AA47B19A}" srcOrd="2" destOrd="0" presId="urn:microsoft.com/office/officeart/2005/8/layout/default"/>
    <dgm:cxn modelId="{47791711-0B40-473C-8EA0-2599A49B95DC}" type="presParOf" srcId="{142B5558-025C-4910-B7C6-13C90B38D227}" destId="{A0DEA671-903E-447A-AC30-A629AD5DB692}" srcOrd="3" destOrd="0" presId="urn:microsoft.com/office/officeart/2005/8/layout/default"/>
    <dgm:cxn modelId="{A7DFFD97-A803-4128-943C-4A6F6EB095A7}" type="presParOf" srcId="{142B5558-025C-4910-B7C6-13C90B38D227}" destId="{46FF5119-A8F6-4CFF-8BF4-6BDC965B81E5}" srcOrd="4" destOrd="0" presId="urn:microsoft.com/office/officeart/2005/8/layout/default"/>
    <dgm:cxn modelId="{1D3FA178-6363-4386-8632-F9D3332B6C43}" type="presParOf" srcId="{142B5558-025C-4910-B7C6-13C90B38D227}" destId="{724E8958-9EB8-434D-AAD1-70CB07BC95A7}" srcOrd="5" destOrd="0" presId="urn:microsoft.com/office/officeart/2005/8/layout/default"/>
    <dgm:cxn modelId="{F3D55B58-2D10-4F4D-90ED-695DEDB3377B}" type="presParOf" srcId="{142B5558-025C-4910-B7C6-13C90B38D227}" destId="{DDD9C157-A0B9-4EC5-AFE6-34D45263F429}" srcOrd="6" destOrd="0" presId="urn:microsoft.com/office/officeart/2005/8/layout/default"/>
    <dgm:cxn modelId="{B2B2A22A-10AD-4396-BAC0-B684F04F241A}" type="presParOf" srcId="{142B5558-025C-4910-B7C6-13C90B38D227}" destId="{A52D28BC-D885-4C1D-8B3C-3359CBCB7D4B}" srcOrd="7" destOrd="0" presId="urn:microsoft.com/office/officeart/2005/8/layout/default"/>
    <dgm:cxn modelId="{60976CFE-3D53-491A-A6DC-8CD89295FE0D}" type="presParOf" srcId="{142B5558-025C-4910-B7C6-13C90B38D227}" destId="{6DF201D1-612D-4217-92E2-F9E9F67757CB}" srcOrd="8" destOrd="0" presId="urn:microsoft.com/office/officeart/2005/8/layout/default"/>
    <dgm:cxn modelId="{46611D43-CBB0-4BCA-9481-FC086CCFDFDD}" type="presParOf" srcId="{142B5558-025C-4910-B7C6-13C90B38D227}" destId="{3426A0C4-F937-4109-B166-3CEDB7EEC99B}" srcOrd="9" destOrd="0" presId="urn:microsoft.com/office/officeart/2005/8/layout/default"/>
    <dgm:cxn modelId="{47678507-5A3F-4FDC-ADFB-E4486393AC43}" type="presParOf" srcId="{142B5558-025C-4910-B7C6-13C90B38D227}" destId="{0EB8EDB1-C541-41F0-8F51-6DF1668B9FC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47BA3E-886E-4BF4-A350-5471BC7A3AF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AF510088-EDE5-447A-961B-2E630FE80E44}">
      <dgm:prSet phldrT="[Text]"/>
      <dgm:spPr/>
      <dgm:t>
        <a:bodyPr/>
        <a:lstStyle/>
        <a:p>
          <a:pPr algn="ctr"/>
          <a:r>
            <a:rPr lang="en-GB" dirty="0"/>
            <a:t>Weight</a:t>
          </a:r>
        </a:p>
      </dgm:t>
    </dgm:pt>
    <dgm:pt modelId="{CC069E29-5F70-4569-A78F-B9D9233F1725}" type="parTrans" cxnId="{A1E89888-FDC1-4380-9B96-76194CC3B143}">
      <dgm:prSet/>
      <dgm:spPr/>
      <dgm:t>
        <a:bodyPr/>
        <a:lstStyle/>
        <a:p>
          <a:endParaRPr lang="en-GB"/>
        </a:p>
      </dgm:t>
    </dgm:pt>
    <dgm:pt modelId="{CA5ADC14-EBCC-4E83-9F82-C8645F1ADC22}" type="sibTrans" cxnId="{A1E89888-FDC1-4380-9B96-76194CC3B143}">
      <dgm:prSet/>
      <dgm:spPr/>
      <dgm:t>
        <a:bodyPr/>
        <a:lstStyle/>
        <a:p>
          <a:endParaRPr lang="en-GB"/>
        </a:p>
      </dgm:t>
    </dgm:pt>
    <dgm:pt modelId="{BCE18AA4-B8E6-4F25-B054-C2B8A3913AA5}">
      <dgm:prSet phldrT="[Text]"/>
      <dgm:spPr>
        <a:solidFill>
          <a:schemeClr val="accent4"/>
        </a:solidFill>
      </dgm:spPr>
      <dgm:t>
        <a:bodyPr/>
        <a:lstStyle/>
        <a:p>
          <a:pPr algn="ctr"/>
          <a:r>
            <a:rPr lang="en-GB" dirty="0"/>
            <a:t>Standing height</a:t>
          </a:r>
        </a:p>
      </dgm:t>
    </dgm:pt>
    <dgm:pt modelId="{DCE3D0BF-2D2B-4F28-9EFF-2FE5EAAAB4C9}" type="parTrans" cxnId="{0FA9B2F0-8BB2-498B-8866-1F2AC5D91967}">
      <dgm:prSet/>
      <dgm:spPr/>
      <dgm:t>
        <a:bodyPr/>
        <a:lstStyle/>
        <a:p>
          <a:endParaRPr lang="en-GB"/>
        </a:p>
      </dgm:t>
    </dgm:pt>
    <dgm:pt modelId="{068A97BF-27F4-4772-96E8-7A1BE9F3A13B}" type="sibTrans" cxnId="{0FA9B2F0-8BB2-498B-8866-1F2AC5D91967}">
      <dgm:prSet/>
      <dgm:spPr/>
      <dgm:t>
        <a:bodyPr/>
        <a:lstStyle/>
        <a:p>
          <a:endParaRPr lang="en-GB"/>
        </a:p>
      </dgm:t>
    </dgm:pt>
    <dgm:pt modelId="{C0679EBF-AAF7-4495-8D17-8FACE4C52AC5}">
      <dgm:prSet phldrT="[Text]"/>
      <dgm:spPr>
        <a:solidFill>
          <a:schemeClr val="accent3"/>
        </a:solidFill>
      </dgm:spPr>
      <dgm:t>
        <a:bodyPr/>
        <a:lstStyle/>
        <a:p>
          <a:pPr algn="ctr"/>
          <a:r>
            <a:rPr lang="en-GB" dirty="0"/>
            <a:t>Arm span</a:t>
          </a:r>
        </a:p>
      </dgm:t>
    </dgm:pt>
    <dgm:pt modelId="{104470AE-AE55-465C-9875-1BB149BD3FB2}" type="parTrans" cxnId="{526D6C3D-2D79-485A-9B6E-B73F383BCBFA}">
      <dgm:prSet/>
      <dgm:spPr/>
      <dgm:t>
        <a:bodyPr/>
        <a:lstStyle/>
        <a:p>
          <a:endParaRPr lang="en-GB"/>
        </a:p>
      </dgm:t>
    </dgm:pt>
    <dgm:pt modelId="{7CCF5BF5-5047-4AC8-A2B7-A0C7F76DA93B}" type="sibTrans" cxnId="{526D6C3D-2D79-485A-9B6E-B73F383BCBFA}">
      <dgm:prSet/>
      <dgm:spPr/>
      <dgm:t>
        <a:bodyPr/>
        <a:lstStyle/>
        <a:p>
          <a:endParaRPr lang="en-GB"/>
        </a:p>
      </dgm:t>
    </dgm:pt>
    <dgm:pt modelId="{EB81084D-0E4B-4EA0-A77C-9273F3E30B45}">
      <dgm:prSet phldrT="[Text]"/>
      <dgm:spPr>
        <a:solidFill>
          <a:schemeClr val="accent4"/>
        </a:solidFill>
      </dgm:spPr>
      <dgm:t>
        <a:bodyPr/>
        <a:lstStyle/>
        <a:p>
          <a:pPr algn="ctr"/>
          <a:r>
            <a:rPr lang="en-GB" dirty="0"/>
            <a:t>Hip </a:t>
          </a:r>
          <a:r>
            <a:rPr lang="en-GB" dirty="0" err="1"/>
            <a:t>circumference</a:t>
          </a:r>
          <a:r>
            <a:rPr lang="en-GB" baseline="30000" dirty="0" err="1"/>
            <a:t>b</a:t>
          </a:r>
          <a:endParaRPr lang="en-GB" baseline="30000" dirty="0"/>
        </a:p>
      </dgm:t>
    </dgm:pt>
    <dgm:pt modelId="{7B39B1EA-6697-40C5-BF0D-AAE984B641F7}" type="parTrans" cxnId="{E3689CC8-C626-4473-8B3B-2351152A2A3E}">
      <dgm:prSet/>
      <dgm:spPr/>
      <dgm:t>
        <a:bodyPr/>
        <a:lstStyle/>
        <a:p>
          <a:endParaRPr lang="en-GB"/>
        </a:p>
      </dgm:t>
    </dgm:pt>
    <dgm:pt modelId="{EC0B1DD8-D19A-4A54-A54D-133BAE35D2BB}" type="sibTrans" cxnId="{E3689CC8-C626-4473-8B3B-2351152A2A3E}">
      <dgm:prSet/>
      <dgm:spPr/>
      <dgm:t>
        <a:bodyPr/>
        <a:lstStyle/>
        <a:p>
          <a:endParaRPr lang="en-GB"/>
        </a:p>
      </dgm:t>
    </dgm:pt>
    <dgm:pt modelId="{0801A555-387C-49A9-8AC5-9ACD03A0831D}">
      <dgm:prSet phldrT="[Text]"/>
      <dgm:spPr>
        <a:solidFill>
          <a:srgbClr val="274554"/>
        </a:solidFill>
      </dgm:spPr>
      <dgm:t>
        <a:bodyPr/>
        <a:lstStyle/>
        <a:p>
          <a:pPr algn="ctr"/>
          <a:r>
            <a:rPr lang="en-GB" dirty="0"/>
            <a:t>Waist </a:t>
          </a:r>
          <a:r>
            <a:rPr lang="en-GB" dirty="0" err="1"/>
            <a:t>circumference</a:t>
          </a:r>
          <a:r>
            <a:rPr lang="en-GB" baseline="30000" dirty="0" err="1"/>
            <a:t>a</a:t>
          </a:r>
          <a:endParaRPr lang="en-GB" baseline="30000" dirty="0"/>
        </a:p>
      </dgm:t>
    </dgm:pt>
    <dgm:pt modelId="{AFEA8CBD-C100-4780-A3DA-4DCA366D16DA}" type="parTrans" cxnId="{A7E04E8C-9F1A-492E-A2EA-3DF76823F464}">
      <dgm:prSet/>
      <dgm:spPr/>
      <dgm:t>
        <a:bodyPr/>
        <a:lstStyle/>
        <a:p>
          <a:endParaRPr lang="en-GB"/>
        </a:p>
      </dgm:t>
    </dgm:pt>
    <dgm:pt modelId="{A5EE9077-196B-4F05-ACB0-D5362910BD1A}" type="sibTrans" cxnId="{A7E04E8C-9F1A-492E-A2EA-3DF76823F464}">
      <dgm:prSet/>
      <dgm:spPr/>
      <dgm:t>
        <a:bodyPr/>
        <a:lstStyle/>
        <a:p>
          <a:endParaRPr lang="en-GB"/>
        </a:p>
      </dgm:t>
    </dgm:pt>
    <dgm:pt modelId="{AC85684C-10CB-4B4C-9F97-05EAA25321A6}">
      <dgm:prSet/>
      <dgm:spPr>
        <a:solidFill>
          <a:schemeClr val="accent4"/>
        </a:solidFill>
      </dgm:spPr>
      <dgm:t>
        <a:bodyPr/>
        <a:lstStyle/>
        <a:p>
          <a:pPr algn="l"/>
          <a:r>
            <a:rPr lang="en-GB" dirty="0"/>
            <a:t>Measured to the nearest 0.1 cm</a:t>
          </a:r>
        </a:p>
      </dgm:t>
    </dgm:pt>
    <dgm:pt modelId="{3A94CB5B-9073-434B-BCFE-93D54B6E3BDC}" type="parTrans" cxnId="{234F19E7-53EF-43BB-B3F9-6D3AA1909A3E}">
      <dgm:prSet/>
      <dgm:spPr/>
      <dgm:t>
        <a:bodyPr/>
        <a:lstStyle/>
        <a:p>
          <a:endParaRPr lang="en-GB"/>
        </a:p>
      </dgm:t>
    </dgm:pt>
    <dgm:pt modelId="{5720C2AB-9A19-400E-B9B7-957A7CEAB692}" type="sibTrans" cxnId="{234F19E7-53EF-43BB-B3F9-6D3AA1909A3E}">
      <dgm:prSet/>
      <dgm:spPr/>
      <dgm:t>
        <a:bodyPr/>
        <a:lstStyle/>
        <a:p>
          <a:endParaRPr lang="en-GB"/>
        </a:p>
      </dgm:t>
    </dgm:pt>
    <dgm:pt modelId="{ED20B2B2-676E-41F3-883F-75492066BE83}">
      <dgm:prSet phldrT="[Text]"/>
      <dgm:spPr>
        <a:solidFill>
          <a:srgbClr val="274554"/>
        </a:solidFill>
      </dgm:spPr>
      <dgm:t>
        <a:bodyPr/>
        <a:lstStyle/>
        <a:p>
          <a:pPr algn="l"/>
          <a:r>
            <a:rPr lang="en-GB" dirty="0"/>
            <a:t>Measured to the nearest 0.1 cm</a:t>
          </a:r>
        </a:p>
      </dgm:t>
    </dgm:pt>
    <dgm:pt modelId="{29D8CF72-C3BB-48CD-A9A0-D5E9A83D3B1E}" type="parTrans" cxnId="{EA994716-C501-4488-88C7-B2CC81581E8F}">
      <dgm:prSet/>
      <dgm:spPr/>
      <dgm:t>
        <a:bodyPr/>
        <a:lstStyle/>
        <a:p>
          <a:endParaRPr lang="en-GB"/>
        </a:p>
      </dgm:t>
    </dgm:pt>
    <dgm:pt modelId="{5B2BAAFD-9AEA-47C2-80E3-7C790954DBE4}" type="sibTrans" cxnId="{EA994716-C501-4488-88C7-B2CC81581E8F}">
      <dgm:prSet/>
      <dgm:spPr/>
      <dgm:t>
        <a:bodyPr/>
        <a:lstStyle/>
        <a:p>
          <a:endParaRPr lang="en-GB"/>
        </a:p>
      </dgm:t>
    </dgm:pt>
    <dgm:pt modelId="{B5D3628C-01FF-4B1B-A0FA-8DF1173B11CF}">
      <dgm:prSet phldrT="[Text]"/>
      <dgm:spPr>
        <a:solidFill>
          <a:schemeClr val="accent3"/>
        </a:solidFill>
      </dgm:spPr>
      <dgm:t>
        <a:bodyPr/>
        <a:lstStyle/>
        <a:p>
          <a:pPr algn="l"/>
          <a:r>
            <a:rPr lang="en-GB" dirty="0"/>
            <a:t>Measured to the nearest 0.1 cm</a:t>
          </a:r>
        </a:p>
      </dgm:t>
    </dgm:pt>
    <dgm:pt modelId="{77101CF5-21B2-476A-93E8-B4357075B1A2}" type="parTrans" cxnId="{4096C137-B6AC-4585-BB26-A433F768848F}">
      <dgm:prSet/>
      <dgm:spPr/>
      <dgm:t>
        <a:bodyPr/>
        <a:lstStyle/>
        <a:p>
          <a:endParaRPr lang="en-GB"/>
        </a:p>
      </dgm:t>
    </dgm:pt>
    <dgm:pt modelId="{59FC4EDD-83EF-46B6-82ED-4F97BCEB841E}" type="sibTrans" cxnId="{4096C137-B6AC-4585-BB26-A433F768848F}">
      <dgm:prSet/>
      <dgm:spPr/>
      <dgm:t>
        <a:bodyPr/>
        <a:lstStyle/>
        <a:p>
          <a:endParaRPr lang="en-GB"/>
        </a:p>
      </dgm:t>
    </dgm:pt>
    <dgm:pt modelId="{3623DC40-3294-49AD-83A4-51A427CF4A4D}">
      <dgm:prSet phldrT="[Text]"/>
      <dgm:spPr>
        <a:solidFill>
          <a:schemeClr val="accent4"/>
        </a:solidFill>
      </dgm:spPr>
      <dgm:t>
        <a:bodyPr/>
        <a:lstStyle/>
        <a:p>
          <a:pPr algn="l"/>
          <a:r>
            <a:rPr lang="en-GB" dirty="0"/>
            <a:t>Measured to the nearest 0.1 cm</a:t>
          </a:r>
        </a:p>
      </dgm:t>
    </dgm:pt>
    <dgm:pt modelId="{AB97731A-2B6A-4EA5-B02B-9C479715F8D5}" type="parTrans" cxnId="{85D1430C-5ED3-4736-9618-02D883694790}">
      <dgm:prSet/>
      <dgm:spPr/>
      <dgm:t>
        <a:bodyPr/>
        <a:lstStyle/>
        <a:p>
          <a:endParaRPr lang="en-GB"/>
        </a:p>
      </dgm:t>
    </dgm:pt>
    <dgm:pt modelId="{A76E23D9-3E3C-47DD-8965-D863F8DFA3F5}" type="sibTrans" cxnId="{85D1430C-5ED3-4736-9618-02D883694790}">
      <dgm:prSet/>
      <dgm:spPr/>
      <dgm:t>
        <a:bodyPr/>
        <a:lstStyle/>
        <a:p>
          <a:endParaRPr lang="en-GB"/>
        </a:p>
      </dgm:t>
    </dgm:pt>
    <dgm:pt modelId="{8F1E401A-6146-49E5-A30A-1AA0DBA465AB}">
      <dgm:prSet phldrT="[Text]"/>
      <dgm:spPr/>
      <dgm:t>
        <a:bodyPr/>
        <a:lstStyle/>
        <a:p>
          <a:pPr algn="l"/>
          <a:r>
            <a:rPr lang="en-GB" dirty="0"/>
            <a:t>Measured to the nearest 0.1 kg</a:t>
          </a:r>
        </a:p>
      </dgm:t>
    </dgm:pt>
    <dgm:pt modelId="{902D283A-0954-42F0-B62C-981365D817DB}" type="parTrans" cxnId="{3E378C1C-2069-4B1A-BA6C-AA1D52360FB7}">
      <dgm:prSet/>
      <dgm:spPr/>
      <dgm:t>
        <a:bodyPr/>
        <a:lstStyle/>
        <a:p>
          <a:endParaRPr lang="en-GB"/>
        </a:p>
      </dgm:t>
    </dgm:pt>
    <dgm:pt modelId="{B8E8D943-B090-451E-8896-67343C061960}" type="sibTrans" cxnId="{3E378C1C-2069-4B1A-BA6C-AA1D52360FB7}">
      <dgm:prSet/>
      <dgm:spPr/>
      <dgm:t>
        <a:bodyPr/>
        <a:lstStyle/>
        <a:p>
          <a:endParaRPr lang="en-GB"/>
        </a:p>
      </dgm:t>
    </dgm:pt>
    <dgm:pt modelId="{B6BFB8F9-4072-4D65-B8DE-280FA84E4DF3}">
      <dgm:prSet phldrT="[Text]"/>
      <dgm:spPr/>
      <dgm:t>
        <a:bodyPr/>
        <a:lstStyle/>
        <a:p>
          <a:pPr algn="l"/>
          <a:r>
            <a:rPr lang="en-GB" dirty="0"/>
            <a:t>In minimal or light clothing with empty pockets (loose/heavy objects such as wallet, phone, etc. removed); no shoes</a:t>
          </a:r>
        </a:p>
      </dgm:t>
    </dgm:pt>
    <dgm:pt modelId="{13CFCA67-0388-4C5F-9D1D-364D11EF1C02}" type="parTrans" cxnId="{B0BEAB98-A227-48F3-AF9D-336766445685}">
      <dgm:prSet/>
      <dgm:spPr/>
      <dgm:t>
        <a:bodyPr/>
        <a:lstStyle/>
        <a:p>
          <a:endParaRPr lang="en-GB"/>
        </a:p>
      </dgm:t>
    </dgm:pt>
    <dgm:pt modelId="{85A64B12-E7FA-4404-A236-9823654A7BE2}" type="sibTrans" cxnId="{B0BEAB98-A227-48F3-AF9D-336766445685}">
      <dgm:prSet/>
      <dgm:spPr/>
      <dgm:t>
        <a:bodyPr/>
        <a:lstStyle/>
        <a:p>
          <a:endParaRPr lang="en-GB"/>
        </a:p>
      </dgm:t>
    </dgm:pt>
    <dgm:pt modelId="{5C6D9086-9026-4197-8369-366418E6B29C}">
      <dgm:prSet phldrT="[Text]"/>
      <dgm:spPr>
        <a:solidFill>
          <a:schemeClr val="accent4"/>
        </a:solidFill>
      </dgm:spPr>
      <dgm:t>
        <a:bodyPr/>
        <a:lstStyle/>
        <a:p>
          <a:pPr algn="l"/>
          <a:r>
            <a:rPr lang="en-GB" dirty="0"/>
            <a:t>Use wall-mounted tape measure or stadiometer; measure with feet shoulder-width apart, head facing forward with Frankfurt plane at 90° to wall</a:t>
          </a:r>
        </a:p>
      </dgm:t>
    </dgm:pt>
    <dgm:pt modelId="{B9F0017E-2C6B-4EA1-865F-FE494857B4D8}" type="parTrans" cxnId="{18084F31-1F07-4AE0-A11F-F90E985C9809}">
      <dgm:prSet/>
      <dgm:spPr/>
      <dgm:t>
        <a:bodyPr/>
        <a:lstStyle/>
        <a:p>
          <a:endParaRPr lang="en-GB"/>
        </a:p>
      </dgm:t>
    </dgm:pt>
    <dgm:pt modelId="{DE8F5B5C-3DE8-401A-84DD-C67081073DE8}" type="sibTrans" cxnId="{18084F31-1F07-4AE0-A11F-F90E985C9809}">
      <dgm:prSet/>
      <dgm:spPr/>
      <dgm:t>
        <a:bodyPr/>
        <a:lstStyle/>
        <a:p>
          <a:endParaRPr lang="en-GB"/>
        </a:p>
      </dgm:t>
    </dgm:pt>
    <dgm:pt modelId="{04CEA4B2-7039-4E56-8F9A-F27ADCC906E8}">
      <dgm:prSet phldrT="[Text]"/>
      <dgm:spPr>
        <a:solidFill>
          <a:schemeClr val="accent3"/>
        </a:solidFill>
      </dgm:spPr>
      <dgm:t>
        <a:bodyPr/>
        <a:lstStyle/>
        <a:p>
          <a:pPr algn="l"/>
          <a:r>
            <a:rPr lang="en-GB" dirty="0"/>
            <a:t>Can be measured supine or standing; whichever is chosen, it is important to be consistent</a:t>
          </a:r>
        </a:p>
      </dgm:t>
    </dgm:pt>
    <dgm:pt modelId="{86576087-8B26-49DC-A32A-9AFD545054DF}" type="parTrans" cxnId="{82B102CF-2A67-4F53-8619-114DC6586D34}">
      <dgm:prSet/>
      <dgm:spPr/>
      <dgm:t>
        <a:bodyPr/>
        <a:lstStyle/>
        <a:p>
          <a:endParaRPr lang="en-GB"/>
        </a:p>
      </dgm:t>
    </dgm:pt>
    <dgm:pt modelId="{8F22377A-73F0-4F21-9A2F-96B82A925DA0}" type="sibTrans" cxnId="{82B102CF-2A67-4F53-8619-114DC6586D34}">
      <dgm:prSet/>
      <dgm:spPr/>
      <dgm:t>
        <a:bodyPr/>
        <a:lstStyle/>
        <a:p>
          <a:endParaRPr lang="en-GB"/>
        </a:p>
      </dgm:t>
    </dgm:pt>
    <dgm:pt modelId="{3B3698EF-E5E6-4563-A771-A75074882D00}">
      <dgm:prSet phldrT="[Text]"/>
      <dgm:spPr>
        <a:solidFill>
          <a:srgbClr val="274554"/>
        </a:solidFill>
      </dgm:spPr>
      <dgm:t>
        <a:bodyPr/>
        <a:lstStyle/>
        <a:p>
          <a:pPr algn="l"/>
          <a:r>
            <a:rPr lang="en-GB" dirty="0"/>
            <a:t>Locate the tape measure at umbilicus and perpendicular to the long axis of the body. Take measurement at the end of an exhalation. Use the technique for which there are data to compare for that specific population</a:t>
          </a:r>
        </a:p>
      </dgm:t>
    </dgm:pt>
    <dgm:pt modelId="{EA9FB5A0-3DDB-4FB3-AEE6-0E4E3D17A6DE}" type="parTrans" cxnId="{10911235-7022-4537-AAD2-581107D23127}">
      <dgm:prSet/>
      <dgm:spPr/>
      <dgm:t>
        <a:bodyPr/>
        <a:lstStyle/>
        <a:p>
          <a:endParaRPr lang="en-GB"/>
        </a:p>
      </dgm:t>
    </dgm:pt>
    <dgm:pt modelId="{A1A069CF-03E1-4045-BACF-74182DAD393C}" type="sibTrans" cxnId="{10911235-7022-4537-AAD2-581107D23127}">
      <dgm:prSet/>
      <dgm:spPr/>
      <dgm:t>
        <a:bodyPr/>
        <a:lstStyle/>
        <a:p>
          <a:endParaRPr lang="en-GB"/>
        </a:p>
      </dgm:t>
    </dgm:pt>
    <dgm:pt modelId="{442B0CEB-E1CF-4558-94CB-E11446F55B9F}">
      <dgm:prSet/>
      <dgm:spPr>
        <a:solidFill>
          <a:schemeClr val="accent4"/>
        </a:solidFill>
      </dgm:spPr>
      <dgm:t>
        <a:bodyPr/>
        <a:lstStyle/>
        <a:p>
          <a:pPr algn="l"/>
          <a:r>
            <a:rPr lang="en-GB" dirty="0"/>
            <a:t>Locate the tape measure at the widest point across the buttocks, under the abdominal pannus, and perpendicular to the long axis of the body</a:t>
          </a:r>
        </a:p>
      </dgm:t>
    </dgm:pt>
    <dgm:pt modelId="{4C86679F-84C4-4D40-8EF5-2DEFA6B70E3C}" type="parTrans" cxnId="{858C5E79-1D5A-4EBE-A045-51131AE096D1}">
      <dgm:prSet/>
      <dgm:spPr/>
      <dgm:t>
        <a:bodyPr/>
        <a:lstStyle/>
        <a:p>
          <a:endParaRPr lang="en-GB"/>
        </a:p>
      </dgm:t>
    </dgm:pt>
    <dgm:pt modelId="{78C4617B-3A64-4B7D-AE7B-A6F14B392A97}" type="sibTrans" cxnId="{858C5E79-1D5A-4EBE-A045-51131AE096D1}">
      <dgm:prSet/>
      <dgm:spPr/>
      <dgm:t>
        <a:bodyPr/>
        <a:lstStyle/>
        <a:p>
          <a:endParaRPr lang="en-GB"/>
        </a:p>
      </dgm:t>
    </dgm:pt>
    <dgm:pt modelId="{6B5EB210-FFA5-4C24-95DF-BD748F756E26}">
      <dgm:prSet phldrT="[Text]"/>
      <dgm:spPr>
        <a:solidFill>
          <a:schemeClr val="accent4"/>
        </a:solidFill>
      </dgm:spPr>
      <dgm:t>
        <a:bodyPr/>
        <a:lstStyle/>
        <a:p>
          <a:pPr algn="l"/>
          <a:r>
            <a:rPr lang="en-GB" dirty="0"/>
            <a:t>It may not be possible for heels, buttocks, shoulder blades, and back of the head to all touch the wall; if so, head and buttocks are recommended contact points</a:t>
          </a:r>
        </a:p>
      </dgm:t>
    </dgm:pt>
    <dgm:pt modelId="{46F31597-FE84-4925-969D-342D92E9C7A7}" type="parTrans" cxnId="{9BBC14FD-4673-4E66-921C-794D89877275}">
      <dgm:prSet/>
      <dgm:spPr/>
      <dgm:t>
        <a:bodyPr/>
        <a:lstStyle/>
        <a:p>
          <a:endParaRPr lang="en-GB"/>
        </a:p>
      </dgm:t>
    </dgm:pt>
    <dgm:pt modelId="{DB62911D-94BD-4325-8AF2-1ECA30E3A72A}" type="sibTrans" cxnId="{9BBC14FD-4673-4E66-921C-794D89877275}">
      <dgm:prSet/>
      <dgm:spPr/>
      <dgm:t>
        <a:bodyPr/>
        <a:lstStyle/>
        <a:p>
          <a:endParaRPr lang="en-GB"/>
        </a:p>
      </dgm:t>
    </dgm:pt>
    <dgm:pt modelId="{EB208F41-E10B-4391-9EC3-BFDA673BFE98}" type="pres">
      <dgm:prSet presAssocID="{A447BA3E-886E-4BF4-A350-5471BC7A3AF6}" presName="diagram" presStyleCnt="0">
        <dgm:presLayoutVars>
          <dgm:dir/>
          <dgm:resizeHandles val="exact"/>
        </dgm:presLayoutVars>
      </dgm:prSet>
      <dgm:spPr/>
    </dgm:pt>
    <dgm:pt modelId="{BB64DC95-E1E7-4BDC-8C65-5C3AC166D91E}" type="pres">
      <dgm:prSet presAssocID="{AF510088-EDE5-447A-961B-2E630FE80E44}" presName="node" presStyleLbl="node1" presStyleIdx="0" presStyleCnt="5">
        <dgm:presLayoutVars>
          <dgm:bulletEnabled val="1"/>
        </dgm:presLayoutVars>
      </dgm:prSet>
      <dgm:spPr/>
    </dgm:pt>
    <dgm:pt modelId="{78DC5471-5668-41BD-910E-003B69B6BFE8}" type="pres">
      <dgm:prSet presAssocID="{CA5ADC14-EBCC-4E83-9F82-C8645F1ADC22}" presName="sibTrans" presStyleCnt="0"/>
      <dgm:spPr/>
    </dgm:pt>
    <dgm:pt modelId="{31FD22EB-1134-4CCA-842C-C296CF554C70}" type="pres">
      <dgm:prSet presAssocID="{BCE18AA4-B8E6-4F25-B054-C2B8A3913AA5}" presName="node" presStyleLbl="node1" presStyleIdx="1" presStyleCnt="5">
        <dgm:presLayoutVars>
          <dgm:bulletEnabled val="1"/>
        </dgm:presLayoutVars>
      </dgm:prSet>
      <dgm:spPr/>
    </dgm:pt>
    <dgm:pt modelId="{575A4507-B02E-4F0A-A256-9CE1F2D11946}" type="pres">
      <dgm:prSet presAssocID="{068A97BF-27F4-4772-96E8-7A1BE9F3A13B}" presName="sibTrans" presStyleCnt="0"/>
      <dgm:spPr/>
    </dgm:pt>
    <dgm:pt modelId="{6699FC5D-348A-45C6-9461-D7031BA64306}" type="pres">
      <dgm:prSet presAssocID="{C0679EBF-AAF7-4495-8D17-8FACE4C52AC5}" presName="node" presStyleLbl="node1" presStyleIdx="2" presStyleCnt="5">
        <dgm:presLayoutVars>
          <dgm:bulletEnabled val="1"/>
        </dgm:presLayoutVars>
      </dgm:prSet>
      <dgm:spPr/>
    </dgm:pt>
    <dgm:pt modelId="{4948520D-CC6B-411F-B50A-E49566A132AA}" type="pres">
      <dgm:prSet presAssocID="{7CCF5BF5-5047-4AC8-A2B7-A0C7F76DA93B}" presName="sibTrans" presStyleCnt="0"/>
      <dgm:spPr/>
    </dgm:pt>
    <dgm:pt modelId="{A1337DF5-5116-4808-9FB6-9894CE39ABD3}" type="pres">
      <dgm:prSet presAssocID="{0801A555-387C-49A9-8AC5-9ACD03A0831D}" presName="node" presStyleLbl="node1" presStyleIdx="3" presStyleCnt="5">
        <dgm:presLayoutVars>
          <dgm:bulletEnabled val="1"/>
        </dgm:presLayoutVars>
      </dgm:prSet>
      <dgm:spPr/>
    </dgm:pt>
    <dgm:pt modelId="{E358A8D2-F228-40F2-A824-34BD3AAD60D2}" type="pres">
      <dgm:prSet presAssocID="{A5EE9077-196B-4F05-ACB0-D5362910BD1A}" presName="sibTrans" presStyleCnt="0"/>
      <dgm:spPr/>
    </dgm:pt>
    <dgm:pt modelId="{482799BB-E145-4AE7-B4AA-25B7A615AB1B}" type="pres">
      <dgm:prSet presAssocID="{EB81084D-0E4B-4EA0-A77C-9273F3E30B45}" presName="node" presStyleLbl="node1" presStyleIdx="4" presStyleCnt="5">
        <dgm:presLayoutVars>
          <dgm:bulletEnabled val="1"/>
        </dgm:presLayoutVars>
      </dgm:prSet>
      <dgm:spPr/>
    </dgm:pt>
  </dgm:ptLst>
  <dgm:cxnLst>
    <dgm:cxn modelId="{292F9601-CCB4-4825-8F0F-D9249A9EF683}" type="presOf" srcId="{442B0CEB-E1CF-4558-94CB-E11446F55B9F}" destId="{482799BB-E145-4AE7-B4AA-25B7A615AB1B}" srcOrd="0" destOrd="2" presId="urn:microsoft.com/office/officeart/2005/8/layout/default"/>
    <dgm:cxn modelId="{F85CC604-E822-4B03-9697-55689E8C65BE}" type="presOf" srcId="{B6BFB8F9-4072-4D65-B8DE-280FA84E4DF3}" destId="{BB64DC95-E1E7-4BDC-8C65-5C3AC166D91E}" srcOrd="0" destOrd="2" presId="urn:microsoft.com/office/officeart/2005/8/layout/default"/>
    <dgm:cxn modelId="{85D1430C-5ED3-4736-9618-02D883694790}" srcId="{BCE18AA4-B8E6-4F25-B054-C2B8A3913AA5}" destId="{3623DC40-3294-49AD-83A4-51A427CF4A4D}" srcOrd="0" destOrd="0" parTransId="{AB97731A-2B6A-4EA5-B02B-9C479715F8D5}" sibTransId="{A76E23D9-3E3C-47DD-8965-D863F8DFA3F5}"/>
    <dgm:cxn modelId="{8ED1C30E-34A8-49F9-BC5D-BD31A7F5817C}" type="presOf" srcId="{3623DC40-3294-49AD-83A4-51A427CF4A4D}" destId="{31FD22EB-1134-4CCA-842C-C296CF554C70}" srcOrd="0" destOrd="1" presId="urn:microsoft.com/office/officeart/2005/8/layout/default"/>
    <dgm:cxn modelId="{EA994716-C501-4488-88C7-B2CC81581E8F}" srcId="{0801A555-387C-49A9-8AC5-9ACD03A0831D}" destId="{ED20B2B2-676E-41F3-883F-75492066BE83}" srcOrd="0" destOrd="0" parTransId="{29D8CF72-C3BB-48CD-A9A0-D5E9A83D3B1E}" sibTransId="{5B2BAAFD-9AEA-47C2-80E3-7C790954DBE4}"/>
    <dgm:cxn modelId="{3E378C1C-2069-4B1A-BA6C-AA1D52360FB7}" srcId="{AF510088-EDE5-447A-961B-2E630FE80E44}" destId="{8F1E401A-6146-49E5-A30A-1AA0DBA465AB}" srcOrd="0" destOrd="0" parTransId="{902D283A-0954-42F0-B62C-981365D817DB}" sibTransId="{B8E8D943-B090-451E-8896-67343C061960}"/>
    <dgm:cxn modelId="{AB3EE71D-F276-4542-B317-3094FE8EF3CB}" type="presOf" srcId="{EB81084D-0E4B-4EA0-A77C-9273F3E30B45}" destId="{482799BB-E145-4AE7-B4AA-25B7A615AB1B}" srcOrd="0" destOrd="0" presId="urn:microsoft.com/office/officeart/2005/8/layout/default"/>
    <dgm:cxn modelId="{9A2DDA2E-9288-4EE8-948A-D35BDFE04061}" type="presOf" srcId="{6B5EB210-FFA5-4C24-95DF-BD748F756E26}" destId="{31FD22EB-1134-4CCA-842C-C296CF554C70}" srcOrd="0" destOrd="3" presId="urn:microsoft.com/office/officeart/2005/8/layout/default"/>
    <dgm:cxn modelId="{18084F31-1F07-4AE0-A11F-F90E985C9809}" srcId="{BCE18AA4-B8E6-4F25-B054-C2B8A3913AA5}" destId="{5C6D9086-9026-4197-8369-366418E6B29C}" srcOrd="1" destOrd="0" parTransId="{B9F0017E-2C6B-4EA1-865F-FE494857B4D8}" sibTransId="{DE8F5B5C-3DE8-401A-84DD-C67081073DE8}"/>
    <dgm:cxn modelId="{10911235-7022-4537-AAD2-581107D23127}" srcId="{0801A555-387C-49A9-8AC5-9ACD03A0831D}" destId="{3B3698EF-E5E6-4563-A771-A75074882D00}" srcOrd="1" destOrd="0" parTransId="{EA9FB5A0-3DDB-4FB3-AEE6-0E4E3D17A6DE}" sibTransId="{A1A069CF-03E1-4045-BACF-74182DAD393C}"/>
    <dgm:cxn modelId="{4096C137-B6AC-4585-BB26-A433F768848F}" srcId="{C0679EBF-AAF7-4495-8D17-8FACE4C52AC5}" destId="{B5D3628C-01FF-4B1B-A0FA-8DF1173B11CF}" srcOrd="0" destOrd="0" parTransId="{77101CF5-21B2-476A-93E8-B4357075B1A2}" sibTransId="{59FC4EDD-83EF-46B6-82ED-4F97BCEB841E}"/>
    <dgm:cxn modelId="{526D6C3D-2D79-485A-9B6E-B73F383BCBFA}" srcId="{A447BA3E-886E-4BF4-A350-5471BC7A3AF6}" destId="{C0679EBF-AAF7-4495-8D17-8FACE4C52AC5}" srcOrd="2" destOrd="0" parTransId="{104470AE-AE55-465C-9875-1BB149BD3FB2}" sibTransId="{7CCF5BF5-5047-4AC8-A2B7-A0C7F76DA93B}"/>
    <dgm:cxn modelId="{1D99E85C-2DC3-46A1-B125-DFB6740E623E}" type="presOf" srcId="{3B3698EF-E5E6-4563-A771-A75074882D00}" destId="{A1337DF5-5116-4808-9FB6-9894CE39ABD3}" srcOrd="0" destOrd="2" presId="urn:microsoft.com/office/officeart/2005/8/layout/default"/>
    <dgm:cxn modelId="{6E311F43-E88B-433F-9DB5-CD2EED02E22B}" type="presOf" srcId="{5C6D9086-9026-4197-8369-366418E6B29C}" destId="{31FD22EB-1134-4CCA-842C-C296CF554C70}" srcOrd="0" destOrd="2" presId="urn:microsoft.com/office/officeart/2005/8/layout/default"/>
    <dgm:cxn modelId="{929AB377-7152-4B31-A9FC-83EBD5A79E28}" type="presOf" srcId="{ED20B2B2-676E-41F3-883F-75492066BE83}" destId="{A1337DF5-5116-4808-9FB6-9894CE39ABD3}" srcOrd="0" destOrd="1" presId="urn:microsoft.com/office/officeart/2005/8/layout/default"/>
    <dgm:cxn modelId="{858C5E79-1D5A-4EBE-A045-51131AE096D1}" srcId="{EB81084D-0E4B-4EA0-A77C-9273F3E30B45}" destId="{442B0CEB-E1CF-4558-94CB-E11446F55B9F}" srcOrd="1" destOrd="0" parTransId="{4C86679F-84C4-4D40-8EF5-2DEFA6B70E3C}" sibTransId="{78C4617B-3A64-4B7D-AE7B-A6F14B392A97}"/>
    <dgm:cxn modelId="{3C844459-BB74-45C5-8D2B-6CDC2638116C}" type="presOf" srcId="{8F1E401A-6146-49E5-A30A-1AA0DBA465AB}" destId="{BB64DC95-E1E7-4BDC-8C65-5C3AC166D91E}" srcOrd="0" destOrd="1" presId="urn:microsoft.com/office/officeart/2005/8/layout/default"/>
    <dgm:cxn modelId="{A1E89888-FDC1-4380-9B96-76194CC3B143}" srcId="{A447BA3E-886E-4BF4-A350-5471BC7A3AF6}" destId="{AF510088-EDE5-447A-961B-2E630FE80E44}" srcOrd="0" destOrd="0" parTransId="{CC069E29-5F70-4569-A78F-B9D9233F1725}" sibTransId="{CA5ADC14-EBCC-4E83-9F82-C8645F1ADC22}"/>
    <dgm:cxn modelId="{A7E04E8C-9F1A-492E-A2EA-3DF76823F464}" srcId="{A447BA3E-886E-4BF4-A350-5471BC7A3AF6}" destId="{0801A555-387C-49A9-8AC5-9ACD03A0831D}" srcOrd="3" destOrd="0" parTransId="{AFEA8CBD-C100-4780-A3DA-4DCA366D16DA}" sibTransId="{A5EE9077-196B-4F05-ACB0-D5362910BD1A}"/>
    <dgm:cxn modelId="{4EF88796-AE2C-4421-AB7A-3AACA5E3AD62}" type="presOf" srcId="{B5D3628C-01FF-4B1B-A0FA-8DF1173B11CF}" destId="{6699FC5D-348A-45C6-9461-D7031BA64306}" srcOrd="0" destOrd="1" presId="urn:microsoft.com/office/officeart/2005/8/layout/default"/>
    <dgm:cxn modelId="{6C3C9298-6F9B-4103-BF3C-46555673D2BD}" type="presOf" srcId="{BCE18AA4-B8E6-4F25-B054-C2B8A3913AA5}" destId="{31FD22EB-1134-4CCA-842C-C296CF554C70}" srcOrd="0" destOrd="0" presId="urn:microsoft.com/office/officeart/2005/8/layout/default"/>
    <dgm:cxn modelId="{B0BEAB98-A227-48F3-AF9D-336766445685}" srcId="{AF510088-EDE5-447A-961B-2E630FE80E44}" destId="{B6BFB8F9-4072-4D65-B8DE-280FA84E4DF3}" srcOrd="1" destOrd="0" parTransId="{13CFCA67-0388-4C5F-9D1D-364D11EF1C02}" sibTransId="{85A64B12-E7FA-4404-A236-9823654A7BE2}"/>
    <dgm:cxn modelId="{999CAF9D-7CE6-4F3E-B8A7-9062D9914B7A}" type="presOf" srcId="{C0679EBF-AAF7-4495-8D17-8FACE4C52AC5}" destId="{6699FC5D-348A-45C6-9461-D7031BA64306}" srcOrd="0" destOrd="0" presId="urn:microsoft.com/office/officeart/2005/8/layout/default"/>
    <dgm:cxn modelId="{672467AB-E132-4F25-8312-EC48FE866A45}" type="presOf" srcId="{A447BA3E-886E-4BF4-A350-5471BC7A3AF6}" destId="{EB208F41-E10B-4391-9EC3-BFDA673BFE98}" srcOrd="0" destOrd="0" presId="urn:microsoft.com/office/officeart/2005/8/layout/default"/>
    <dgm:cxn modelId="{E3689CC8-C626-4473-8B3B-2351152A2A3E}" srcId="{A447BA3E-886E-4BF4-A350-5471BC7A3AF6}" destId="{EB81084D-0E4B-4EA0-A77C-9273F3E30B45}" srcOrd="4" destOrd="0" parTransId="{7B39B1EA-6697-40C5-BF0D-AAE984B641F7}" sibTransId="{EC0B1DD8-D19A-4A54-A54D-133BAE35D2BB}"/>
    <dgm:cxn modelId="{EC2AE2C8-B768-4130-B61B-091CA5F91BE9}" type="presOf" srcId="{AC85684C-10CB-4B4C-9F97-05EAA25321A6}" destId="{482799BB-E145-4AE7-B4AA-25B7A615AB1B}" srcOrd="0" destOrd="1" presId="urn:microsoft.com/office/officeart/2005/8/layout/default"/>
    <dgm:cxn modelId="{FD5496CA-A9CC-49D6-9205-FE87C011837B}" type="presOf" srcId="{04CEA4B2-7039-4E56-8F9A-F27ADCC906E8}" destId="{6699FC5D-348A-45C6-9461-D7031BA64306}" srcOrd="0" destOrd="2" presId="urn:microsoft.com/office/officeart/2005/8/layout/default"/>
    <dgm:cxn modelId="{82B102CF-2A67-4F53-8619-114DC6586D34}" srcId="{C0679EBF-AAF7-4495-8D17-8FACE4C52AC5}" destId="{04CEA4B2-7039-4E56-8F9A-F27ADCC906E8}" srcOrd="1" destOrd="0" parTransId="{86576087-8B26-49DC-A32A-9AFD545054DF}" sibTransId="{8F22377A-73F0-4F21-9A2F-96B82A925DA0}"/>
    <dgm:cxn modelId="{234F19E7-53EF-43BB-B3F9-6D3AA1909A3E}" srcId="{EB81084D-0E4B-4EA0-A77C-9273F3E30B45}" destId="{AC85684C-10CB-4B4C-9F97-05EAA25321A6}" srcOrd="0" destOrd="0" parTransId="{3A94CB5B-9073-434B-BCFE-93D54B6E3BDC}" sibTransId="{5720C2AB-9A19-400E-B9B7-957A7CEAB692}"/>
    <dgm:cxn modelId="{0FA9B2F0-8BB2-498B-8866-1F2AC5D91967}" srcId="{A447BA3E-886E-4BF4-A350-5471BC7A3AF6}" destId="{BCE18AA4-B8E6-4F25-B054-C2B8A3913AA5}" srcOrd="1" destOrd="0" parTransId="{DCE3D0BF-2D2B-4F28-9EFF-2FE5EAAAB4C9}" sibTransId="{068A97BF-27F4-4772-96E8-7A1BE9F3A13B}"/>
    <dgm:cxn modelId="{F70E86F4-6276-477D-940A-93999E928F80}" type="presOf" srcId="{AF510088-EDE5-447A-961B-2E630FE80E44}" destId="{BB64DC95-E1E7-4BDC-8C65-5C3AC166D91E}" srcOrd="0" destOrd="0" presId="urn:microsoft.com/office/officeart/2005/8/layout/default"/>
    <dgm:cxn modelId="{346D89FA-6AB9-4DA6-B0A0-37FFE7FDFD16}" type="presOf" srcId="{0801A555-387C-49A9-8AC5-9ACD03A0831D}" destId="{A1337DF5-5116-4808-9FB6-9894CE39ABD3}" srcOrd="0" destOrd="0" presId="urn:microsoft.com/office/officeart/2005/8/layout/default"/>
    <dgm:cxn modelId="{9BBC14FD-4673-4E66-921C-794D89877275}" srcId="{BCE18AA4-B8E6-4F25-B054-C2B8A3913AA5}" destId="{6B5EB210-FFA5-4C24-95DF-BD748F756E26}" srcOrd="2" destOrd="0" parTransId="{46F31597-FE84-4925-969D-342D92E9C7A7}" sibTransId="{DB62911D-94BD-4325-8AF2-1ECA30E3A72A}"/>
    <dgm:cxn modelId="{BA25E5D9-38D0-4954-B1B3-856A128CAE40}" type="presParOf" srcId="{EB208F41-E10B-4391-9EC3-BFDA673BFE98}" destId="{BB64DC95-E1E7-4BDC-8C65-5C3AC166D91E}" srcOrd="0" destOrd="0" presId="urn:microsoft.com/office/officeart/2005/8/layout/default"/>
    <dgm:cxn modelId="{31BCD760-C808-4215-BC9A-DF5429121FD8}" type="presParOf" srcId="{EB208F41-E10B-4391-9EC3-BFDA673BFE98}" destId="{78DC5471-5668-41BD-910E-003B69B6BFE8}" srcOrd="1" destOrd="0" presId="urn:microsoft.com/office/officeart/2005/8/layout/default"/>
    <dgm:cxn modelId="{5B317B34-7923-40BF-8CFA-8FB57783A47A}" type="presParOf" srcId="{EB208F41-E10B-4391-9EC3-BFDA673BFE98}" destId="{31FD22EB-1134-4CCA-842C-C296CF554C70}" srcOrd="2" destOrd="0" presId="urn:microsoft.com/office/officeart/2005/8/layout/default"/>
    <dgm:cxn modelId="{BB13C983-48BC-46E5-87ED-44C19FDEEABF}" type="presParOf" srcId="{EB208F41-E10B-4391-9EC3-BFDA673BFE98}" destId="{575A4507-B02E-4F0A-A256-9CE1F2D11946}" srcOrd="3" destOrd="0" presId="urn:microsoft.com/office/officeart/2005/8/layout/default"/>
    <dgm:cxn modelId="{71684ADB-F51A-411B-A695-5A24D8E0C16E}" type="presParOf" srcId="{EB208F41-E10B-4391-9EC3-BFDA673BFE98}" destId="{6699FC5D-348A-45C6-9461-D7031BA64306}" srcOrd="4" destOrd="0" presId="urn:microsoft.com/office/officeart/2005/8/layout/default"/>
    <dgm:cxn modelId="{6AA0969D-9AE9-4425-A1C3-5E5A15FEF3FA}" type="presParOf" srcId="{EB208F41-E10B-4391-9EC3-BFDA673BFE98}" destId="{4948520D-CC6B-411F-B50A-E49566A132AA}" srcOrd="5" destOrd="0" presId="urn:microsoft.com/office/officeart/2005/8/layout/default"/>
    <dgm:cxn modelId="{44DB1FFD-1C8D-49C1-B294-2AAEDE507F07}" type="presParOf" srcId="{EB208F41-E10B-4391-9EC3-BFDA673BFE98}" destId="{A1337DF5-5116-4808-9FB6-9894CE39ABD3}" srcOrd="6" destOrd="0" presId="urn:microsoft.com/office/officeart/2005/8/layout/default"/>
    <dgm:cxn modelId="{91373751-E1D1-41C7-A82F-709D60C66EA9}" type="presParOf" srcId="{EB208F41-E10B-4391-9EC3-BFDA673BFE98}" destId="{E358A8D2-F228-40F2-A824-34BD3AAD60D2}" srcOrd="7" destOrd="0" presId="urn:microsoft.com/office/officeart/2005/8/layout/default"/>
    <dgm:cxn modelId="{77A2FFBE-FE13-47B6-85D0-7069BA64DCA1}" type="presParOf" srcId="{EB208F41-E10B-4391-9EC3-BFDA673BFE98}" destId="{482799BB-E145-4AE7-B4AA-25B7A615AB1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F076C9-EE1D-4B37-85EB-24A548EC63C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GB"/>
        </a:p>
      </dgm:t>
    </dgm:pt>
    <dgm:pt modelId="{419D7C9B-34F6-4555-B104-540A7D429769}">
      <dgm:prSet phldrT="[Text]"/>
      <dgm:spPr/>
      <dgm:t>
        <a:bodyPr/>
        <a:lstStyle/>
        <a:p>
          <a:pPr algn="ctr"/>
          <a:r>
            <a:rPr lang="en-GB" dirty="0"/>
            <a:t>Weight</a:t>
          </a:r>
        </a:p>
      </dgm:t>
    </dgm:pt>
    <dgm:pt modelId="{E2CE9400-C7A1-4FBC-AFB6-28304D5CE156}" type="parTrans" cxnId="{1B1A5C6A-C2D4-452E-A80B-F75BD3158878}">
      <dgm:prSet/>
      <dgm:spPr/>
      <dgm:t>
        <a:bodyPr/>
        <a:lstStyle/>
        <a:p>
          <a:endParaRPr lang="en-GB"/>
        </a:p>
      </dgm:t>
    </dgm:pt>
    <dgm:pt modelId="{F43BC61B-70F0-40D6-BFE0-8ED75B374BBF}" type="sibTrans" cxnId="{1B1A5C6A-C2D4-452E-A80B-F75BD3158878}">
      <dgm:prSet/>
      <dgm:spPr/>
      <dgm:t>
        <a:bodyPr/>
        <a:lstStyle/>
        <a:p>
          <a:endParaRPr lang="en-GB"/>
        </a:p>
      </dgm:t>
    </dgm:pt>
    <dgm:pt modelId="{626FCA32-9D6E-43C1-9C70-68F84D1B538A}">
      <dgm:prSet phldrT="[Text]"/>
      <dgm:spPr>
        <a:solidFill>
          <a:schemeClr val="accent4"/>
        </a:solidFill>
      </dgm:spPr>
      <dgm:t>
        <a:bodyPr/>
        <a:lstStyle/>
        <a:p>
          <a:pPr algn="ctr"/>
          <a:r>
            <a:rPr lang="en-GB" dirty="0"/>
            <a:t>Standing height</a:t>
          </a:r>
        </a:p>
      </dgm:t>
    </dgm:pt>
    <dgm:pt modelId="{E972C128-6D15-4B92-B605-4171E2CF80ED}" type="parTrans" cxnId="{CCE67019-9BAA-4B35-8BC6-9F23285F8D42}">
      <dgm:prSet/>
      <dgm:spPr/>
      <dgm:t>
        <a:bodyPr/>
        <a:lstStyle/>
        <a:p>
          <a:endParaRPr lang="en-GB"/>
        </a:p>
      </dgm:t>
    </dgm:pt>
    <dgm:pt modelId="{05EF2F94-49AD-4AD5-BA53-6C974BC5C615}" type="sibTrans" cxnId="{CCE67019-9BAA-4B35-8BC6-9F23285F8D42}">
      <dgm:prSet/>
      <dgm:spPr/>
      <dgm:t>
        <a:bodyPr/>
        <a:lstStyle/>
        <a:p>
          <a:endParaRPr lang="en-GB"/>
        </a:p>
      </dgm:t>
    </dgm:pt>
    <dgm:pt modelId="{9B1F64D3-8ACF-4E89-A606-C42A6A3ED259}">
      <dgm:prSet phldrT="[Text]"/>
      <dgm:spPr>
        <a:solidFill>
          <a:schemeClr val="accent3"/>
        </a:solidFill>
      </dgm:spPr>
      <dgm:t>
        <a:bodyPr/>
        <a:lstStyle/>
        <a:p>
          <a:pPr algn="ctr"/>
          <a:r>
            <a:rPr lang="en-GB" dirty="0"/>
            <a:t>Neck circumference</a:t>
          </a:r>
        </a:p>
      </dgm:t>
    </dgm:pt>
    <dgm:pt modelId="{1E1FDD3D-2724-48BF-B68D-EE8F6754F791}" type="parTrans" cxnId="{41442B9C-3E2C-4CEC-A830-BE753B0BEC21}">
      <dgm:prSet/>
      <dgm:spPr/>
      <dgm:t>
        <a:bodyPr/>
        <a:lstStyle/>
        <a:p>
          <a:endParaRPr lang="en-GB"/>
        </a:p>
      </dgm:t>
    </dgm:pt>
    <dgm:pt modelId="{B0152B70-034F-4CC7-9DB0-BD1036234F1D}" type="sibTrans" cxnId="{41442B9C-3E2C-4CEC-A830-BE753B0BEC21}">
      <dgm:prSet/>
      <dgm:spPr/>
      <dgm:t>
        <a:bodyPr/>
        <a:lstStyle/>
        <a:p>
          <a:endParaRPr lang="en-GB"/>
        </a:p>
      </dgm:t>
    </dgm:pt>
    <dgm:pt modelId="{17BE2B01-B1A2-4B51-9C05-7BDA9E9755E1}">
      <dgm:prSet phldrT="[Text]"/>
      <dgm:spPr>
        <a:solidFill>
          <a:srgbClr val="274554"/>
        </a:solidFill>
      </dgm:spPr>
      <dgm:t>
        <a:bodyPr/>
        <a:lstStyle/>
        <a:p>
          <a:pPr algn="ctr"/>
          <a:r>
            <a:rPr lang="en-GB" dirty="0"/>
            <a:t>Arm span</a:t>
          </a:r>
        </a:p>
      </dgm:t>
    </dgm:pt>
    <dgm:pt modelId="{7464B131-C3A1-44AD-A53B-034E6C55AF97}" type="parTrans" cxnId="{ABF91F62-36C0-43FA-ADE2-5E3829F34623}">
      <dgm:prSet/>
      <dgm:spPr/>
      <dgm:t>
        <a:bodyPr/>
        <a:lstStyle/>
        <a:p>
          <a:endParaRPr lang="en-GB"/>
        </a:p>
      </dgm:t>
    </dgm:pt>
    <dgm:pt modelId="{ECADF11E-16BD-4866-9468-30C07D22CB58}" type="sibTrans" cxnId="{ABF91F62-36C0-43FA-ADE2-5E3829F34623}">
      <dgm:prSet/>
      <dgm:spPr/>
      <dgm:t>
        <a:bodyPr/>
        <a:lstStyle/>
        <a:p>
          <a:endParaRPr lang="en-GB"/>
        </a:p>
      </dgm:t>
    </dgm:pt>
    <dgm:pt modelId="{DBF91771-28FB-4036-981D-E1DDCA80001C}">
      <dgm:prSet phldrT="[Text]"/>
      <dgm:spPr>
        <a:solidFill>
          <a:schemeClr val="accent4"/>
        </a:solidFill>
      </dgm:spPr>
      <dgm:t>
        <a:bodyPr/>
        <a:lstStyle/>
        <a:p>
          <a:pPr algn="ctr"/>
          <a:r>
            <a:rPr lang="en-GB" dirty="0"/>
            <a:t>Upper arm </a:t>
          </a:r>
          <a:r>
            <a:rPr lang="en-GB" dirty="0" err="1"/>
            <a:t>length</a:t>
          </a:r>
          <a:r>
            <a:rPr lang="en-GB" baseline="30000" dirty="0" err="1"/>
            <a:t>a</a:t>
          </a:r>
          <a:endParaRPr lang="en-GB" baseline="30000" dirty="0"/>
        </a:p>
      </dgm:t>
    </dgm:pt>
    <dgm:pt modelId="{68115949-33B3-4801-B869-E92E93B6C55A}" type="parTrans" cxnId="{8AE9E1BE-1349-403E-9A69-1B90E56A1FC7}">
      <dgm:prSet/>
      <dgm:spPr/>
      <dgm:t>
        <a:bodyPr/>
        <a:lstStyle/>
        <a:p>
          <a:endParaRPr lang="en-GB"/>
        </a:p>
      </dgm:t>
    </dgm:pt>
    <dgm:pt modelId="{FC8EF037-C840-4AD8-B72C-62DBC3FE7C06}" type="sibTrans" cxnId="{8AE9E1BE-1349-403E-9A69-1B90E56A1FC7}">
      <dgm:prSet/>
      <dgm:spPr/>
      <dgm:t>
        <a:bodyPr/>
        <a:lstStyle/>
        <a:p>
          <a:endParaRPr lang="en-GB"/>
        </a:p>
      </dgm:t>
    </dgm:pt>
    <dgm:pt modelId="{267DB7D1-7F04-401F-BC76-81812DAC718A}">
      <dgm:prSet phldrT="[Text]"/>
      <dgm:spPr>
        <a:solidFill>
          <a:schemeClr val="accent3"/>
        </a:solidFill>
      </dgm:spPr>
      <dgm:t>
        <a:bodyPr/>
        <a:lstStyle/>
        <a:p>
          <a:pPr algn="ctr"/>
          <a:r>
            <a:rPr lang="en-GB" dirty="0"/>
            <a:t>Upper arm </a:t>
          </a:r>
          <a:r>
            <a:rPr lang="en-GB" dirty="0" err="1"/>
            <a:t>circumference</a:t>
          </a:r>
          <a:r>
            <a:rPr lang="en-GB" baseline="30000" dirty="0" err="1"/>
            <a:t>a</a:t>
          </a:r>
          <a:endParaRPr lang="en-GB" baseline="30000" dirty="0"/>
        </a:p>
      </dgm:t>
    </dgm:pt>
    <dgm:pt modelId="{97B5EC6D-F819-445D-BDAB-AD9E677C03AB}" type="parTrans" cxnId="{F52FD366-DCC5-4A6C-B3F4-681F013FCF84}">
      <dgm:prSet/>
      <dgm:spPr/>
      <dgm:t>
        <a:bodyPr/>
        <a:lstStyle/>
        <a:p>
          <a:endParaRPr lang="en-GB"/>
        </a:p>
      </dgm:t>
    </dgm:pt>
    <dgm:pt modelId="{2605770E-95A3-4260-A95D-D59B8476CA72}" type="sibTrans" cxnId="{F52FD366-DCC5-4A6C-B3F4-681F013FCF84}">
      <dgm:prSet/>
      <dgm:spPr/>
      <dgm:t>
        <a:bodyPr/>
        <a:lstStyle/>
        <a:p>
          <a:endParaRPr lang="en-GB"/>
        </a:p>
      </dgm:t>
    </dgm:pt>
    <dgm:pt modelId="{B174719D-A8EA-49D7-866B-CDA409E41332}">
      <dgm:prSet phldrT="[Text]"/>
      <dgm:spPr>
        <a:solidFill>
          <a:schemeClr val="accent2"/>
        </a:solidFill>
      </dgm:spPr>
      <dgm:t>
        <a:bodyPr/>
        <a:lstStyle/>
        <a:p>
          <a:pPr algn="ctr"/>
          <a:r>
            <a:rPr lang="en-GB" dirty="0"/>
            <a:t>Waist circumference</a:t>
          </a:r>
        </a:p>
      </dgm:t>
    </dgm:pt>
    <dgm:pt modelId="{A857E35F-264D-4E48-9493-0E05DC71186E}" type="parTrans" cxnId="{055EA11A-F3FB-4845-99FD-E304D1FD51A7}">
      <dgm:prSet/>
      <dgm:spPr/>
      <dgm:t>
        <a:bodyPr/>
        <a:lstStyle/>
        <a:p>
          <a:endParaRPr lang="en-GB"/>
        </a:p>
      </dgm:t>
    </dgm:pt>
    <dgm:pt modelId="{A2B051D4-3DFB-4F39-BD6C-37A1C848D57A}" type="sibTrans" cxnId="{055EA11A-F3FB-4845-99FD-E304D1FD51A7}">
      <dgm:prSet/>
      <dgm:spPr/>
      <dgm:t>
        <a:bodyPr/>
        <a:lstStyle/>
        <a:p>
          <a:endParaRPr lang="en-GB"/>
        </a:p>
      </dgm:t>
    </dgm:pt>
    <dgm:pt modelId="{8E3B3349-ABAB-419F-AE42-E59B3749C6A2}">
      <dgm:prSet phldrT="[Text]"/>
      <dgm:spPr>
        <a:solidFill>
          <a:schemeClr val="accent4"/>
        </a:solidFill>
      </dgm:spPr>
      <dgm:t>
        <a:bodyPr/>
        <a:lstStyle/>
        <a:p>
          <a:pPr algn="ctr"/>
          <a:r>
            <a:rPr lang="en-GB" dirty="0"/>
            <a:t>Hip circumference</a:t>
          </a:r>
        </a:p>
      </dgm:t>
    </dgm:pt>
    <dgm:pt modelId="{932AA8AC-ED18-4986-A7D1-A6BB9499B9B7}" type="parTrans" cxnId="{1007BE62-A86E-4A44-B450-5617487D0A16}">
      <dgm:prSet/>
      <dgm:spPr/>
      <dgm:t>
        <a:bodyPr/>
        <a:lstStyle/>
        <a:p>
          <a:endParaRPr lang="en-GB"/>
        </a:p>
      </dgm:t>
    </dgm:pt>
    <dgm:pt modelId="{4CAE196B-2A4D-4F1E-8122-37A7BB3965A9}" type="sibTrans" cxnId="{1007BE62-A86E-4A44-B450-5617487D0A16}">
      <dgm:prSet/>
      <dgm:spPr/>
      <dgm:t>
        <a:bodyPr/>
        <a:lstStyle/>
        <a:p>
          <a:endParaRPr lang="en-GB"/>
        </a:p>
      </dgm:t>
    </dgm:pt>
    <dgm:pt modelId="{83DF0659-F1BF-4314-B1E3-C6DD57855197}">
      <dgm:prSet phldrT="[Text]"/>
      <dgm:spPr/>
      <dgm:t>
        <a:bodyPr/>
        <a:lstStyle/>
        <a:p>
          <a:pPr algn="l"/>
          <a:r>
            <a:rPr lang="en-GB" dirty="0"/>
            <a:t>Measured to the nearest 0.1 kg</a:t>
          </a:r>
        </a:p>
      </dgm:t>
    </dgm:pt>
    <dgm:pt modelId="{75A1D1E9-B158-492E-B2C1-F44B141E38F6}" type="parTrans" cxnId="{AC5D91E3-5DD8-4948-9A6E-79DD8FB07C37}">
      <dgm:prSet/>
      <dgm:spPr/>
      <dgm:t>
        <a:bodyPr/>
        <a:lstStyle/>
        <a:p>
          <a:endParaRPr lang="en-GB"/>
        </a:p>
      </dgm:t>
    </dgm:pt>
    <dgm:pt modelId="{E5013DCA-E73F-4692-866B-A4B537D75833}" type="sibTrans" cxnId="{AC5D91E3-5DD8-4948-9A6E-79DD8FB07C37}">
      <dgm:prSet/>
      <dgm:spPr/>
      <dgm:t>
        <a:bodyPr/>
        <a:lstStyle/>
        <a:p>
          <a:endParaRPr lang="en-GB"/>
        </a:p>
      </dgm:t>
    </dgm:pt>
    <dgm:pt modelId="{28D87C92-0952-4A8B-AC53-4DE98180D65C}">
      <dgm:prSet phldrT="[Text]"/>
      <dgm:spPr/>
      <dgm:t>
        <a:bodyPr/>
        <a:lstStyle/>
        <a:p>
          <a:pPr algn="l"/>
          <a:r>
            <a:rPr lang="en-GB" dirty="0"/>
            <a:t>In minimal or light clothing with empty pockets (loose/heavy objects such as wallet, phone, keys, etc. removed); no shoes</a:t>
          </a:r>
        </a:p>
      </dgm:t>
    </dgm:pt>
    <dgm:pt modelId="{1FE992B9-A248-4FE9-9E66-EB001A402422}" type="parTrans" cxnId="{A28609FF-4288-4D05-AA3F-7AB0FC208C8F}">
      <dgm:prSet/>
      <dgm:spPr/>
      <dgm:t>
        <a:bodyPr/>
        <a:lstStyle/>
        <a:p>
          <a:endParaRPr lang="en-GB"/>
        </a:p>
      </dgm:t>
    </dgm:pt>
    <dgm:pt modelId="{AE58B625-8055-4045-B0E7-D995D365647A}" type="sibTrans" cxnId="{A28609FF-4288-4D05-AA3F-7AB0FC208C8F}">
      <dgm:prSet/>
      <dgm:spPr/>
      <dgm:t>
        <a:bodyPr/>
        <a:lstStyle/>
        <a:p>
          <a:endParaRPr lang="en-GB"/>
        </a:p>
      </dgm:t>
    </dgm:pt>
    <dgm:pt modelId="{00296121-E1F0-4331-9C1F-C317711F0E3B}">
      <dgm:prSet phldrT="[Text]"/>
      <dgm:spPr>
        <a:solidFill>
          <a:schemeClr val="accent4"/>
        </a:solidFill>
      </dgm:spPr>
      <dgm:t>
        <a:bodyPr/>
        <a:lstStyle/>
        <a:p>
          <a:pPr algn="l"/>
          <a:r>
            <a:rPr lang="en-GB" dirty="0"/>
            <a:t>Measured to the nearest 0.1 cm</a:t>
          </a:r>
        </a:p>
      </dgm:t>
    </dgm:pt>
    <dgm:pt modelId="{193D002B-8B56-4E6C-BF3A-AE9D8560CA7E}" type="parTrans" cxnId="{13E951F2-F104-4C56-8D28-98905EFAED2D}">
      <dgm:prSet/>
      <dgm:spPr/>
      <dgm:t>
        <a:bodyPr/>
        <a:lstStyle/>
        <a:p>
          <a:endParaRPr lang="en-GB"/>
        </a:p>
      </dgm:t>
    </dgm:pt>
    <dgm:pt modelId="{F31B4245-8D5E-454E-9C2F-E5A833D8DB03}" type="sibTrans" cxnId="{13E951F2-F104-4C56-8D28-98905EFAED2D}">
      <dgm:prSet/>
      <dgm:spPr/>
      <dgm:t>
        <a:bodyPr/>
        <a:lstStyle/>
        <a:p>
          <a:endParaRPr lang="en-GB"/>
        </a:p>
      </dgm:t>
    </dgm:pt>
    <dgm:pt modelId="{90E9A323-4490-4C1F-9C5F-977295FD93F4}">
      <dgm:prSet phldrT="[Text]"/>
      <dgm:spPr>
        <a:solidFill>
          <a:schemeClr val="accent4"/>
        </a:solidFill>
      </dgm:spPr>
      <dgm:t>
        <a:bodyPr/>
        <a:lstStyle/>
        <a:p>
          <a:pPr algn="l"/>
          <a:r>
            <a:rPr lang="en-GB" dirty="0"/>
            <a:t>Use wall-mounted tape measure or stadiometer; measure with feet shoulder-width apart, head facing forward with Frankfurt plane at 90° to wall</a:t>
          </a:r>
        </a:p>
      </dgm:t>
    </dgm:pt>
    <dgm:pt modelId="{81482902-A481-4E61-BFEC-092B39D9FCED}" type="parTrans" cxnId="{0B0013EC-605F-4418-BBD6-9E9D9147CEA0}">
      <dgm:prSet/>
      <dgm:spPr/>
      <dgm:t>
        <a:bodyPr/>
        <a:lstStyle/>
        <a:p>
          <a:endParaRPr lang="en-GB"/>
        </a:p>
      </dgm:t>
    </dgm:pt>
    <dgm:pt modelId="{F1CE3D82-B546-4953-A2EA-DE94BCD40EF9}" type="sibTrans" cxnId="{0B0013EC-605F-4418-BBD6-9E9D9147CEA0}">
      <dgm:prSet/>
      <dgm:spPr/>
      <dgm:t>
        <a:bodyPr/>
        <a:lstStyle/>
        <a:p>
          <a:endParaRPr lang="en-GB"/>
        </a:p>
      </dgm:t>
    </dgm:pt>
    <dgm:pt modelId="{E980621A-AA09-436A-8653-6E42027F6286}">
      <dgm:prSet phldrT="[Text]"/>
      <dgm:spPr>
        <a:solidFill>
          <a:schemeClr val="accent3"/>
        </a:solidFill>
      </dgm:spPr>
      <dgm:t>
        <a:bodyPr/>
        <a:lstStyle/>
        <a:p>
          <a:pPr algn="l"/>
          <a:r>
            <a:rPr lang="en-GB" dirty="0"/>
            <a:t>Measured to the nearest 0.1 cm</a:t>
          </a:r>
        </a:p>
      </dgm:t>
    </dgm:pt>
    <dgm:pt modelId="{B5988164-A432-4B2A-AC5A-3D55A9BA5E62}" type="parTrans" cxnId="{A917B852-C9FF-4574-B387-34808C3DF062}">
      <dgm:prSet/>
      <dgm:spPr/>
      <dgm:t>
        <a:bodyPr/>
        <a:lstStyle/>
        <a:p>
          <a:endParaRPr lang="en-GB"/>
        </a:p>
      </dgm:t>
    </dgm:pt>
    <dgm:pt modelId="{E984E971-48DD-460D-9EA9-4E448AF35919}" type="sibTrans" cxnId="{A917B852-C9FF-4574-B387-34808C3DF062}">
      <dgm:prSet/>
      <dgm:spPr/>
      <dgm:t>
        <a:bodyPr/>
        <a:lstStyle/>
        <a:p>
          <a:endParaRPr lang="en-GB"/>
        </a:p>
      </dgm:t>
    </dgm:pt>
    <dgm:pt modelId="{11876CBB-CE42-4D75-BEC5-D8E7238A5CAC}">
      <dgm:prSet phldrT="[Text]"/>
      <dgm:spPr>
        <a:solidFill>
          <a:schemeClr val="accent3"/>
        </a:solidFill>
      </dgm:spPr>
      <dgm:t>
        <a:bodyPr/>
        <a:lstStyle/>
        <a:p>
          <a:pPr algn="l"/>
          <a:r>
            <a:rPr lang="en-GB" dirty="0"/>
            <a:t>Locate the tape measure on thyroid cartilage, perpendicular to the long axis of the body</a:t>
          </a:r>
        </a:p>
      </dgm:t>
    </dgm:pt>
    <dgm:pt modelId="{C6F518A9-694B-4651-96FB-1143899795FD}" type="parTrans" cxnId="{2336C497-CAA5-4678-91B9-57D047CC84D3}">
      <dgm:prSet/>
      <dgm:spPr/>
      <dgm:t>
        <a:bodyPr/>
        <a:lstStyle/>
        <a:p>
          <a:endParaRPr lang="en-GB"/>
        </a:p>
      </dgm:t>
    </dgm:pt>
    <dgm:pt modelId="{0EFFCE2E-918D-41CE-84BA-D4427F1F21B7}" type="sibTrans" cxnId="{2336C497-CAA5-4678-91B9-57D047CC84D3}">
      <dgm:prSet/>
      <dgm:spPr/>
      <dgm:t>
        <a:bodyPr/>
        <a:lstStyle/>
        <a:p>
          <a:endParaRPr lang="en-GB"/>
        </a:p>
      </dgm:t>
    </dgm:pt>
    <dgm:pt modelId="{BCD2D7C4-7E26-4BCB-93F2-19E87D6E4566}">
      <dgm:prSet phldrT="[Text]"/>
      <dgm:spPr>
        <a:solidFill>
          <a:srgbClr val="274554"/>
        </a:solidFill>
      </dgm:spPr>
      <dgm:t>
        <a:bodyPr/>
        <a:lstStyle/>
        <a:p>
          <a:pPr algn="l"/>
          <a:r>
            <a:rPr lang="en-GB" dirty="0"/>
            <a:t>Measured to the nearest 0.1 cm</a:t>
          </a:r>
        </a:p>
      </dgm:t>
    </dgm:pt>
    <dgm:pt modelId="{7D075FB7-F0AC-4E7C-A5E7-2DC83564BF62}" type="parTrans" cxnId="{8719377C-1731-4CB6-B50F-C1C7400F3030}">
      <dgm:prSet/>
      <dgm:spPr/>
      <dgm:t>
        <a:bodyPr/>
        <a:lstStyle/>
        <a:p>
          <a:endParaRPr lang="en-GB"/>
        </a:p>
      </dgm:t>
    </dgm:pt>
    <dgm:pt modelId="{5E74BA6D-30EE-40D6-A465-A6B17B51DA18}" type="sibTrans" cxnId="{8719377C-1731-4CB6-B50F-C1C7400F3030}">
      <dgm:prSet/>
      <dgm:spPr/>
      <dgm:t>
        <a:bodyPr/>
        <a:lstStyle/>
        <a:p>
          <a:endParaRPr lang="en-GB"/>
        </a:p>
      </dgm:t>
    </dgm:pt>
    <dgm:pt modelId="{45D6A06F-304C-4D67-BAE9-67C20454FD1F}">
      <dgm:prSet phldrT="[Text]"/>
      <dgm:spPr>
        <a:solidFill>
          <a:srgbClr val="274554"/>
        </a:solidFill>
      </dgm:spPr>
      <dgm:t>
        <a:bodyPr/>
        <a:lstStyle/>
        <a:p>
          <a:pPr algn="l"/>
          <a:r>
            <a:rPr lang="en-GB" dirty="0"/>
            <a:t>Can be measured supine or standing; whichever is chosen, it is important to be consistent</a:t>
          </a:r>
        </a:p>
      </dgm:t>
    </dgm:pt>
    <dgm:pt modelId="{C02F2651-307C-43D6-9C9E-8D6FAD8085D4}" type="parTrans" cxnId="{89AFAFC2-4D18-4C81-BB76-41C61201EB6D}">
      <dgm:prSet/>
      <dgm:spPr/>
      <dgm:t>
        <a:bodyPr/>
        <a:lstStyle/>
        <a:p>
          <a:endParaRPr lang="en-GB"/>
        </a:p>
      </dgm:t>
    </dgm:pt>
    <dgm:pt modelId="{6B8CFA65-907B-48BD-9808-251C55BD6C95}" type="sibTrans" cxnId="{89AFAFC2-4D18-4C81-BB76-41C61201EB6D}">
      <dgm:prSet/>
      <dgm:spPr/>
      <dgm:t>
        <a:bodyPr/>
        <a:lstStyle/>
        <a:p>
          <a:endParaRPr lang="en-GB"/>
        </a:p>
      </dgm:t>
    </dgm:pt>
    <dgm:pt modelId="{C66B3B3A-6658-4BC4-BC48-C639F052EFD8}">
      <dgm:prSet phldrT="[Text]"/>
      <dgm:spPr>
        <a:solidFill>
          <a:schemeClr val="accent4"/>
        </a:solidFill>
      </dgm:spPr>
      <dgm:t>
        <a:bodyPr/>
        <a:lstStyle/>
        <a:p>
          <a:pPr algn="l"/>
          <a:r>
            <a:rPr lang="en-GB" dirty="0"/>
            <a:t>Measured to the nearest 0.1 cm</a:t>
          </a:r>
        </a:p>
      </dgm:t>
    </dgm:pt>
    <dgm:pt modelId="{48A2DC47-87DA-4B19-A975-7264C3952016}" type="parTrans" cxnId="{480A0AAA-BE22-4065-947A-0EE80F72035E}">
      <dgm:prSet/>
      <dgm:spPr/>
      <dgm:t>
        <a:bodyPr/>
        <a:lstStyle/>
        <a:p>
          <a:endParaRPr lang="en-GB"/>
        </a:p>
      </dgm:t>
    </dgm:pt>
    <dgm:pt modelId="{E9B5F4AB-A4BC-4A24-B39F-6B8919EE13A0}" type="sibTrans" cxnId="{480A0AAA-BE22-4065-947A-0EE80F72035E}">
      <dgm:prSet/>
      <dgm:spPr/>
      <dgm:t>
        <a:bodyPr/>
        <a:lstStyle/>
        <a:p>
          <a:endParaRPr lang="en-GB"/>
        </a:p>
      </dgm:t>
    </dgm:pt>
    <dgm:pt modelId="{C27237AB-0395-48DD-B8DD-560C4B4407B6}">
      <dgm:prSet phldrT="[Text]"/>
      <dgm:spPr>
        <a:solidFill>
          <a:schemeClr val="accent4"/>
        </a:solidFill>
      </dgm:spPr>
      <dgm:t>
        <a:bodyPr/>
        <a:lstStyle/>
        <a:p>
          <a:pPr algn="l"/>
          <a:r>
            <a:rPr lang="en-GB" dirty="0"/>
            <a:t>Measure from acromion process of the scapula down the posterior surface of the arm to the olecranon process of the ulna. Multiple palpations may be required to establish positions of these landmarks</a:t>
          </a:r>
        </a:p>
      </dgm:t>
    </dgm:pt>
    <dgm:pt modelId="{523FE7A8-9AE8-4474-AE16-4EDDD7706383}" type="parTrans" cxnId="{868A45AD-954F-4ACA-ABD2-75F7E85B1F35}">
      <dgm:prSet/>
      <dgm:spPr/>
      <dgm:t>
        <a:bodyPr/>
        <a:lstStyle/>
        <a:p>
          <a:endParaRPr lang="en-GB"/>
        </a:p>
      </dgm:t>
    </dgm:pt>
    <dgm:pt modelId="{93C12DD3-8CDE-48FF-99F4-4F3FD5D3DBB7}" type="sibTrans" cxnId="{868A45AD-954F-4ACA-ABD2-75F7E85B1F35}">
      <dgm:prSet/>
      <dgm:spPr/>
      <dgm:t>
        <a:bodyPr/>
        <a:lstStyle/>
        <a:p>
          <a:endParaRPr lang="en-GB"/>
        </a:p>
      </dgm:t>
    </dgm:pt>
    <dgm:pt modelId="{E3C08AD2-D312-4B7B-B9FC-9A62A399EEF2}">
      <dgm:prSet phldrT="[Text]"/>
      <dgm:spPr>
        <a:solidFill>
          <a:schemeClr val="accent3"/>
        </a:solidFill>
      </dgm:spPr>
      <dgm:t>
        <a:bodyPr/>
        <a:lstStyle/>
        <a:p>
          <a:pPr algn="l"/>
          <a:r>
            <a:rPr lang="en-GB" dirty="0"/>
            <a:t>Measured to the nearest 0.1 cm</a:t>
          </a:r>
        </a:p>
      </dgm:t>
    </dgm:pt>
    <dgm:pt modelId="{25352A9D-3C2A-456C-B5F2-F6EAEFE2EEE7}" type="parTrans" cxnId="{6BB015E2-0BB6-46BB-9C54-E1627C6275E9}">
      <dgm:prSet/>
      <dgm:spPr/>
      <dgm:t>
        <a:bodyPr/>
        <a:lstStyle/>
        <a:p>
          <a:endParaRPr lang="en-GB"/>
        </a:p>
      </dgm:t>
    </dgm:pt>
    <dgm:pt modelId="{F1E6877B-9C17-4971-B52D-771FCBF99024}" type="sibTrans" cxnId="{6BB015E2-0BB6-46BB-9C54-E1627C6275E9}">
      <dgm:prSet/>
      <dgm:spPr/>
      <dgm:t>
        <a:bodyPr/>
        <a:lstStyle/>
        <a:p>
          <a:endParaRPr lang="en-GB"/>
        </a:p>
      </dgm:t>
    </dgm:pt>
    <dgm:pt modelId="{CDAEC2F8-F925-42A4-BF55-A29ABAD6B3FA}">
      <dgm:prSet phldrT="[Text]"/>
      <dgm:spPr>
        <a:solidFill>
          <a:schemeClr val="accent3"/>
        </a:solidFill>
      </dgm:spPr>
      <dgm:t>
        <a:bodyPr/>
        <a:lstStyle/>
        <a:p>
          <a:pPr algn="l"/>
          <a:r>
            <a:rPr lang="en-GB" dirty="0"/>
            <a:t>Encircle the arm at the halfway point between the acromion and olecranon processes. Arm muscles should be loose (not flexed)</a:t>
          </a:r>
        </a:p>
      </dgm:t>
    </dgm:pt>
    <dgm:pt modelId="{09957E28-9D59-417E-9F91-0E8CBBBEE47B}" type="parTrans" cxnId="{F18E9398-106E-4798-8933-4FD140F28739}">
      <dgm:prSet/>
      <dgm:spPr/>
      <dgm:t>
        <a:bodyPr/>
        <a:lstStyle/>
        <a:p>
          <a:endParaRPr lang="en-GB"/>
        </a:p>
      </dgm:t>
    </dgm:pt>
    <dgm:pt modelId="{5B915D53-9511-47FC-9446-13A6ECFFCEE3}" type="sibTrans" cxnId="{F18E9398-106E-4798-8933-4FD140F28739}">
      <dgm:prSet/>
      <dgm:spPr/>
      <dgm:t>
        <a:bodyPr/>
        <a:lstStyle/>
        <a:p>
          <a:endParaRPr lang="en-GB"/>
        </a:p>
      </dgm:t>
    </dgm:pt>
    <dgm:pt modelId="{03EC19AA-2283-4C64-B512-6A902286F4C6}">
      <dgm:prSet phldrT="[Text]"/>
      <dgm:spPr>
        <a:solidFill>
          <a:schemeClr val="accent2"/>
        </a:solidFill>
      </dgm:spPr>
      <dgm:t>
        <a:bodyPr/>
        <a:lstStyle/>
        <a:p>
          <a:pPr algn="l"/>
          <a:r>
            <a:rPr lang="en-GB" dirty="0"/>
            <a:t>Measured to the nearest 0.1 cm</a:t>
          </a:r>
        </a:p>
      </dgm:t>
    </dgm:pt>
    <dgm:pt modelId="{51F6A45E-48D8-4E28-BF2E-6F897C1A7D49}" type="parTrans" cxnId="{03C5CD06-1EF9-4A15-8E69-5B49F5A2F4F6}">
      <dgm:prSet/>
      <dgm:spPr/>
      <dgm:t>
        <a:bodyPr/>
        <a:lstStyle/>
        <a:p>
          <a:endParaRPr lang="en-GB"/>
        </a:p>
      </dgm:t>
    </dgm:pt>
    <dgm:pt modelId="{F8012505-BF78-40B9-A96F-8CA9B6197831}" type="sibTrans" cxnId="{03C5CD06-1EF9-4A15-8E69-5B49F5A2F4F6}">
      <dgm:prSet/>
      <dgm:spPr/>
      <dgm:t>
        <a:bodyPr/>
        <a:lstStyle/>
        <a:p>
          <a:endParaRPr lang="en-GB"/>
        </a:p>
      </dgm:t>
    </dgm:pt>
    <dgm:pt modelId="{52E5510E-2771-45F1-B394-EAB32695B85E}">
      <dgm:prSet phldrT="[Text]"/>
      <dgm:spPr>
        <a:solidFill>
          <a:schemeClr val="accent2"/>
        </a:solidFill>
      </dgm:spPr>
      <dgm:t>
        <a:bodyPr/>
        <a:lstStyle/>
        <a:p>
          <a:pPr algn="l"/>
          <a:r>
            <a:rPr lang="en-GB"/>
            <a:t>Locate </a:t>
          </a:r>
          <a:r>
            <a:rPr lang="en-GB" dirty="0"/>
            <a:t>the tape measure at umbilicus and perpendicular to the long axis of the body. Take measurement at the end of an exhalation</a:t>
          </a:r>
        </a:p>
      </dgm:t>
    </dgm:pt>
    <dgm:pt modelId="{4B3A138A-4E24-4C81-B8FD-404CBF7D8E1A}" type="parTrans" cxnId="{0877B0AE-26F5-4251-B7CF-8E7224B2AD79}">
      <dgm:prSet/>
      <dgm:spPr/>
      <dgm:t>
        <a:bodyPr/>
        <a:lstStyle/>
        <a:p>
          <a:endParaRPr lang="en-GB"/>
        </a:p>
      </dgm:t>
    </dgm:pt>
    <dgm:pt modelId="{0F6980F4-BCF0-42C3-989A-85E8F3E2ED74}" type="sibTrans" cxnId="{0877B0AE-26F5-4251-B7CF-8E7224B2AD79}">
      <dgm:prSet/>
      <dgm:spPr/>
      <dgm:t>
        <a:bodyPr/>
        <a:lstStyle/>
        <a:p>
          <a:endParaRPr lang="en-GB"/>
        </a:p>
      </dgm:t>
    </dgm:pt>
    <dgm:pt modelId="{C9F4F20B-B7F2-4B2D-9347-8F724CA41026}">
      <dgm:prSet phldrT="[Text]"/>
      <dgm:spPr>
        <a:solidFill>
          <a:schemeClr val="accent4"/>
        </a:solidFill>
      </dgm:spPr>
      <dgm:t>
        <a:bodyPr/>
        <a:lstStyle/>
        <a:p>
          <a:pPr algn="l"/>
          <a:r>
            <a:rPr lang="en-GB" dirty="0"/>
            <a:t>Measured to the nearest 0.1 cm</a:t>
          </a:r>
        </a:p>
      </dgm:t>
    </dgm:pt>
    <dgm:pt modelId="{1330075C-A304-49D9-B890-B585A2E76D5A}" type="parTrans" cxnId="{E5CA29F8-95A0-480B-8C00-E311CF2F2208}">
      <dgm:prSet/>
      <dgm:spPr/>
      <dgm:t>
        <a:bodyPr/>
        <a:lstStyle/>
        <a:p>
          <a:endParaRPr lang="en-GB"/>
        </a:p>
      </dgm:t>
    </dgm:pt>
    <dgm:pt modelId="{0CD2DE51-2C5F-4637-B29A-9BA453A5ADC3}" type="sibTrans" cxnId="{E5CA29F8-95A0-480B-8C00-E311CF2F2208}">
      <dgm:prSet/>
      <dgm:spPr/>
      <dgm:t>
        <a:bodyPr/>
        <a:lstStyle/>
        <a:p>
          <a:endParaRPr lang="en-GB"/>
        </a:p>
      </dgm:t>
    </dgm:pt>
    <dgm:pt modelId="{A478D627-85FD-4BF5-A31D-3AEB2727CF81}">
      <dgm:prSet phldrT="[Text]"/>
      <dgm:spPr>
        <a:solidFill>
          <a:schemeClr val="accent4"/>
        </a:solidFill>
      </dgm:spPr>
      <dgm:t>
        <a:bodyPr/>
        <a:lstStyle/>
        <a:p>
          <a:pPr algn="l"/>
          <a:r>
            <a:rPr lang="en-GB"/>
            <a:t>Locate </a:t>
          </a:r>
          <a:r>
            <a:rPr lang="en-GB" dirty="0"/>
            <a:t>the tape measure at the widest point across the buttocks, under the abdominal pannus, and perpendicular to the long axis of the body</a:t>
          </a:r>
        </a:p>
      </dgm:t>
    </dgm:pt>
    <dgm:pt modelId="{A86CF94A-B139-4915-9827-D6556961C1C1}" type="parTrans" cxnId="{14796733-BBB2-4B0C-AABD-FC0939F38D32}">
      <dgm:prSet/>
      <dgm:spPr/>
      <dgm:t>
        <a:bodyPr/>
        <a:lstStyle/>
        <a:p>
          <a:endParaRPr lang="en-GB"/>
        </a:p>
      </dgm:t>
    </dgm:pt>
    <dgm:pt modelId="{19D618F1-82FD-4ED3-8AA8-4177793107BC}" type="sibTrans" cxnId="{14796733-BBB2-4B0C-AABD-FC0939F38D32}">
      <dgm:prSet/>
      <dgm:spPr/>
      <dgm:t>
        <a:bodyPr/>
        <a:lstStyle/>
        <a:p>
          <a:endParaRPr lang="en-GB"/>
        </a:p>
      </dgm:t>
    </dgm:pt>
    <dgm:pt modelId="{0B93E85E-D183-4919-83E8-D047359AB105}">
      <dgm:prSet phldrT="[Text]"/>
      <dgm:spPr>
        <a:solidFill>
          <a:schemeClr val="accent4"/>
        </a:solidFill>
      </dgm:spPr>
      <dgm:t>
        <a:bodyPr/>
        <a:lstStyle/>
        <a:p>
          <a:pPr algn="l"/>
          <a:r>
            <a:rPr lang="en-GB" dirty="0"/>
            <a:t>It may not be possible for heels, buttocks, shoulder blades, and back of the head to all touch the wall; if so, head and buttocks are recommended contact points</a:t>
          </a:r>
        </a:p>
      </dgm:t>
    </dgm:pt>
    <dgm:pt modelId="{CDAEFEB6-9609-4F10-AD86-0ECEAFFE7260}" type="parTrans" cxnId="{73416E00-E639-4F6E-8E3B-46C6DE2A52C7}">
      <dgm:prSet/>
      <dgm:spPr/>
      <dgm:t>
        <a:bodyPr/>
        <a:lstStyle/>
        <a:p>
          <a:endParaRPr lang="en-GB"/>
        </a:p>
      </dgm:t>
    </dgm:pt>
    <dgm:pt modelId="{2C8C819F-6185-4201-BA63-295BBEAD65D6}" type="sibTrans" cxnId="{73416E00-E639-4F6E-8E3B-46C6DE2A52C7}">
      <dgm:prSet/>
      <dgm:spPr/>
      <dgm:t>
        <a:bodyPr/>
        <a:lstStyle/>
        <a:p>
          <a:endParaRPr lang="en-GB"/>
        </a:p>
      </dgm:t>
    </dgm:pt>
    <dgm:pt modelId="{A68F424F-CC25-49CF-B000-E5CCCF3CB61B}" type="pres">
      <dgm:prSet presAssocID="{3DF076C9-EE1D-4B37-85EB-24A548EC63C8}" presName="diagram" presStyleCnt="0">
        <dgm:presLayoutVars>
          <dgm:dir/>
          <dgm:resizeHandles val="exact"/>
        </dgm:presLayoutVars>
      </dgm:prSet>
      <dgm:spPr/>
    </dgm:pt>
    <dgm:pt modelId="{040DF471-1489-424E-98A5-EC88041EC599}" type="pres">
      <dgm:prSet presAssocID="{419D7C9B-34F6-4555-B104-540A7D429769}" presName="node" presStyleLbl="node1" presStyleIdx="0" presStyleCnt="8">
        <dgm:presLayoutVars>
          <dgm:bulletEnabled val="1"/>
        </dgm:presLayoutVars>
      </dgm:prSet>
      <dgm:spPr/>
    </dgm:pt>
    <dgm:pt modelId="{66903D2F-EEA8-480E-9976-356212B8D975}" type="pres">
      <dgm:prSet presAssocID="{F43BC61B-70F0-40D6-BFE0-8ED75B374BBF}" presName="sibTrans" presStyleCnt="0"/>
      <dgm:spPr/>
    </dgm:pt>
    <dgm:pt modelId="{7E72F93C-D2CC-4373-9466-11CECB673637}" type="pres">
      <dgm:prSet presAssocID="{626FCA32-9D6E-43C1-9C70-68F84D1B538A}" presName="node" presStyleLbl="node1" presStyleIdx="1" presStyleCnt="8">
        <dgm:presLayoutVars>
          <dgm:bulletEnabled val="1"/>
        </dgm:presLayoutVars>
      </dgm:prSet>
      <dgm:spPr/>
    </dgm:pt>
    <dgm:pt modelId="{22E201EE-65EB-4663-A520-B31B5DFC0290}" type="pres">
      <dgm:prSet presAssocID="{05EF2F94-49AD-4AD5-BA53-6C974BC5C615}" presName="sibTrans" presStyleCnt="0"/>
      <dgm:spPr/>
    </dgm:pt>
    <dgm:pt modelId="{875F2336-3263-4D2E-8E04-FA490798C5C2}" type="pres">
      <dgm:prSet presAssocID="{9B1F64D3-8ACF-4E89-A606-C42A6A3ED259}" presName="node" presStyleLbl="node1" presStyleIdx="2" presStyleCnt="8">
        <dgm:presLayoutVars>
          <dgm:bulletEnabled val="1"/>
        </dgm:presLayoutVars>
      </dgm:prSet>
      <dgm:spPr/>
    </dgm:pt>
    <dgm:pt modelId="{6560254E-AE43-4669-84F0-89A2F863C872}" type="pres">
      <dgm:prSet presAssocID="{B0152B70-034F-4CC7-9DB0-BD1036234F1D}" presName="sibTrans" presStyleCnt="0"/>
      <dgm:spPr/>
    </dgm:pt>
    <dgm:pt modelId="{3D86C58E-DBE5-49AD-BF6A-0CA550187778}" type="pres">
      <dgm:prSet presAssocID="{17BE2B01-B1A2-4B51-9C05-7BDA9E9755E1}" presName="node" presStyleLbl="node1" presStyleIdx="3" presStyleCnt="8">
        <dgm:presLayoutVars>
          <dgm:bulletEnabled val="1"/>
        </dgm:presLayoutVars>
      </dgm:prSet>
      <dgm:spPr/>
    </dgm:pt>
    <dgm:pt modelId="{291C6EB0-F0B0-401C-8B59-E801F80ABA8A}" type="pres">
      <dgm:prSet presAssocID="{ECADF11E-16BD-4866-9468-30C07D22CB58}" presName="sibTrans" presStyleCnt="0"/>
      <dgm:spPr/>
    </dgm:pt>
    <dgm:pt modelId="{363004BC-1114-4AAF-A0A3-721A71BB48B8}" type="pres">
      <dgm:prSet presAssocID="{DBF91771-28FB-4036-981D-E1DDCA80001C}" presName="node" presStyleLbl="node1" presStyleIdx="4" presStyleCnt="8">
        <dgm:presLayoutVars>
          <dgm:bulletEnabled val="1"/>
        </dgm:presLayoutVars>
      </dgm:prSet>
      <dgm:spPr/>
    </dgm:pt>
    <dgm:pt modelId="{12AFD147-AF2D-432B-AF3F-E92EAB02C191}" type="pres">
      <dgm:prSet presAssocID="{FC8EF037-C840-4AD8-B72C-62DBC3FE7C06}" presName="sibTrans" presStyleCnt="0"/>
      <dgm:spPr/>
    </dgm:pt>
    <dgm:pt modelId="{02463238-347C-4D0D-9494-B4885D5F9BF8}" type="pres">
      <dgm:prSet presAssocID="{267DB7D1-7F04-401F-BC76-81812DAC718A}" presName="node" presStyleLbl="node1" presStyleIdx="5" presStyleCnt="8">
        <dgm:presLayoutVars>
          <dgm:bulletEnabled val="1"/>
        </dgm:presLayoutVars>
      </dgm:prSet>
      <dgm:spPr/>
    </dgm:pt>
    <dgm:pt modelId="{6F584527-5CA6-49C4-9C9B-222925E76D36}" type="pres">
      <dgm:prSet presAssocID="{2605770E-95A3-4260-A95D-D59B8476CA72}" presName="sibTrans" presStyleCnt="0"/>
      <dgm:spPr/>
    </dgm:pt>
    <dgm:pt modelId="{8924ED08-1AE6-448C-A829-7701186371D6}" type="pres">
      <dgm:prSet presAssocID="{B174719D-A8EA-49D7-866B-CDA409E41332}" presName="node" presStyleLbl="node1" presStyleIdx="6" presStyleCnt="8">
        <dgm:presLayoutVars>
          <dgm:bulletEnabled val="1"/>
        </dgm:presLayoutVars>
      </dgm:prSet>
      <dgm:spPr/>
    </dgm:pt>
    <dgm:pt modelId="{6A6B6DF9-AAF4-4A24-87CF-DC0E751741A1}" type="pres">
      <dgm:prSet presAssocID="{A2B051D4-3DFB-4F39-BD6C-37A1C848D57A}" presName="sibTrans" presStyleCnt="0"/>
      <dgm:spPr/>
    </dgm:pt>
    <dgm:pt modelId="{1B0883B0-AAB5-4920-92DC-8BCF26ABD2A9}" type="pres">
      <dgm:prSet presAssocID="{8E3B3349-ABAB-419F-AE42-E59B3749C6A2}" presName="node" presStyleLbl="node1" presStyleIdx="7" presStyleCnt="8">
        <dgm:presLayoutVars>
          <dgm:bulletEnabled val="1"/>
        </dgm:presLayoutVars>
      </dgm:prSet>
      <dgm:spPr/>
    </dgm:pt>
  </dgm:ptLst>
  <dgm:cxnLst>
    <dgm:cxn modelId="{73416E00-E639-4F6E-8E3B-46C6DE2A52C7}" srcId="{626FCA32-9D6E-43C1-9C70-68F84D1B538A}" destId="{0B93E85E-D183-4919-83E8-D047359AB105}" srcOrd="2" destOrd="0" parTransId="{CDAEFEB6-9609-4F10-AD86-0ECEAFFE7260}" sibTransId="{2C8C819F-6185-4201-BA63-295BBEAD65D6}"/>
    <dgm:cxn modelId="{132D9102-2917-4DA3-82AA-C575F22FE405}" type="presOf" srcId="{E3C08AD2-D312-4B7B-B9FC-9A62A399EEF2}" destId="{02463238-347C-4D0D-9494-B4885D5F9BF8}" srcOrd="0" destOrd="1" presId="urn:microsoft.com/office/officeart/2005/8/layout/default"/>
    <dgm:cxn modelId="{03C5CD06-1EF9-4A15-8E69-5B49F5A2F4F6}" srcId="{B174719D-A8EA-49D7-866B-CDA409E41332}" destId="{03EC19AA-2283-4C64-B512-6A902286F4C6}" srcOrd="0" destOrd="0" parTransId="{51F6A45E-48D8-4E28-BF2E-6F897C1A7D49}" sibTransId="{F8012505-BF78-40B9-A96F-8CA9B6197831}"/>
    <dgm:cxn modelId="{87CD690A-5B00-41B2-91B5-269007BE5F28}" type="presOf" srcId="{C9F4F20B-B7F2-4B2D-9347-8F724CA41026}" destId="{1B0883B0-AAB5-4920-92DC-8BCF26ABD2A9}" srcOrd="0" destOrd="1" presId="urn:microsoft.com/office/officeart/2005/8/layout/default"/>
    <dgm:cxn modelId="{EF30BB0C-4CFD-4835-9EA2-85BDF851991F}" type="presOf" srcId="{626FCA32-9D6E-43C1-9C70-68F84D1B538A}" destId="{7E72F93C-D2CC-4373-9466-11CECB673637}" srcOrd="0" destOrd="0" presId="urn:microsoft.com/office/officeart/2005/8/layout/default"/>
    <dgm:cxn modelId="{30C86517-649B-4F65-8436-A177511FC01F}" type="presOf" srcId="{267DB7D1-7F04-401F-BC76-81812DAC718A}" destId="{02463238-347C-4D0D-9494-B4885D5F9BF8}" srcOrd="0" destOrd="0" presId="urn:microsoft.com/office/officeart/2005/8/layout/default"/>
    <dgm:cxn modelId="{CCE67019-9BAA-4B35-8BC6-9F23285F8D42}" srcId="{3DF076C9-EE1D-4B37-85EB-24A548EC63C8}" destId="{626FCA32-9D6E-43C1-9C70-68F84D1B538A}" srcOrd="1" destOrd="0" parTransId="{E972C128-6D15-4B92-B605-4171E2CF80ED}" sibTransId="{05EF2F94-49AD-4AD5-BA53-6C974BC5C615}"/>
    <dgm:cxn modelId="{055EA11A-F3FB-4845-99FD-E304D1FD51A7}" srcId="{3DF076C9-EE1D-4B37-85EB-24A548EC63C8}" destId="{B174719D-A8EA-49D7-866B-CDA409E41332}" srcOrd="6" destOrd="0" parTransId="{A857E35F-264D-4E48-9493-0E05DC71186E}" sibTransId="{A2B051D4-3DFB-4F39-BD6C-37A1C848D57A}"/>
    <dgm:cxn modelId="{11045D21-EF47-4AA6-9F96-A32F82C6B644}" type="presOf" srcId="{C66B3B3A-6658-4BC4-BC48-C639F052EFD8}" destId="{363004BC-1114-4AAF-A0A3-721A71BB48B8}" srcOrd="0" destOrd="1" presId="urn:microsoft.com/office/officeart/2005/8/layout/default"/>
    <dgm:cxn modelId="{BB86D124-362F-440D-9FDF-C226D0850F0D}" type="presOf" srcId="{BCD2D7C4-7E26-4BCB-93F2-19E87D6E4566}" destId="{3D86C58E-DBE5-49AD-BF6A-0CA550187778}" srcOrd="0" destOrd="1" presId="urn:microsoft.com/office/officeart/2005/8/layout/default"/>
    <dgm:cxn modelId="{5FC4692E-E2EA-4106-AD75-F5E6E6716996}" type="presOf" srcId="{03EC19AA-2283-4C64-B512-6A902286F4C6}" destId="{8924ED08-1AE6-448C-A829-7701186371D6}" srcOrd="0" destOrd="1" presId="urn:microsoft.com/office/officeart/2005/8/layout/default"/>
    <dgm:cxn modelId="{14796733-BBB2-4B0C-AABD-FC0939F38D32}" srcId="{8E3B3349-ABAB-419F-AE42-E59B3749C6A2}" destId="{A478D627-85FD-4BF5-A31D-3AEB2727CF81}" srcOrd="1" destOrd="0" parTransId="{A86CF94A-B139-4915-9827-D6556961C1C1}" sibTransId="{19D618F1-82FD-4ED3-8AA8-4177793107BC}"/>
    <dgm:cxn modelId="{525DE839-09B6-45F4-86FA-79FDF16C7445}" type="presOf" srcId="{52E5510E-2771-45F1-B394-EAB32695B85E}" destId="{8924ED08-1AE6-448C-A829-7701186371D6}" srcOrd="0" destOrd="2" presId="urn:microsoft.com/office/officeart/2005/8/layout/default"/>
    <dgm:cxn modelId="{ABF91F62-36C0-43FA-ADE2-5E3829F34623}" srcId="{3DF076C9-EE1D-4B37-85EB-24A548EC63C8}" destId="{17BE2B01-B1A2-4B51-9C05-7BDA9E9755E1}" srcOrd="3" destOrd="0" parTransId="{7464B131-C3A1-44AD-A53B-034E6C55AF97}" sibTransId="{ECADF11E-16BD-4866-9468-30C07D22CB58}"/>
    <dgm:cxn modelId="{2EA84062-C327-441C-9B13-22EBD47EAB12}" type="presOf" srcId="{17BE2B01-B1A2-4B51-9C05-7BDA9E9755E1}" destId="{3D86C58E-DBE5-49AD-BF6A-0CA550187778}" srcOrd="0" destOrd="0" presId="urn:microsoft.com/office/officeart/2005/8/layout/default"/>
    <dgm:cxn modelId="{1007BE62-A86E-4A44-B450-5617487D0A16}" srcId="{3DF076C9-EE1D-4B37-85EB-24A548EC63C8}" destId="{8E3B3349-ABAB-419F-AE42-E59B3749C6A2}" srcOrd="7" destOrd="0" parTransId="{932AA8AC-ED18-4986-A7D1-A6BB9499B9B7}" sibTransId="{4CAE196B-2A4D-4F1E-8122-37A7BB3965A9}"/>
    <dgm:cxn modelId="{A0016745-5F94-42E7-B003-E55AF0A88BBD}" type="presOf" srcId="{DBF91771-28FB-4036-981D-E1DDCA80001C}" destId="{363004BC-1114-4AAF-A0A3-721A71BB48B8}" srcOrd="0" destOrd="0" presId="urn:microsoft.com/office/officeart/2005/8/layout/default"/>
    <dgm:cxn modelId="{F52FD366-DCC5-4A6C-B3F4-681F013FCF84}" srcId="{3DF076C9-EE1D-4B37-85EB-24A548EC63C8}" destId="{267DB7D1-7F04-401F-BC76-81812DAC718A}" srcOrd="5" destOrd="0" parTransId="{97B5EC6D-F819-445D-BDAB-AD9E677C03AB}" sibTransId="{2605770E-95A3-4260-A95D-D59B8476CA72}"/>
    <dgm:cxn modelId="{1B1A5C6A-C2D4-452E-A80B-F75BD3158878}" srcId="{3DF076C9-EE1D-4B37-85EB-24A548EC63C8}" destId="{419D7C9B-34F6-4555-B104-540A7D429769}" srcOrd="0" destOrd="0" parTransId="{E2CE9400-C7A1-4FBC-AFB6-28304D5CE156}" sibTransId="{F43BC61B-70F0-40D6-BFE0-8ED75B374BBF}"/>
    <dgm:cxn modelId="{CF75996A-40AB-4326-A775-5655C4E84E9E}" type="presOf" srcId="{CDAEC2F8-F925-42A4-BF55-A29ABAD6B3FA}" destId="{02463238-347C-4D0D-9494-B4885D5F9BF8}" srcOrd="0" destOrd="2" presId="urn:microsoft.com/office/officeart/2005/8/layout/default"/>
    <dgm:cxn modelId="{B29A7B4B-392D-4714-A632-3E1353FAE866}" type="presOf" srcId="{00296121-E1F0-4331-9C1F-C317711F0E3B}" destId="{7E72F93C-D2CC-4373-9466-11CECB673637}" srcOrd="0" destOrd="1" presId="urn:microsoft.com/office/officeart/2005/8/layout/default"/>
    <dgm:cxn modelId="{A917B852-C9FF-4574-B387-34808C3DF062}" srcId="{9B1F64D3-8ACF-4E89-A606-C42A6A3ED259}" destId="{E980621A-AA09-436A-8653-6E42027F6286}" srcOrd="0" destOrd="0" parTransId="{B5988164-A432-4B2A-AC5A-3D55A9BA5E62}" sibTransId="{E984E971-48DD-460D-9EA9-4E448AF35919}"/>
    <dgm:cxn modelId="{38E59674-BBFF-468B-8A06-9D0B86262CE2}" type="presOf" srcId="{90E9A323-4490-4C1F-9C5F-977295FD93F4}" destId="{7E72F93C-D2CC-4373-9466-11CECB673637}" srcOrd="0" destOrd="2" presId="urn:microsoft.com/office/officeart/2005/8/layout/default"/>
    <dgm:cxn modelId="{80063157-9629-4F55-A637-3E3A89ED848E}" type="presOf" srcId="{83DF0659-F1BF-4314-B1E3-C6DD57855197}" destId="{040DF471-1489-424E-98A5-EC88041EC599}" srcOrd="0" destOrd="1" presId="urn:microsoft.com/office/officeart/2005/8/layout/default"/>
    <dgm:cxn modelId="{8719377C-1731-4CB6-B50F-C1C7400F3030}" srcId="{17BE2B01-B1A2-4B51-9C05-7BDA9E9755E1}" destId="{BCD2D7C4-7E26-4BCB-93F2-19E87D6E4566}" srcOrd="0" destOrd="0" parTransId="{7D075FB7-F0AC-4E7C-A5E7-2DC83564BF62}" sibTransId="{5E74BA6D-30EE-40D6-A465-A6B17B51DA18}"/>
    <dgm:cxn modelId="{15103380-CFB8-4120-BB43-96ECFFD05BA7}" type="presOf" srcId="{11876CBB-CE42-4D75-BEC5-D8E7238A5CAC}" destId="{875F2336-3263-4D2E-8E04-FA490798C5C2}" srcOrd="0" destOrd="2" presId="urn:microsoft.com/office/officeart/2005/8/layout/default"/>
    <dgm:cxn modelId="{E49F3994-659B-483E-A5DE-73375E479A35}" type="presOf" srcId="{8E3B3349-ABAB-419F-AE42-E59B3749C6A2}" destId="{1B0883B0-AAB5-4920-92DC-8BCF26ABD2A9}" srcOrd="0" destOrd="0" presId="urn:microsoft.com/office/officeart/2005/8/layout/default"/>
    <dgm:cxn modelId="{B9754296-7B6E-4FC2-B213-E7226B003618}" type="presOf" srcId="{A478D627-85FD-4BF5-A31D-3AEB2727CF81}" destId="{1B0883B0-AAB5-4920-92DC-8BCF26ABD2A9}" srcOrd="0" destOrd="2" presId="urn:microsoft.com/office/officeart/2005/8/layout/default"/>
    <dgm:cxn modelId="{2336C497-CAA5-4678-91B9-57D047CC84D3}" srcId="{9B1F64D3-8ACF-4E89-A606-C42A6A3ED259}" destId="{11876CBB-CE42-4D75-BEC5-D8E7238A5CAC}" srcOrd="1" destOrd="0" parTransId="{C6F518A9-694B-4651-96FB-1143899795FD}" sibTransId="{0EFFCE2E-918D-41CE-84BA-D4427F1F21B7}"/>
    <dgm:cxn modelId="{F18E9398-106E-4798-8933-4FD140F28739}" srcId="{267DB7D1-7F04-401F-BC76-81812DAC718A}" destId="{CDAEC2F8-F925-42A4-BF55-A29ABAD6B3FA}" srcOrd="1" destOrd="0" parTransId="{09957E28-9D59-417E-9F91-0E8CBBBEE47B}" sibTransId="{5B915D53-9511-47FC-9446-13A6ECFFCEE3}"/>
    <dgm:cxn modelId="{41442B9C-3E2C-4CEC-A830-BE753B0BEC21}" srcId="{3DF076C9-EE1D-4B37-85EB-24A548EC63C8}" destId="{9B1F64D3-8ACF-4E89-A606-C42A6A3ED259}" srcOrd="2" destOrd="0" parTransId="{1E1FDD3D-2724-48BF-B68D-EE8F6754F791}" sibTransId="{B0152B70-034F-4CC7-9DB0-BD1036234F1D}"/>
    <dgm:cxn modelId="{747E93A7-56E5-41C2-8B63-DC81DDD97414}" type="presOf" srcId="{3DF076C9-EE1D-4B37-85EB-24A548EC63C8}" destId="{A68F424F-CC25-49CF-B000-E5CCCF3CB61B}" srcOrd="0" destOrd="0" presId="urn:microsoft.com/office/officeart/2005/8/layout/default"/>
    <dgm:cxn modelId="{480A0AAA-BE22-4065-947A-0EE80F72035E}" srcId="{DBF91771-28FB-4036-981D-E1DDCA80001C}" destId="{C66B3B3A-6658-4BC4-BC48-C639F052EFD8}" srcOrd="0" destOrd="0" parTransId="{48A2DC47-87DA-4B19-A975-7264C3952016}" sibTransId="{E9B5F4AB-A4BC-4A24-B39F-6B8919EE13A0}"/>
    <dgm:cxn modelId="{868A45AD-954F-4ACA-ABD2-75F7E85B1F35}" srcId="{DBF91771-28FB-4036-981D-E1DDCA80001C}" destId="{C27237AB-0395-48DD-B8DD-560C4B4407B6}" srcOrd="1" destOrd="0" parTransId="{523FE7A8-9AE8-4474-AE16-4EDDD7706383}" sibTransId="{93C12DD3-8CDE-48FF-99F4-4F3FD5D3DBB7}"/>
    <dgm:cxn modelId="{0877B0AE-26F5-4251-B7CF-8E7224B2AD79}" srcId="{B174719D-A8EA-49D7-866B-CDA409E41332}" destId="{52E5510E-2771-45F1-B394-EAB32695B85E}" srcOrd="1" destOrd="0" parTransId="{4B3A138A-4E24-4C81-B8FD-404CBF7D8E1A}" sibTransId="{0F6980F4-BCF0-42C3-989A-85E8F3E2ED74}"/>
    <dgm:cxn modelId="{EF9C1BB0-5ACC-45B7-9F89-A5D80CC03FA2}" type="presOf" srcId="{B174719D-A8EA-49D7-866B-CDA409E41332}" destId="{8924ED08-1AE6-448C-A829-7701186371D6}" srcOrd="0" destOrd="0" presId="urn:microsoft.com/office/officeart/2005/8/layout/default"/>
    <dgm:cxn modelId="{8AE9E1BE-1349-403E-9A69-1B90E56A1FC7}" srcId="{3DF076C9-EE1D-4B37-85EB-24A548EC63C8}" destId="{DBF91771-28FB-4036-981D-E1DDCA80001C}" srcOrd="4" destOrd="0" parTransId="{68115949-33B3-4801-B869-E92E93B6C55A}" sibTransId="{FC8EF037-C840-4AD8-B72C-62DBC3FE7C06}"/>
    <dgm:cxn modelId="{89AFAFC2-4D18-4C81-BB76-41C61201EB6D}" srcId="{17BE2B01-B1A2-4B51-9C05-7BDA9E9755E1}" destId="{45D6A06F-304C-4D67-BAE9-67C20454FD1F}" srcOrd="1" destOrd="0" parTransId="{C02F2651-307C-43D6-9C9E-8D6FAD8085D4}" sibTransId="{6B8CFA65-907B-48BD-9808-251C55BD6C95}"/>
    <dgm:cxn modelId="{34C9DBC6-BA71-4BA0-B2E5-FC3C28E7ED34}" type="presOf" srcId="{0B93E85E-D183-4919-83E8-D047359AB105}" destId="{7E72F93C-D2CC-4373-9466-11CECB673637}" srcOrd="0" destOrd="3" presId="urn:microsoft.com/office/officeart/2005/8/layout/default"/>
    <dgm:cxn modelId="{7A9761CA-98D6-4771-914A-C44CA807D7E7}" type="presOf" srcId="{419D7C9B-34F6-4555-B104-540A7D429769}" destId="{040DF471-1489-424E-98A5-EC88041EC599}" srcOrd="0" destOrd="0" presId="urn:microsoft.com/office/officeart/2005/8/layout/default"/>
    <dgm:cxn modelId="{CC9875D1-5F59-4C61-9BDF-57F8A629B80C}" type="presOf" srcId="{E980621A-AA09-436A-8653-6E42027F6286}" destId="{875F2336-3263-4D2E-8E04-FA490798C5C2}" srcOrd="0" destOrd="1" presId="urn:microsoft.com/office/officeart/2005/8/layout/default"/>
    <dgm:cxn modelId="{51B2C8D7-EEAA-48EB-BD8D-920E997C1079}" type="presOf" srcId="{28D87C92-0952-4A8B-AC53-4DE98180D65C}" destId="{040DF471-1489-424E-98A5-EC88041EC599}" srcOrd="0" destOrd="2" presId="urn:microsoft.com/office/officeart/2005/8/layout/default"/>
    <dgm:cxn modelId="{6BB015E2-0BB6-46BB-9C54-E1627C6275E9}" srcId="{267DB7D1-7F04-401F-BC76-81812DAC718A}" destId="{E3C08AD2-D312-4B7B-B9FC-9A62A399EEF2}" srcOrd="0" destOrd="0" parTransId="{25352A9D-3C2A-456C-B5F2-F6EAEFE2EEE7}" sibTransId="{F1E6877B-9C17-4971-B52D-771FCBF99024}"/>
    <dgm:cxn modelId="{AC5D91E3-5DD8-4948-9A6E-79DD8FB07C37}" srcId="{419D7C9B-34F6-4555-B104-540A7D429769}" destId="{83DF0659-F1BF-4314-B1E3-C6DD57855197}" srcOrd="0" destOrd="0" parTransId="{75A1D1E9-B158-492E-B2C1-F44B141E38F6}" sibTransId="{E5013DCA-E73F-4692-866B-A4B537D75833}"/>
    <dgm:cxn modelId="{0B0013EC-605F-4418-BBD6-9E9D9147CEA0}" srcId="{626FCA32-9D6E-43C1-9C70-68F84D1B538A}" destId="{90E9A323-4490-4C1F-9C5F-977295FD93F4}" srcOrd="1" destOrd="0" parTransId="{81482902-A481-4E61-BFEC-092B39D9FCED}" sibTransId="{F1CE3D82-B546-4953-A2EA-DE94BCD40EF9}"/>
    <dgm:cxn modelId="{E0CB45EF-F26D-469B-BE0B-49A8BFFA68F0}" type="presOf" srcId="{C27237AB-0395-48DD-B8DD-560C4B4407B6}" destId="{363004BC-1114-4AAF-A0A3-721A71BB48B8}" srcOrd="0" destOrd="2" presId="urn:microsoft.com/office/officeart/2005/8/layout/default"/>
    <dgm:cxn modelId="{13E951F2-F104-4C56-8D28-98905EFAED2D}" srcId="{626FCA32-9D6E-43C1-9C70-68F84D1B538A}" destId="{00296121-E1F0-4331-9C1F-C317711F0E3B}" srcOrd="0" destOrd="0" parTransId="{193D002B-8B56-4E6C-BF3A-AE9D8560CA7E}" sibTransId="{F31B4245-8D5E-454E-9C2F-E5A833D8DB03}"/>
    <dgm:cxn modelId="{E5CA29F8-95A0-480B-8C00-E311CF2F2208}" srcId="{8E3B3349-ABAB-419F-AE42-E59B3749C6A2}" destId="{C9F4F20B-B7F2-4B2D-9347-8F724CA41026}" srcOrd="0" destOrd="0" parTransId="{1330075C-A304-49D9-B890-B585A2E76D5A}" sibTransId="{0CD2DE51-2C5F-4637-B29A-9BA453A5ADC3}"/>
    <dgm:cxn modelId="{898801FC-48C0-4D5E-9545-F7388937604F}" type="presOf" srcId="{9B1F64D3-8ACF-4E89-A606-C42A6A3ED259}" destId="{875F2336-3263-4D2E-8E04-FA490798C5C2}" srcOrd="0" destOrd="0" presId="urn:microsoft.com/office/officeart/2005/8/layout/default"/>
    <dgm:cxn modelId="{114859FD-AB6F-4153-AC92-1BB48A4AB238}" type="presOf" srcId="{45D6A06F-304C-4D67-BAE9-67C20454FD1F}" destId="{3D86C58E-DBE5-49AD-BF6A-0CA550187778}" srcOrd="0" destOrd="2" presId="urn:microsoft.com/office/officeart/2005/8/layout/default"/>
    <dgm:cxn modelId="{A28609FF-4288-4D05-AA3F-7AB0FC208C8F}" srcId="{419D7C9B-34F6-4555-B104-540A7D429769}" destId="{28D87C92-0952-4A8B-AC53-4DE98180D65C}" srcOrd="1" destOrd="0" parTransId="{1FE992B9-A248-4FE9-9E66-EB001A402422}" sibTransId="{AE58B625-8055-4045-B0E7-D995D365647A}"/>
    <dgm:cxn modelId="{90594EE5-8656-4A29-A59B-590B82116E2A}" type="presParOf" srcId="{A68F424F-CC25-49CF-B000-E5CCCF3CB61B}" destId="{040DF471-1489-424E-98A5-EC88041EC599}" srcOrd="0" destOrd="0" presId="urn:microsoft.com/office/officeart/2005/8/layout/default"/>
    <dgm:cxn modelId="{86B6FF1A-2A50-447B-B694-4AD099D1AB9B}" type="presParOf" srcId="{A68F424F-CC25-49CF-B000-E5CCCF3CB61B}" destId="{66903D2F-EEA8-480E-9976-356212B8D975}" srcOrd="1" destOrd="0" presId="urn:microsoft.com/office/officeart/2005/8/layout/default"/>
    <dgm:cxn modelId="{DC8897D0-4ED1-404C-9D9F-B37A4CBA36DD}" type="presParOf" srcId="{A68F424F-CC25-49CF-B000-E5CCCF3CB61B}" destId="{7E72F93C-D2CC-4373-9466-11CECB673637}" srcOrd="2" destOrd="0" presId="urn:microsoft.com/office/officeart/2005/8/layout/default"/>
    <dgm:cxn modelId="{8D1555E3-2DEE-4DDF-A84A-FDDD8E1BBB46}" type="presParOf" srcId="{A68F424F-CC25-49CF-B000-E5CCCF3CB61B}" destId="{22E201EE-65EB-4663-A520-B31B5DFC0290}" srcOrd="3" destOrd="0" presId="urn:microsoft.com/office/officeart/2005/8/layout/default"/>
    <dgm:cxn modelId="{55E54974-E261-4042-A29A-D29CF3D0D0CB}" type="presParOf" srcId="{A68F424F-CC25-49CF-B000-E5CCCF3CB61B}" destId="{875F2336-3263-4D2E-8E04-FA490798C5C2}" srcOrd="4" destOrd="0" presId="urn:microsoft.com/office/officeart/2005/8/layout/default"/>
    <dgm:cxn modelId="{BA8780F6-2CB9-43FF-B561-EA6A1474075E}" type="presParOf" srcId="{A68F424F-CC25-49CF-B000-E5CCCF3CB61B}" destId="{6560254E-AE43-4669-84F0-89A2F863C872}" srcOrd="5" destOrd="0" presId="urn:microsoft.com/office/officeart/2005/8/layout/default"/>
    <dgm:cxn modelId="{0B0A5590-E352-4D18-9872-5F3C154CCE49}" type="presParOf" srcId="{A68F424F-CC25-49CF-B000-E5CCCF3CB61B}" destId="{3D86C58E-DBE5-49AD-BF6A-0CA550187778}" srcOrd="6" destOrd="0" presId="urn:microsoft.com/office/officeart/2005/8/layout/default"/>
    <dgm:cxn modelId="{4AD2B84B-D4D3-4E3E-BAD3-74017D0C0B0A}" type="presParOf" srcId="{A68F424F-CC25-49CF-B000-E5CCCF3CB61B}" destId="{291C6EB0-F0B0-401C-8B59-E801F80ABA8A}" srcOrd="7" destOrd="0" presId="urn:microsoft.com/office/officeart/2005/8/layout/default"/>
    <dgm:cxn modelId="{E2F27B36-5752-4F97-BF8A-59332419B654}" type="presParOf" srcId="{A68F424F-CC25-49CF-B000-E5CCCF3CB61B}" destId="{363004BC-1114-4AAF-A0A3-721A71BB48B8}" srcOrd="8" destOrd="0" presId="urn:microsoft.com/office/officeart/2005/8/layout/default"/>
    <dgm:cxn modelId="{0D21D63E-6CC1-4311-9470-17238004A2F8}" type="presParOf" srcId="{A68F424F-CC25-49CF-B000-E5CCCF3CB61B}" destId="{12AFD147-AF2D-432B-AF3F-E92EAB02C191}" srcOrd="9" destOrd="0" presId="urn:microsoft.com/office/officeart/2005/8/layout/default"/>
    <dgm:cxn modelId="{901FFCA6-6C2E-4EA0-AD38-3EF351618CC3}" type="presParOf" srcId="{A68F424F-CC25-49CF-B000-E5CCCF3CB61B}" destId="{02463238-347C-4D0D-9494-B4885D5F9BF8}" srcOrd="10" destOrd="0" presId="urn:microsoft.com/office/officeart/2005/8/layout/default"/>
    <dgm:cxn modelId="{B2BF281D-8022-47F5-A1D1-00E5C7B81052}" type="presParOf" srcId="{A68F424F-CC25-49CF-B000-E5CCCF3CB61B}" destId="{6F584527-5CA6-49C4-9C9B-222925E76D36}" srcOrd="11" destOrd="0" presId="urn:microsoft.com/office/officeart/2005/8/layout/default"/>
    <dgm:cxn modelId="{47B47515-2892-428E-9814-F32AE0C4B027}" type="presParOf" srcId="{A68F424F-CC25-49CF-B000-E5CCCF3CB61B}" destId="{8924ED08-1AE6-448C-A829-7701186371D6}" srcOrd="12" destOrd="0" presId="urn:microsoft.com/office/officeart/2005/8/layout/default"/>
    <dgm:cxn modelId="{E6183C17-1606-4B2F-86BE-4ECD60EB2982}" type="presParOf" srcId="{A68F424F-CC25-49CF-B000-E5CCCF3CB61B}" destId="{6A6B6DF9-AAF4-4A24-87CF-DC0E751741A1}" srcOrd="13" destOrd="0" presId="urn:microsoft.com/office/officeart/2005/8/layout/default"/>
    <dgm:cxn modelId="{B4A4586F-10BD-4553-989C-D6B5DA42C6FF}" type="presParOf" srcId="{A68F424F-CC25-49CF-B000-E5CCCF3CB61B}" destId="{1B0883B0-AAB5-4920-92DC-8BCF26ABD2A9}"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1AD61-AE2C-48DC-8366-8F7DC6C65175}">
      <dsp:nvSpPr>
        <dsp:cNvPr id="0" name=""/>
        <dsp:cNvSpPr/>
      </dsp:nvSpPr>
      <dsp:spPr>
        <a:xfrm>
          <a:off x="0" y="44597"/>
          <a:ext cx="11520000" cy="35977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Equipment and calibration</a:t>
          </a:r>
        </a:p>
      </dsp:txBody>
      <dsp:txXfrm>
        <a:off x="17563" y="62160"/>
        <a:ext cx="11484874" cy="324648"/>
      </dsp:txXfrm>
    </dsp:sp>
    <dsp:sp modelId="{DA90C7F7-79BB-4404-BBB3-4CF460B0B8D4}">
      <dsp:nvSpPr>
        <dsp:cNvPr id="0" name=""/>
        <dsp:cNvSpPr/>
      </dsp:nvSpPr>
      <dsp:spPr>
        <a:xfrm>
          <a:off x="0" y="404372"/>
          <a:ext cx="115200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5760"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kern="1200" dirty="0"/>
            <a:t>Wall-fixed stadiometer or wall-mounted tape measure for height measurements, an infant board for infant body length and crown–rump length, digital scales for weight, a non-stretchable tape measure for head circumference and arm span, and a stool for sitting height</a:t>
          </a:r>
        </a:p>
        <a:p>
          <a:pPr marL="114300" lvl="1" indent="-114300" algn="l" defTabSz="533400">
            <a:lnSpc>
              <a:spcPct val="90000"/>
            </a:lnSpc>
            <a:spcBef>
              <a:spcPct val="0"/>
            </a:spcBef>
            <a:spcAft>
              <a:spcPct val="20000"/>
            </a:spcAft>
            <a:buChar char="•"/>
          </a:pPr>
          <a:r>
            <a:rPr lang="en-GB" sz="1200" kern="1200" dirty="0"/>
            <a:t>Clinicians should use the same measurement device(s) at every visit, these device(s) should be appropriately standardised/calibrated to ensure that measurements are accurate, particularly where it is not possible to use the same device(s) at every measurement</a:t>
          </a:r>
        </a:p>
      </dsp:txBody>
      <dsp:txXfrm>
        <a:off x="0" y="404372"/>
        <a:ext cx="11520000" cy="745200"/>
      </dsp:txXfrm>
    </dsp:sp>
    <dsp:sp modelId="{8E4A8C4C-74F6-4EDF-9A8F-FE202F444E14}">
      <dsp:nvSpPr>
        <dsp:cNvPr id="0" name=""/>
        <dsp:cNvSpPr/>
      </dsp:nvSpPr>
      <dsp:spPr>
        <a:xfrm>
          <a:off x="0" y="1149572"/>
          <a:ext cx="11520000" cy="359774"/>
        </a:xfrm>
        <a:prstGeom prst="round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Personnel and training</a:t>
          </a:r>
        </a:p>
      </dsp:txBody>
      <dsp:txXfrm>
        <a:off x="17563" y="1167135"/>
        <a:ext cx="11484874" cy="324648"/>
      </dsp:txXfrm>
    </dsp:sp>
    <dsp:sp modelId="{B43AEE9C-FF5D-4DB7-AB35-2E4A58F9BE03}">
      <dsp:nvSpPr>
        <dsp:cNvPr id="0" name=""/>
        <dsp:cNvSpPr/>
      </dsp:nvSpPr>
      <dsp:spPr>
        <a:xfrm>
          <a:off x="0" y="1509347"/>
          <a:ext cx="115200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5760"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kern="1200" dirty="0"/>
            <a:t>Formal training/certification in anthropometry can be obtained, for example, from the International Society for the Advancement of </a:t>
          </a:r>
          <a:r>
            <a:rPr lang="en-GB" sz="1200" kern="1200" dirty="0" err="1"/>
            <a:t>Kinanthropometry</a:t>
          </a:r>
          <a:r>
            <a:rPr lang="en-GB" sz="1200" kern="1200" dirty="0"/>
            <a:t>, but there are no certifications specific to measurement of people with skeletal dysplasia or disproportionate short stature</a:t>
          </a:r>
        </a:p>
        <a:p>
          <a:pPr marL="114300" lvl="1" indent="-114300" algn="l" defTabSz="533400">
            <a:lnSpc>
              <a:spcPct val="90000"/>
            </a:lnSpc>
            <a:spcBef>
              <a:spcPct val="0"/>
            </a:spcBef>
            <a:spcAft>
              <a:spcPct val="20000"/>
            </a:spcAft>
            <a:buChar char="•"/>
          </a:pPr>
          <a:r>
            <a:rPr lang="en-GB" sz="1200" kern="1200" dirty="0"/>
            <a:t>In addition to accurate measurements, accurate recording of the measurements is important. In routine clinical practice, simple measurements may not require a separate recorder (whose primary purpose is to document values); however, when multiple or more complex measurements are performed, having a recorder available is useful</a:t>
          </a:r>
        </a:p>
      </dsp:txBody>
      <dsp:txXfrm>
        <a:off x="0" y="1509347"/>
        <a:ext cx="11520000" cy="745200"/>
      </dsp:txXfrm>
    </dsp:sp>
    <dsp:sp modelId="{4AEBF7B2-7B3E-4217-84B4-00CE4999B807}">
      <dsp:nvSpPr>
        <dsp:cNvPr id="0" name=""/>
        <dsp:cNvSpPr/>
      </dsp:nvSpPr>
      <dsp:spPr>
        <a:xfrm>
          <a:off x="0" y="2254547"/>
          <a:ext cx="11520000" cy="359774"/>
        </a:xfrm>
        <a:prstGeom prst="round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Developing a local SOP</a:t>
          </a:r>
        </a:p>
      </dsp:txBody>
      <dsp:txXfrm>
        <a:off x="17563" y="2272110"/>
        <a:ext cx="11484874" cy="324648"/>
      </dsp:txXfrm>
    </dsp:sp>
    <dsp:sp modelId="{377DE878-37A7-4D82-AE81-97454CEA4B04}">
      <dsp:nvSpPr>
        <dsp:cNvPr id="0" name=""/>
        <dsp:cNvSpPr/>
      </dsp:nvSpPr>
      <dsp:spPr>
        <a:xfrm>
          <a:off x="0" y="2614322"/>
          <a:ext cx="11520000" cy="714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5760"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kern="1200" dirty="0"/>
            <a:t>Describe: how to undertake each measurement; level of accuracy to be recorded for each measurement; number of measurements to be recorded; comparison with previous measurements, and if further recordings are advisable in case of inconsistency; protocols for anticipated challenges, such as an uncooperative child, need for additional assistance, or potential diurnal variations in measurements; and standardisation/calibration procedures, including how often standardisations should be recorded and how calibrations are to be performed</a:t>
          </a:r>
        </a:p>
      </dsp:txBody>
      <dsp:txXfrm>
        <a:off x="0" y="2614322"/>
        <a:ext cx="11520000" cy="714150"/>
      </dsp:txXfrm>
    </dsp:sp>
    <dsp:sp modelId="{2C6E5C5D-613E-4BDC-B57B-7090E0B137EA}">
      <dsp:nvSpPr>
        <dsp:cNvPr id="0" name=""/>
        <dsp:cNvSpPr/>
      </dsp:nvSpPr>
      <dsp:spPr>
        <a:xfrm>
          <a:off x="0" y="3328472"/>
          <a:ext cx="11520000" cy="359774"/>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dirty="0"/>
            <a:t>Accommodating individual differences</a:t>
          </a:r>
        </a:p>
      </dsp:txBody>
      <dsp:txXfrm>
        <a:off x="17563" y="3346035"/>
        <a:ext cx="11484874" cy="324648"/>
      </dsp:txXfrm>
    </dsp:sp>
    <dsp:sp modelId="{C9C29845-B485-4809-9432-B2848107373C}">
      <dsp:nvSpPr>
        <dsp:cNvPr id="0" name=""/>
        <dsp:cNvSpPr/>
      </dsp:nvSpPr>
      <dsp:spPr>
        <a:xfrm>
          <a:off x="0" y="3688247"/>
          <a:ext cx="11520000" cy="380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5760"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GB" sz="1200" kern="1200" dirty="0"/>
            <a:t>Common modifications that may be needed include measuring the height of non-ambulatory patients in a supine position, measuring sitting height and leg segment lengths of wheelchair users, and measuring height with the patient standing on each leg separately if the patient has legs of different lengths</a:t>
          </a:r>
        </a:p>
      </dsp:txBody>
      <dsp:txXfrm>
        <a:off x="0" y="3688247"/>
        <a:ext cx="11520000" cy="380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0AFB6-80DC-40C8-8389-675450364E3D}">
      <dsp:nvSpPr>
        <dsp:cNvPr id="0" name=""/>
        <dsp:cNvSpPr/>
      </dsp:nvSpPr>
      <dsp:spPr>
        <a:xfrm>
          <a:off x="953908" y="3548"/>
          <a:ext cx="3003463" cy="180207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GB" sz="1800" kern="1200" dirty="0"/>
            <a:t>Weight</a:t>
          </a:r>
        </a:p>
        <a:p>
          <a:pPr marL="114300" lvl="1" indent="-114300" algn="l" defTabSz="622300">
            <a:lnSpc>
              <a:spcPct val="90000"/>
            </a:lnSpc>
            <a:spcBef>
              <a:spcPct val="0"/>
            </a:spcBef>
            <a:spcAft>
              <a:spcPct val="15000"/>
            </a:spcAft>
            <a:buChar char="•"/>
          </a:pPr>
          <a:r>
            <a:rPr lang="en-GB" sz="1400" kern="1200" dirty="0"/>
            <a:t>Measured to the nearest 0.1 kg</a:t>
          </a:r>
        </a:p>
        <a:p>
          <a:pPr marL="114300" lvl="1" indent="-114300" algn="l" defTabSz="622300">
            <a:lnSpc>
              <a:spcPct val="90000"/>
            </a:lnSpc>
            <a:spcBef>
              <a:spcPct val="0"/>
            </a:spcBef>
            <a:spcAft>
              <a:spcPct val="15000"/>
            </a:spcAft>
            <a:buChar char="•"/>
          </a:pPr>
          <a:r>
            <a:rPr lang="en-GB" sz="1400" kern="1200" dirty="0"/>
            <a:t>Use infant scale. Tare a dry diaper and weigh infant in dry diaper</a:t>
          </a:r>
        </a:p>
      </dsp:txBody>
      <dsp:txXfrm>
        <a:off x="953908" y="3548"/>
        <a:ext cx="3003463" cy="1802077"/>
      </dsp:txXfrm>
    </dsp:sp>
    <dsp:sp modelId="{D4C32879-FFD2-45E5-8E5A-3478B4377DD5}">
      <dsp:nvSpPr>
        <dsp:cNvPr id="0" name=""/>
        <dsp:cNvSpPr/>
      </dsp:nvSpPr>
      <dsp:spPr>
        <a:xfrm>
          <a:off x="4257718" y="3548"/>
          <a:ext cx="3003463" cy="1802077"/>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GB" sz="1800" kern="1200" dirty="0"/>
            <a:t>Body length</a:t>
          </a:r>
        </a:p>
        <a:p>
          <a:pPr marL="114300" lvl="1" indent="-114300" algn="l" defTabSz="622300">
            <a:lnSpc>
              <a:spcPct val="90000"/>
            </a:lnSpc>
            <a:spcBef>
              <a:spcPct val="0"/>
            </a:spcBef>
            <a:spcAft>
              <a:spcPct val="15000"/>
            </a:spcAft>
            <a:buChar char="•"/>
          </a:pPr>
          <a:r>
            <a:rPr lang="en-GB" sz="1400" kern="1200" dirty="0"/>
            <a:t>Measured to the nearest 0.1 cm</a:t>
          </a:r>
        </a:p>
        <a:p>
          <a:pPr marL="114300" lvl="1" indent="-114300" algn="l" defTabSz="622300">
            <a:lnSpc>
              <a:spcPct val="90000"/>
            </a:lnSpc>
            <a:spcBef>
              <a:spcPct val="0"/>
            </a:spcBef>
            <a:spcAft>
              <a:spcPct val="15000"/>
            </a:spcAft>
            <a:buChar char="•"/>
          </a:pPr>
          <a:r>
            <a:rPr lang="en-GB" sz="1400" kern="1200" dirty="0"/>
            <a:t>Use infant board; measure with knees extended and feet at 90° to board, face looking upwards (head with Frankfurt </a:t>
          </a:r>
          <a:r>
            <a:rPr lang="en-GB" sz="1400" kern="1200" dirty="0" err="1"/>
            <a:t>plane</a:t>
          </a:r>
          <a:r>
            <a:rPr lang="en-GB" sz="1400" kern="1200" baseline="30000" dirty="0" err="1"/>
            <a:t>a</a:t>
          </a:r>
          <a:r>
            <a:rPr lang="en-GB" sz="1400" kern="1200" dirty="0"/>
            <a:t> at 90° to board)</a:t>
          </a:r>
        </a:p>
      </dsp:txBody>
      <dsp:txXfrm>
        <a:off x="4257718" y="3548"/>
        <a:ext cx="3003463" cy="1802077"/>
      </dsp:txXfrm>
    </dsp:sp>
    <dsp:sp modelId="{4847ADBE-18E8-4020-BB7A-5D541719CBAA}">
      <dsp:nvSpPr>
        <dsp:cNvPr id="0" name=""/>
        <dsp:cNvSpPr/>
      </dsp:nvSpPr>
      <dsp:spPr>
        <a:xfrm>
          <a:off x="7561527" y="3548"/>
          <a:ext cx="3003463" cy="1802077"/>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GB" sz="1800" kern="1200" dirty="0"/>
            <a:t>Crown–rump length</a:t>
          </a:r>
        </a:p>
        <a:p>
          <a:pPr marL="114300" lvl="1" indent="-114300" algn="l" defTabSz="622300">
            <a:lnSpc>
              <a:spcPct val="90000"/>
            </a:lnSpc>
            <a:spcBef>
              <a:spcPct val="0"/>
            </a:spcBef>
            <a:spcAft>
              <a:spcPct val="15000"/>
            </a:spcAft>
            <a:buChar char="•"/>
          </a:pPr>
          <a:r>
            <a:rPr lang="en-GB" sz="1400" kern="1200" dirty="0"/>
            <a:t>Measured to the nearest 0.1 cm</a:t>
          </a:r>
        </a:p>
        <a:p>
          <a:pPr marL="114300" lvl="1" indent="-114300" algn="l" defTabSz="622300">
            <a:lnSpc>
              <a:spcPct val="90000"/>
            </a:lnSpc>
            <a:spcBef>
              <a:spcPct val="0"/>
            </a:spcBef>
            <a:spcAft>
              <a:spcPct val="15000"/>
            </a:spcAft>
            <a:buChar char="•"/>
          </a:pPr>
          <a:r>
            <a:rPr lang="en-GB" sz="1400" kern="1200" dirty="0"/>
            <a:t>Use infant board; measure with legs held straight and perpendicular to the floor, face looking upwards (head with Frankfurt </a:t>
          </a:r>
          <a:r>
            <a:rPr lang="en-GB" sz="1400" kern="1200" dirty="0" err="1"/>
            <a:t>plane</a:t>
          </a:r>
          <a:r>
            <a:rPr lang="en-GB" sz="1400" kern="1200" baseline="30000" dirty="0" err="1"/>
            <a:t>a</a:t>
          </a:r>
          <a:r>
            <a:rPr lang="en-GB" sz="1400" kern="1200" dirty="0"/>
            <a:t> at 90° to board)</a:t>
          </a:r>
        </a:p>
      </dsp:txBody>
      <dsp:txXfrm>
        <a:off x="7561527" y="3548"/>
        <a:ext cx="3003463" cy="1802077"/>
      </dsp:txXfrm>
    </dsp:sp>
    <dsp:sp modelId="{7C001A2C-E0AD-4A5C-9382-A3A07DAF7B9C}">
      <dsp:nvSpPr>
        <dsp:cNvPr id="0" name=""/>
        <dsp:cNvSpPr/>
      </dsp:nvSpPr>
      <dsp:spPr>
        <a:xfrm>
          <a:off x="4257718" y="2105973"/>
          <a:ext cx="3003463" cy="1802077"/>
        </a:xfrm>
        <a:prstGeom prst="rect">
          <a:avLst/>
        </a:prstGeom>
        <a:solidFill>
          <a:srgbClr val="2745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GB" sz="1800" kern="1200" dirty="0"/>
            <a:t>Head circumference</a:t>
          </a:r>
        </a:p>
        <a:p>
          <a:pPr marL="114300" lvl="1" indent="-114300" algn="l" defTabSz="622300">
            <a:lnSpc>
              <a:spcPct val="90000"/>
            </a:lnSpc>
            <a:spcBef>
              <a:spcPct val="0"/>
            </a:spcBef>
            <a:spcAft>
              <a:spcPct val="15000"/>
            </a:spcAft>
            <a:buChar char="•"/>
          </a:pPr>
          <a:r>
            <a:rPr lang="en-GB" sz="1400" kern="1200" dirty="0"/>
            <a:t>Measured to the nearest 0.1 cm</a:t>
          </a:r>
        </a:p>
        <a:p>
          <a:pPr marL="114300" lvl="1" indent="-114300" algn="l" defTabSz="622300">
            <a:lnSpc>
              <a:spcPct val="90000"/>
            </a:lnSpc>
            <a:spcBef>
              <a:spcPct val="0"/>
            </a:spcBef>
            <a:spcAft>
              <a:spcPct val="15000"/>
            </a:spcAft>
            <a:buChar char="•"/>
          </a:pPr>
          <a:r>
            <a:rPr lang="en-GB" sz="1400" kern="1200" dirty="0"/>
            <a:t>Use insertion tape or tape measure; move up and down to find largest circumference across the forehead and back of the head</a:t>
          </a:r>
        </a:p>
      </dsp:txBody>
      <dsp:txXfrm>
        <a:off x="4257718" y="2105973"/>
        <a:ext cx="3003463" cy="18020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CD1130-8DB8-49E5-9156-4C3D19CBB426}">
      <dsp:nvSpPr>
        <dsp:cNvPr id="0" name=""/>
        <dsp:cNvSpPr/>
      </dsp:nvSpPr>
      <dsp:spPr>
        <a:xfrm>
          <a:off x="953908" y="3548"/>
          <a:ext cx="3003463" cy="180207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GB" sz="1300" kern="1200" dirty="0"/>
            <a:t>Weight</a:t>
          </a:r>
        </a:p>
        <a:p>
          <a:pPr marL="57150" lvl="1" indent="-57150" algn="l" defTabSz="444500">
            <a:lnSpc>
              <a:spcPct val="90000"/>
            </a:lnSpc>
            <a:spcBef>
              <a:spcPct val="0"/>
            </a:spcBef>
            <a:spcAft>
              <a:spcPct val="15000"/>
            </a:spcAft>
            <a:buChar char="•"/>
          </a:pPr>
          <a:r>
            <a:rPr lang="en-GB" sz="1000" kern="1200" dirty="0"/>
            <a:t>Measured to the nearest 0.1 kg</a:t>
          </a:r>
        </a:p>
        <a:p>
          <a:pPr marL="57150" lvl="1" indent="-57150" algn="l" defTabSz="444500">
            <a:lnSpc>
              <a:spcPct val="90000"/>
            </a:lnSpc>
            <a:spcBef>
              <a:spcPct val="0"/>
            </a:spcBef>
            <a:spcAft>
              <a:spcPct val="15000"/>
            </a:spcAft>
            <a:buChar char="•"/>
          </a:pPr>
          <a:r>
            <a:rPr lang="en-GB" sz="1000" kern="1200" dirty="0"/>
            <a:t>In minimal or light clothing with empty pockets (loose/heavy objects such as toys, phone, etc. removed); no shoes. Dry diaper, if needed</a:t>
          </a:r>
        </a:p>
      </dsp:txBody>
      <dsp:txXfrm>
        <a:off x="953908" y="3548"/>
        <a:ext cx="3003463" cy="1802077"/>
      </dsp:txXfrm>
    </dsp:sp>
    <dsp:sp modelId="{DE423A32-EDE6-45B8-87A8-3069AA47B19A}">
      <dsp:nvSpPr>
        <dsp:cNvPr id="0" name=""/>
        <dsp:cNvSpPr/>
      </dsp:nvSpPr>
      <dsp:spPr>
        <a:xfrm>
          <a:off x="4257718" y="3548"/>
          <a:ext cx="3003463" cy="1802077"/>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GB" sz="1300" kern="1200" dirty="0"/>
            <a:t>Body </a:t>
          </a:r>
          <a:r>
            <a:rPr lang="en-GB" sz="1300" kern="1200" dirty="0" err="1"/>
            <a:t>length</a:t>
          </a:r>
          <a:r>
            <a:rPr lang="en-GB" sz="1300" kern="1200" baseline="30000" dirty="0" err="1"/>
            <a:t>a</a:t>
          </a:r>
          <a:endParaRPr lang="en-GB" sz="1300" kern="1200" baseline="30000" dirty="0"/>
        </a:p>
        <a:p>
          <a:pPr marL="57150" lvl="1" indent="-57150" algn="l" defTabSz="444500">
            <a:lnSpc>
              <a:spcPct val="90000"/>
            </a:lnSpc>
            <a:spcBef>
              <a:spcPct val="0"/>
            </a:spcBef>
            <a:spcAft>
              <a:spcPct val="15000"/>
            </a:spcAft>
            <a:buChar char="•"/>
          </a:pPr>
          <a:r>
            <a:rPr lang="en-GB" sz="1000" kern="1200" dirty="0"/>
            <a:t>Measured to the nearest 0.1 cm</a:t>
          </a:r>
        </a:p>
        <a:p>
          <a:pPr marL="57150" lvl="1" indent="-57150" algn="l" defTabSz="444500">
            <a:lnSpc>
              <a:spcPct val="90000"/>
            </a:lnSpc>
            <a:spcBef>
              <a:spcPct val="0"/>
            </a:spcBef>
            <a:spcAft>
              <a:spcPct val="15000"/>
            </a:spcAft>
            <a:buChar char="•"/>
          </a:pPr>
          <a:r>
            <a:rPr lang="en-GB" sz="1000" kern="1200" dirty="0"/>
            <a:t>Use infant board; measure with knees extended and feet at 90° to board, head with Frankfurt plane at 90° to board</a:t>
          </a:r>
        </a:p>
      </dsp:txBody>
      <dsp:txXfrm>
        <a:off x="4257718" y="3548"/>
        <a:ext cx="3003463" cy="1802077"/>
      </dsp:txXfrm>
    </dsp:sp>
    <dsp:sp modelId="{46FF5119-A8F6-4CFF-8BF4-6BDC965B81E5}">
      <dsp:nvSpPr>
        <dsp:cNvPr id="0" name=""/>
        <dsp:cNvSpPr/>
      </dsp:nvSpPr>
      <dsp:spPr>
        <a:xfrm>
          <a:off x="7561527" y="3548"/>
          <a:ext cx="3003463" cy="1802077"/>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GB" sz="1300" kern="1200" dirty="0"/>
            <a:t>Standing </a:t>
          </a:r>
          <a:r>
            <a:rPr lang="en-GB" sz="1300" kern="1200" dirty="0" err="1"/>
            <a:t>height</a:t>
          </a:r>
          <a:r>
            <a:rPr lang="en-GB" sz="1300" kern="1200" baseline="30000" dirty="0" err="1"/>
            <a:t>a</a:t>
          </a:r>
          <a:endParaRPr lang="en-GB" sz="1300" kern="1200" baseline="30000" dirty="0"/>
        </a:p>
        <a:p>
          <a:pPr marL="57150" lvl="1" indent="-57150" algn="l" defTabSz="444500">
            <a:lnSpc>
              <a:spcPct val="90000"/>
            </a:lnSpc>
            <a:spcBef>
              <a:spcPct val="0"/>
            </a:spcBef>
            <a:spcAft>
              <a:spcPct val="15000"/>
            </a:spcAft>
            <a:buChar char="•"/>
          </a:pPr>
          <a:r>
            <a:rPr lang="en-GB" sz="1000" kern="1200" dirty="0"/>
            <a:t>Measured to the nearest 0.1 cm</a:t>
          </a:r>
        </a:p>
        <a:p>
          <a:pPr marL="57150" lvl="1" indent="-57150" algn="l" defTabSz="444500">
            <a:lnSpc>
              <a:spcPct val="90000"/>
            </a:lnSpc>
            <a:spcBef>
              <a:spcPct val="0"/>
            </a:spcBef>
            <a:spcAft>
              <a:spcPct val="15000"/>
            </a:spcAft>
            <a:buChar char="•"/>
          </a:pPr>
          <a:r>
            <a:rPr lang="en-GB" sz="1000" kern="1200" dirty="0"/>
            <a:t>Use wall-mounted tape measure or stadiometer; measure with feet shoulder-width apart, head facing forward with Frankfurt plane at 90° to wall</a:t>
          </a:r>
        </a:p>
        <a:p>
          <a:pPr marL="57150" lvl="1" indent="-57150" algn="l" defTabSz="444500">
            <a:lnSpc>
              <a:spcPct val="90000"/>
            </a:lnSpc>
            <a:spcBef>
              <a:spcPct val="0"/>
            </a:spcBef>
            <a:spcAft>
              <a:spcPct val="15000"/>
            </a:spcAft>
            <a:buChar char="•"/>
          </a:pPr>
          <a:r>
            <a:rPr lang="en-GB" sz="1000" kern="1200" dirty="0"/>
            <a:t>It may not be possible for heels, buttocks, shoulder blades, and back of the head to all touch the wall; if so, head and buttocks are recommended contact points</a:t>
          </a:r>
        </a:p>
      </dsp:txBody>
      <dsp:txXfrm>
        <a:off x="7561527" y="3548"/>
        <a:ext cx="3003463" cy="1802077"/>
      </dsp:txXfrm>
    </dsp:sp>
    <dsp:sp modelId="{DDD9C157-A0B9-4EC5-AFE6-34D45263F429}">
      <dsp:nvSpPr>
        <dsp:cNvPr id="0" name=""/>
        <dsp:cNvSpPr/>
      </dsp:nvSpPr>
      <dsp:spPr>
        <a:xfrm>
          <a:off x="953908" y="2105973"/>
          <a:ext cx="3003463" cy="1802077"/>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dirty="0"/>
            <a:t>Sitting </a:t>
          </a:r>
          <a:r>
            <a:rPr lang="en-GB" sz="1300" kern="1200" dirty="0" err="1"/>
            <a:t>height</a:t>
          </a:r>
          <a:r>
            <a:rPr lang="en-GB" sz="1300" kern="1200" baseline="30000" dirty="0" err="1"/>
            <a:t>b</a:t>
          </a:r>
          <a:endParaRPr lang="en-GB" sz="1300" kern="1200" baseline="30000" dirty="0"/>
        </a:p>
        <a:p>
          <a:pPr marL="57150" lvl="1" indent="-57150" algn="l" defTabSz="444500">
            <a:lnSpc>
              <a:spcPct val="90000"/>
            </a:lnSpc>
            <a:spcBef>
              <a:spcPct val="0"/>
            </a:spcBef>
            <a:spcAft>
              <a:spcPct val="15000"/>
            </a:spcAft>
            <a:buChar char="•"/>
          </a:pPr>
          <a:r>
            <a:rPr lang="en-GB" sz="1000" kern="1200" dirty="0"/>
            <a:t>Measured to the nearest 0.1 cm</a:t>
          </a:r>
        </a:p>
        <a:p>
          <a:pPr marL="57150" lvl="1" indent="-57150" algn="l" defTabSz="444500">
            <a:lnSpc>
              <a:spcPct val="90000"/>
            </a:lnSpc>
            <a:spcBef>
              <a:spcPct val="0"/>
            </a:spcBef>
            <a:spcAft>
              <a:spcPct val="15000"/>
            </a:spcAft>
            <a:buChar char="•"/>
          </a:pPr>
          <a:r>
            <a:rPr lang="en-GB" sz="1000" kern="1200" dirty="0"/>
            <a:t>Use wall-mounted tape measure, or wall stadiometer, and a stool; child to sit with hips and knees at 90° angles, feet supported, and head facing forward with Frankfurt plane at 90° to wall (may need to use yoga blocks or books to achieve 90° angles). Specific devices can be used, e.g. sitting height table</a:t>
          </a:r>
        </a:p>
        <a:p>
          <a:pPr marL="57150" lvl="1" indent="-57150" algn="l" defTabSz="444500">
            <a:lnSpc>
              <a:spcPct val="90000"/>
            </a:lnSpc>
            <a:spcBef>
              <a:spcPct val="0"/>
            </a:spcBef>
            <a:spcAft>
              <a:spcPct val="15000"/>
            </a:spcAft>
            <a:buChar char="•"/>
          </a:pPr>
          <a:endParaRPr lang="en-GB" sz="1000" kern="1200" dirty="0"/>
        </a:p>
        <a:p>
          <a:pPr marL="57150" lvl="1" indent="-57150" algn="l" defTabSz="444500">
            <a:lnSpc>
              <a:spcPct val="90000"/>
            </a:lnSpc>
            <a:spcBef>
              <a:spcPct val="0"/>
            </a:spcBef>
            <a:spcAft>
              <a:spcPct val="15000"/>
            </a:spcAft>
            <a:buChar char="•"/>
          </a:pPr>
          <a:endParaRPr lang="en-GB" sz="1000" kern="1200" dirty="0"/>
        </a:p>
      </dsp:txBody>
      <dsp:txXfrm>
        <a:off x="953908" y="2105973"/>
        <a:ext cx="3003463" cy="1802077"/>
      </dsp:txXfrm>
    </dsp:sp>
    <dsp:sp modelId="{6DF201D1-612D-4217-92E2-F9E9F67757CB}">
      <dsp:nvSpPr>
        <dsp:cNvPr id="0" name=""/>
        <dsp:cNvSpPr/>
      </dsp:nvSpPr>
      <dsp:spPr>
        <a:xfrm>
          <a:off x="4257718" y="2105973"/>
          <a:ext cx="3003463" cy="1802077"/>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GB" sz="1300" kern="1200" dirty="0"/>
            <a:t>Head circumference</a:t>
          </a:r>
        </a:p>
        <a:p>
          <a:pPr marL="57150" lvl="1" indent="-57150" algn="l" defTabSz="444500">
            <a:lnSpc>
              <a:spcPct val="90000"/>
            </a:lnSpc>
            <a:spcBef>
              <a:spcPct val="0"/>
            </a:spcBef>
            <a:spcAft>
              <a:spcPct val="15000"/>
            </a:spcAft>
            <a:buChar char="•"/>
          </a:pPr>
          <a:r>
            <a:rPr lang="en-GB" sz="1000" kern="1200" dirty="0"/>
            <a:t>Measured to the nearest  0.1 cm</a:t>
          </a:r>
        </a:p>
        <a:p>
          <a:pPr marL="57150" lvl="1" indent="-57150" algn="l" defTabSz="444500">
            <a:lnSpc>
              <a:spcPct val="90000"/>
            </a:lnSpc>
            <a:spcBef>
              <a:spcPct val="0"/>
            </a:spcBef>
            <a:spcAft>
              <a:spcPct val="15000"/>
            </a:spcAft>
            <a:buChar char="•"/>
          </a:pPr>
          <a:r>
            <a:rPr lang="en-GB" sz="1000" kern="1200" dirty="0"/>
            <a:t>Use insertion tape or tape measure; move up and down to find largest circumference</a:t>
          </a:r>
        </a:p>
      </dsp:txBody>
      <dsp:txXfrm>
        <a:off x="4257718" y="2105973"/>
        <a:ext cx="3003463" cy="1802077"/>
      </dsp:txXfrm>
    </dsp:sp>
    <dsp:sp modelId="{0EB8EDB1-C541-41F0-8F51-6DF1668B9FC7}">
      <dsp:nvSpPr>
        <dsp:cNvPr id="0" name=""/>
        <dsp:cNvSpPr/>
      </dsp:nvSpPr>
      <dsp:spPr>
        <a:xfrm>
          <a:off x="7561527" y="2105973"/>
          <a:ext cx="3003463" cy="1802077"/>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r>
            <a:rPr lang="en-GB" sz="1300" kern="1200" dirty="0"/>
            <a:t>Arm span</a:t>
          </a:r>
        </a:p>
        <a:p>
          <a:pPr marL="57150" lvl="1" indent="-57150" algn="l" defTabSz="444500">
            <a:lnSpc>
              <a:spcPct val="90000"/>
            </a:lnSpc>
            <a:spcBef>
              <a:spcPct val="0"/>
            </a:spcBef>
            <a:spcAft>
              <a:spcPct val="15000"/>
            </a:spcAft>
            <a:buChar char="•"/>
          </a:pPr>
          <a:r>
            <a:rPr lang="en-GB" sz="1000" kern="1200" dirty="0"/>
            <a:t>Measured to the nearest 0.1 cm</a:t>
          </a:r>
        </a:p>
        <a:p>
          <a:pPr marL="57150" lvl="1" indent="-57150" algn="l" defTabSz="444500">
            <a:lnSpc>
              <a:spcPct val="90000"/>
            </a:lnSpc>
            <a:spcBef>
              <a:spcPct val="0"/>
            </a:spcBef>
            <a:spcAft>
              <a:spcPct val="15000"/>
            </a:spcAft>
            <a:buChar char="•"/>
          </a:pPr>
          <a:r>
            <a:rPr lang="en-GB" sz="1000" kern="1200" dirty="0"/>
            <a:t>Can be measured supine or standing, though easiest for patient in supine position; whichever is chosen, it is important to be consistent. Head position can significantly change the measurement. The measurement must be taken with the person looking straight ahead, whether taken supine or standing</a:t>
          </a:r>
        </a:p>
      </dsp:txBody>
      <dsp:txXfrm>
        <a:off x="7561527" y="2105973"/>
        <a:ext cx="3003463" cy="18020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64DC95-E1E7-4BDC-8C65-5C3AC166D91E}">
      <dsp:nvSpPr>
        <dsp:cNvPr id="0" name=""/>
        <dsp:cNvSpPr/>
      </dsp:nvSpPr>
      <dsp:spPr>
        <a:xfrm>
          <a:off x="953908" y="3548"/>
          <a:ext cx="3003463" cy="180207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Weight</a:t>
          </a:r>
        </a:p>
        <a:p>
          <a:pPr marL="57150" lvl="1" indent="-57150" algn="l" defTabSz="488950">
            <a:lnSpc>
              <a:spcPct val="90000"/>
            </a:lnSpc>
            <a:spcBef>
              <a:spcPct val="0"/>
            </a:spcBef>
            <a:spcAft>
              <a:spcPct val="15000"/>
            </a:spcAft>
            <a:buChar char="•"/>
          </a:pPr>
          <a:r>
            <a:rPr lang="en-GB" sz="1100" kern="1200" dirty="0"/>
            <a:t>Measured to the nearest 0.1 kg</a:t>
          </a:r>
        </a:p>
        <a:p>
          <a:pPr marL="57150" lvl="1" indent="-57150" algn="l" defTabSz="488950">
            <a:lnSpc>
              <a:spcPct val="90000"/>
            </a:lnSpc>
            <a:spcBef>
              <a:spcPct val="0"/>
            </a:spcBef>
            <a:spcAft>
              <a:spcPct val="15000"/>
            </a:spcAft>
            <a:buChar char="•"/>
          </a:pPr>
          <a:r>
            <a:rPr lang="en-GB" sz="1100" kern="1200" dirty="0"/>
            <a:t>In minimal or light clothing with empty pockets (loose/heavy objects such as wallet, phone, etc. removed); no shoes</a:t>
          </a:r>
        </a:p>
      </dsp:txBody>
      <dsp:txXfrm>
        <a:off x="953908" y="3548"/>
        <a:ext cx="3003463" cy="1802077"/>
      </dsp:txXfrm>
    </dsp:sp>
    <dsp:sp modelId="{31FD22EB-1134-4CCA-842C-C296CF554C70}">
      <dsp:nvSpPr>
        <dsp:cNvPr id="0" name=""/>
        <dsp:cNvSpPr/>
      </dsp:nvSpPr>
      <dsp:spPr>
        <a:xfrm>
          <a:off x="4257718" y="3548"/>
          <a:ext cx="3003463" cy="1802077"/>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Standing height</a:t>
          </a:r>
        </a:p>
        <a:p>
          <a:pPr marL="57150" lvl="1" indent="-57150" algn="l" defTabSz="488950">
            <a:lnSpc>
              <a:spcPct val="90000"/>
            </a:lnSpc>
            <a:spcBef>
              <a:spcPct val="0"/>
            </a:spcBef>
            <a:spcAft>
              <a:spcPct val="15000"/>
            </a:spcAft>
            <a:buChar char="•"/>
          </a:pPr>
          <a:r>
            <a:rPr lang="en-GB" sz="1100" kern="1200" dirty="0"/>
            <a:t>Measured to the nearest 0.1 cm</a:t>
          </a:r>
        </a:p>
        <a:p>
          <a:pPr marL="57150" lvl="1" indent="-57150" algn="l" defTabSz="488950">
            <a:lnSpc>
              <a:spcPct val="90000"/>
            </a:lnSpc>
            <a:spcBef>
              <a:spcPct val="0"/>
            </a:spcBef>
            <a:spcAft>
              <a:spcPct val="15000"/>
            </a:spcAft>
            <a:buChar char="•"/>
          </a:pPr>
          <a:r>
            <a:rPr lang="en-GB" sz="1100" kern="1200" dirty="0"/>
            <a:t>Use wall-mounted tape measure or stadiometer; measure with feet shoulder-width apart, head facing forward with Frankfurt plane at 90° to wall</a:t>
          </a:r>
        </a:p>
        <a:p>
          <a:pPr marL="57150" lvl="1" indent="-57150" algn="l" defTabSz="488950">
            <a:lnSpc>
              <a:spcPct val="90000"/>
            </a:lnSpc>
            <a:spcBef>
              <a:spcPct val="0"/>
            </a:spcBef>
            <a:spcAft>
              <a:spcPct val="15000"/>
            </a:spcAft>
            <a:buChar char="•"/>
          </a:pPr>
          <a:r>
            <a:rPr lang="en-GB" sz="1100" kern="1200" dirty="0"/>
            <a:t>It may not be possible for heels, buttocks, shoulder blades, and back of the head to all touch the wall; if so, head and buttocks are recommended contact points</a:t>
          </a:r>
        </a:p>
      </dsp:txBody>
      <dsp:txXfrm>
        <a:off x="4257718" y="3548"/>
        <a:ext cx="3003463" cy="1802077"/>
      </dsp:txXfrm>
    </dsp:sp>
    <dsp:sp modelId="{6699FC5D-348A-45C6-9461-D7031BA64306}">
      <dsp:nvSpPr>
        <dsp:cNvPr id="0" name=""/>
        <dsp:cNvSpPr/>
      </dsp:nvSpPr>
      <dsp:spPr>
        <a:xfrm>
          <a:off x="7561527" y="3548"/>
          <a:ext cx="3003463" cy="1802077"/>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Arm span</a:t>
          </a:r>
        </a:p>
        <a:p>
          <a:pPr marL="57150" lvl="1" indent="-57150" algn="l" defTabSz="488950">
            <a:lnSpc>
              <a:spcPct val="90000"/>
            </a:lnSpc>
            <a:spcBef>
              <a:spcPct val="0"/>
            </a:spcBef>
            <a:spcAft>
              <a:spcPct val="15000"/>
            </a:spcAft>
            <a:buChar char="•"/>
          </a:pPr>
          <a:r>
            <a:rPr lang="en-GB" sz="1100" kern="1200" dirty="0"/>
            <a:t>Measured to the nearest 0.1 cm</a:t>
          </a:r>
        </a:p>
        <a:p>
          <a:pPr marL="57150" lvl="1" indent="-57150" algn="l" defTabSz="488950">
            <a:lnSpc>
              <a:spcPct val="90000"/>
            </a:lnSpc>
            <a:spcBef>
              <a:spcPct val="0"/>
            </a:spcBef>
            <a:spcAft>
              <a:spcPct val="15000"/>
            </a:spcAft>
            <a:buChar char="•"/>
          </a:pPr>
          <a:r>
            <a:rPr lang="en-GB" sz="1100" kern="1200" dirty="0"/>
            <a:t>Can be measured supine or standing; whichever is chosen, it is important to be consistent</a:t>
          </a:r>
        </a:p>
      </dsp:txBody>
      <dsp:txXfrm>
        <a:off x="7561527" y="3548"/>
        <a:ext cx="3003463" cy="1802077"/>
      </dsp:txXfrm>
    </dsp:sp>
    <dsp:sp modelId="{A1337DF5-5116-4808-9FB6-9894CE39ABD3}">
      <dsp:nvSpPr>
        <dsp:cNvPr id="0" name=""/>
        <dsp:cNvSpPr/>
      </dsp:nvSpPr>
      <dsp:spPr>
        <a:xfrm>
          <a:off x="2605813" y="2105973"/>
          <a:ext cx="3003463" cy="1802077"/>
        </a:xfrm>
        <a:prstGeom prst="rect">
          <a:avLst/>
        </a:prstGeom>
        <a:solidFill>
          <a:srgbClr val="2745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Waist </a:t>
          </a:r>
          <a:r>
            <a:rPr lang="en-GB" sz="1400" kern="1200" dirty="0" err="1"/>
            <a:t>circumference</a:t>
          </a:r>
          <a:r>
            <a:rPr lang="en-GB" sz="1400" kern="1200" baseline="30000" dirty="0" err="1"/>
            <a:t>a</a:t>
          </a:r>
          <a:endParaRPr lang="en-GB" sz="1400" kern="1200" baseline="30000" dirty="0"/>
        </a:p>
        <a:p>
          <a:pPr marL="57150" lvl="1" indent="-57150" algn="l" defTabSz="488950">
            <a:lnSpc>
              <a:spcPct val="90000"/>
            </a:lnSpc>
            <a:spcBef>
              <a:spcPct val="0"/>
            </a:spcBef>
            <a:spcAft>
              <a:spcPct val="15000"/>
            </a:spcAft>
            <a:buChar char="•"/>
          </a:pPr>
          <a:r>
            <a:rPr lang="en-GB" sz="1100" kern="1200" dirty="0"/>
            <a:t>Measured to the nearest 0.1 cm</a:t>
          </a:r>
        </a:p>
        <a:p>
          <a:pPr marL="57150" lvl="1" indent="-57150" algn="l" defTabSz="488950">
            <a:lnSpc>
              <a:spcPct val="90000"/>
            </a:lnSpc>
            <a:spcBef>
              <a:spcPct val="0"/>
            </a:spcBef>
            <a:spcAft>
              <a:spcPct val="15000"/>
            </a:spcAft>
            <a:buChar char="•"/>
          </a:pPr>
          <a:r>
            <a:rPr lang="en-GB" sz="1100" kern="1200" dirty="0"/>
            <a:t>Locate the tape measure at umbilicus and perpendicular to the long axis of the body. Take measurement at the end of an exhalation. Use the technique for which there are data to compare for that specific population</a:t>
          </a:r>
        </a:p>
      </dsp:txBody>
      <dsp:txXfrm>
        <a:off x="2605813" y="2105973"/>
        <a:ext cx="3003463" cy="1802077"/>
      </dsp:txXfrm>
    </dsp:sp>
    <dsp:sp modelId="{482799BB-E145-4AE7-B4AA-25B7A615AB1B}">
      <dsp:nvSpPr>
        <dsp:cNvPr id="0" name=""/>
        <dsp:cNvSpPr/>
      </dsp:nvSpPr>
      <dsp:spPr>
        <a:xfrm>
          <a:off x="5909623" y="2105973"/>
          <a:ext cx="3003463" cy="1802077"/>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ctr" defTabSz="622300">
            <a:lnSpc>
              <a:spcPct val="90000"/>
            </a:lnSpc>
            <a:spcBef>
              <a:spcPct val="0"/>
            </a:spcBef>
            <a:spcAft>
              <a:spcPct val="35000"/>
            </a:spcAft>
            <a:buNone/>
          </a:pPr>
          <a:r>
            <a:rPr lang="en-GB" sz="1400" kern="1200" dirty="0"/>
            <a:t>Hip </a:t>
          </a:r>
          <a:r>
            <a:rPr lang="en-GB" sz="1400" kern="1200" dirty="0" err="1"/>
            <a:t>circumference</a:t>
          </a:r>
          <a:r>
            <a:rPr lang="en-GB" sz="1400" kern="1200" baseline="30000" dirty="0" err="1"/>
            <a:t>b</a:t>
          </a:r>
          <a:endParaRPr lang="en-GB" sz="1400" kern="1200" baseline="30000" dirty="0"/>
        </a:p>
        <a:p>
          <a:pPr marL="57150" lvl="1" indent="-57150" algn="l" defTabSz="488950">
            <a:lnSpc>
              <a:spcPct val="90000"/>
            </a:lnSpc>
            <a:spcBef>
              <a:spcPct val="0"/>
            </a:spcBef>
            <a:spcAft>
              <a:spcPct val="15000"/>
            </a:spcAft>
            <a:buChar char="•"/>
          </a:pPr>
          <a:r>
            <a:rPr lang="en-GB" sz="1100" kern="1200" dirty="0"/>
            <a:t>Measured to the nearest 0.1 cm</a:t>
          </a:r>
        </a:p>
        <a:p>
          <a:pPr marL="57150" lvl="1" indent="-57150" algn="l" defTabSz="488950">
            <a:lnSpc>
              <a:spcPct val="90000"/>
            </a:lnSpc>
            <a:spcBef>
              <a:spcPct val="0"/>
            </a:spcBef>
            <a:spcAft>
              <a:spcPct val="15000"/>
            </a:spcAft>
            <a:buChar char="•"/>
          </a:pPr>
          <a:r>
            <a:rPr lang="en-GB" sz="1100" kern="1200" dirty="0"/>
            <a:t>Locate the tape measure at the widest point across the buttocks, under the abdominal pannus, and perpendicular to the long axis of the body</a:t>
          </a:r>
        </a:p>
      </dsp:txBody>
      <dsp:txXfrm>
        <a:off x="5909623" y="2105973"/>
        <a:ext cx="3003463" cy="18020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0DF471-1489-424E-98A5-EC88041EC599}">
      <dsp:nvSpPr>
        <dsp:cNvPr id="0" name=""/>
        <dsp:cNvSpPr/>
      </dsp:nvSpPr>
      <dsp:spPr>
        <a:xfrm>
          <a:off x="3374" y="215591"/>
          <a:ext cx="2677244" cy="160634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Weight</a:t>
          </a:r>
        </a:p>
        <a:p>
          <a:pPr marL="57150" lvl="1" indent="-57150" algn="l" defTabSz="400050">
            <a:lnSpc>
              <a:spcPct val="90000"/>
            </a:lnSpc>
            <a:spcBef>
              <a:spcPct val="0"/>
            </a:spcBef>
            <a:spcAft>
              <a:spcPct val="15000"/>
            </a:spcAft>
            <a:buChar char="•"/>
          </a:pPr>
          <a:r>
            <a:rPr lang="en-GB" sz="900" kern="1200" dirty="0"/>
            <a:t>Measured to the nearest 0.1 kg</a:t>
          </a:r>
        </a:p>
        <a:p>
          <a:pPr marL="57150" lvl="1" indent="-57150" algn="l" defTabSz="400050">
            <a:lnSpc>
              <a:spcPct val="90000"/>
            </a:lnSpc>
            <a:spcBef>
              <a:spcPct val="0"/>
            </a:spcBef>
            <a:spcAft>
              <a:spcPct val="15000"/>
            </a:spcAft>
            <a:buChar char="•"/>
          </a:pPr>
          <a:r>
            <a:rPr lang="en-GB" sz="900" kern="1200" dirty="0"/>
            <a:t>In minimal or light clothing with empty pockets (loose/heavy objects such as wallet, phone, keys, etc. removed); no shoes</a:t>
          </a:r>
        </a:p>
      </dsp:txBody>
      <dsp:txXfrm>
        <a:off x="3374" y="215591"/>
        <a:ext cx="2677244" cy="1606346"/>
      </dsp:txXfrm>
    </dsp:sp>
    <dsp:sp modelId="{7E72F93C-D2CC-4373-9466-11CECB673637}">
      <dsp:nvSpPr>
        <dsp:cNvPr id="0" name=""/>
        <dsp:cNvSpPr/>
      </dsp:nvSpPr>
      <dsp:spPr>
        <a:xfrm>
          <a:off x="2948343" y="215591"/>
          <a:ext cx="2677244" cy="1606346"/>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Standing height</a:t>
          </a:r>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dirty="0"/>
            <a:t>Use wall-mounted tape measure or stadiometer; measure with feet shoulder-width apart, head facing forward with Frankfurt plane at 90° to wall</a:t>
          </a:r>
        </a:p>
        <a:p>
          <a:pPr marL="57150" lvl="1" indent="-57150" algn="l" defTabSz="400050">
            <a:lnSpc>
              <a:spcPct val="90000"/>
            </a:lnSpc>
            <a:spcBef>
              <a:spcPct val="0"/>
            </a:spcBef>
            <a:spcAft>
              <a:spcPct val="15000"/>
            </a:spcAft>
            <a:buChar char="•"/>
          </a:pPr>
          <a:r>
            <a:rPr lang="en-GB" sz="900" kern="1200" dirty="0"/>
            <a:t>It may not be possible for heels, buttocks, shoulder blades, and back of the head to all touch the wall; if so, head and buttocks are recommended contact points</a:t>
          </a:r>
        </a:p>
      </dsp:txBody>
      <dsp:txXfrm>
        <a:off x="2948343" y="215591"/>
        <a:ext cx="2677244" cy="1606346"/>
      </dsp:txXfrm>
    </dsp:sp>
    <dsp:sp modelId="{875F2336-3263-4D2E-8E04-FA490798C5C2}">
      <dsp:nvSpPr>
        <dsp:cNvPr id="0" name=""/>
        <dsp:cNvSpPr/>
      </dsp:nvSpPr>
      <dsp:spPr>
        <a:xfrm>
          <a:off x="5893312" y="215591"/>
          <a:ext cx="2677244" cy="1606346"/>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Neck circumference</a:t>
          </a:r>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dirty="0"/>
            <a:t>Locate the tape measure on thyroid cartilage, perpendicular to the long axis of the body</a:t>
          </a:r>
        </a:p>
      </dsp:txBody>
      <dsp:txXfrm>
        <a:off x="5893312" y="215591"/>
        <a:ext cx="2677244" cy="1606346"/>
      </dsp:txXfrm>
    </dsp:sp>
    <dsp:sp modelId="{3D86C58E-DBE5-49AD-BF6A-0CA550187778}">
      <dsp:nvSpPr>
        <dsp:cNvPr id="0" name=""/>
        <dsp:cNvSpPr/>
      </dsp:nvSpPr>
      <dsp:spPr>
        <a:xfrm>
          <a:off x="8838280" y="215591"/>
          <a:ext cx="2677244" cy="1606346"/>
        </a:xfrm>
        <a:prstGeom prst="rect">
          <a:avLst/>
        </a:prstGeom>
        <a:solidFill>
          <a:srgbClr val="2745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Arm span</a:t>
          </a:r>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dirty="0"/>
            <a:t>Can be measured supine or standing; whichever is chosen, it is important to be consistent</a:t>
          </a:r>
        </a:p>
      </dsp:txBody>
      <dsp:txXfrm>
        <a:off x="8838280" y="215591"/>
        <a:ext cx="2677244" cy="1606346"/>
      </dsp:txXfrm>
    </dsp:sp>
    <dsp:sp modelId="{363004BC-1114-4AAF-A0A3-721A71BB48B8}">
      <dsp:nvSpPr>
        <dsp:cNvPr id="0" name=""/>
        <dsp:cNvSpPr/>
      </dsp:nvSpPr>
      <dsp:spPr>
        <a:xfrm>
          <a:off x="3374" y="2089662"/>
          <a:ext cx="2677244" cy="1606346"/>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Upper arm </a:t>
          </a:r>
          <a:r>
            <a:rPr lang="en-GB" sz="1200" kern="1200" dirty="0" err="1"/>
            <a:t>length</a:t>
          </a:r>
          <a:r>
            <a:rPr lang="en-GB" sz="1200" kern="1200" baseline="30000" dirty="0" err="1"/>
            <a:t>a</a:t>
          </a:r>
          <a:endParaRPr lang="en-GB" sz="1200" kern="1200" baseline="30000" dirty="0"/>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dirty="0"/>
            <a:t>Measure from acromion process of the scapula down the posterior surface of the arm to the olecranon process of the ulna. Multiple palpations may be required to establish positions of these landmarks</a:t>
          </a:r>
        </a:p>
      </dsp:txBody>
      <dsp:txXfrm>
        <a:off x="3374" y="2089662"/>
        <a:ext cx="2677244" cy="1606346"/>
      </dsp:txXfrm>
    </dsp:sp>
    <dsp:sp modelId="{02463238-347C-4D0D-9494-B4885D5F9BF8}">
      <dsp:nvSpPr>
        <dsp:cNvPr id="0" name=""/>
        <dsp:cNvSpPr/>
      </dsp:nvSpPr>
      <dsp:spPr>
        <a:xfrm>
          <a:off x="2948343" y="2089662"/>
          <a:ext cx="2677244" cy="1606346"/>
        </a:xfrm>
        <a:prstGeom prst="rect">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Upper arm </a:t>
          </a:r>
          <a:r>
            <a:rPr lang="en-GB" sz="1200" kern="1200" dirty="0" err="1"/>
            <a:t>circumference</a:t>
          </a:r>
          <a:r>
            <a:rPr lang="en-GB" sz="1200" kern="1200" baseline="30000" dirty="0" err="1"/>
            <a:t>a</a:t>
          </a:r>
          <a:endParaRPr lang="en-GB" sz="1200" kern="1200" baseline="30000" dirty="0"/>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dirty="0"/>
            <a:t>Encircle the arm at the halfway point between the acromion and olecranon processes. Arm muscles should be loose (not flexed)</a:t>
          </a:r>
        </a:p>
      </dsp:txBody>
      <dsp:txXfrm>
        <a:off x="2948343" y="2089662"/>
        <a:ext cx="2677244" cy="1606346"/>
      </dsp:txXfrm>
    </dsp:sp>
    <dsp:sp modelId="{8924ED08-1AE6-448C-A829-7701186371D6}">
      <dsp:nvSpPr>
        <dsp:cNvPr id="0" name=""/>
        <dsp:cNvSpPr/>
      </dsp:nvSpPr>
      <dsp:spPr>
        <a:xfrm>
          <a:off x="5893312" y="2089662"/>
          <a:ext cx="2677244" cy="1606346"/>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Waist circumference</a:t>
          </a:r>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a:t>Locate </a:t>
          </a:r>
          <a:r>
            <a:rPr lang="en-GB" sz="900" kern="1200" dirty="0"/>
            <a:t>the tape measure at umbilicus and perpendicular to the long axis of the body. Take measurement at the end of an exhalation</a:t>
          </a:r>
        </a:p>
      </dsp:txBody>
      <dsp:txXfrm>
        <a:off x="5893312" y="2089662"/>
        <a:ext cx="2677244" cy="1606346"/>
      </dsp:txXfrm>
    </dsp:sp>
    <dsp:sp modelId="{1B0883B0-AAB5-4920-92DC-8BCF26ABD2A9}">
      <dsp:nvSpPr>
        <dsp:cNvPr id="0" name=""/>
        <dsp:cNvSpPr/>
      </dsp:nvSpPr>
      <dsp:spPr>
        <a:xfrm>
          <a:off x="8838280" y="2089662"/>
          <a:ext cx="2677244" cy="1606346"/>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kern="1200" dirty="0"/>
            <a:t>Hip circumference</a:t>
          </a:r>
        </a:p>
        <a:p>
          <a:pPr marL="57150" lvl="1" indent="-57150" algn="l" defTabSz="400050">
            <a:lnSpc>
              <a:spcPct val="90000"/>
            </a:lnSpc>
            <a:spcBef>
              <a:spcPct val="0"/>
            </a:spcBef>
            <a:spcAft>
              <a:spcPct val="15000"/>
            </a:spcAft>
            <a:buChar char="•"/>
          </a:pPr>
          <a:r>
            <a:rPr lang="en-GB" sz="900" kern="1200" dirty="0"/>
            <a:t>Measured to the nearest 0.1 cm</a:t>
          </a:r>
        </a:p>
        <a:p>
          <a:pPr marL="57150" lvl="1" indent="-57150" algn="l" defTabSz="400050">
            <a:lnSpc>
              <a:spcPct val="90000"/>
            </a:lnSpc>
            <a:spcBef>
              <a:spcPct val="0"/>
            </a:spcBef>
            <a:spcAft>
              <a:spcPct val="15000"/>
            </a:spcAft>
            <a:buChar char="•"/>
          </a:pPr>
          <a:r>
            <a:rPr lang="en-GB" sz="900" kern="1200"/>
            <a:t>Locate </a:t>
          </a:r>
          <a:r>
            <a:rPr lang="en-GB" sz="900" kern="1200" dirty="0"/>
            <a:t>the tape measure at the widest point across the buttocks, under the abdominal pannus, and perpendicular to the long axis of the body</a:t>
          </a:r>
        </a:p>
      </dsp:txBody>
      <dsp:txXfrm>
        <a:off x="8838280" y="2089662"/>
        <a:ext cx="2677244" cy="16063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26603C-6885-4A8C-993D-A77C0121DE50}" type="datetimeFigureOut">
              <a:rPr lang="en-GB" smtClean="0"/>
              <a:t>03/06/2025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C45779-92D8-4261-83BF-6D7077907067}" type="slidenum">
              <a:rPr lang="en-GB" smtClean="0"/>
              <a:t>‹#›</a:t>
            </a:fld>
            <a:endParaRPr lang="en-GB"/>
          </a:p>
        </p:txBody>
      </p:sp>
    </p:spTree>
    <p:extLst>
      <p:ext uri="{BB962C8B-B14F-4D97-AF65-F5344CB8AC3E}">
        <p14:creationId xmlns:p14="http://schemas.microsoft.com/office/powerpoint/2010/main" val="2707291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C45779-92D8-4261-83BF-6D7077907067}" type="slidenum">
              <a:rPr lang="en-GB" smtClean="0"/>
              <a:t>2</a:t>
            </a:fld>
            <a:endParaRPr lang="en-GB"/>
          </a:p>
        </p:txBody>
      </p:sp>
    </p:spTree>
    <p:extLst>
      <p:ext uri="{BB962C8B-B14F-4D97-AF65-F5344CB8AC3E}">
        <p14:creationId xmlns:p14="http://schemas.microsoft.com/office/powerpoint/2010/main" val="1046403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422818" y="-454307"/>
            <a:ext cx="1016363" cy="11862000"/>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862000"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36000" y="1122363"/>
            <a:ext cx="1152000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336000" y="2956142"/>
            <a:ext cx="1152000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
        <p:nvSpPr>
          <p:cNvPr id="11" name="Footer Placeholder 4">
            <a:extLst>
              <a:ext uri="{FF2B5EF4-FFF2-40B4-BE49-F238E27FC236}">
                <a16:creationId xmlns:a16="http://schemas.microsoft.com/office/drawing/2014/main" id="{206657DA-7E9B-B723-AA18-8470064A2A51}"/>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4076559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39688" y="1449388"/>
            <a:ext cx="5688000"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8" y="1449388"/>
            <a:ext cx="5688000"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C7E75E48-B8B1-319D-348F-E9A77CD380A2}"/>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13796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39688" y="1449389"/>
            <a:ext cx="5688000"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8" y="1449388"/>
            <a:ext cx="5688000"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2000" b="1">
                <a:solidFill>
                  <a:schemeClr val="bg1"/>
                </a:solidFill>
              </a:defRPr>
            </a:lvl1pPr>
            <a:lvl3pPr marL="914400" indent="0">
              <a:buNone/>
              <a:defRPr/>
            </a:lvl3pPr>
          </a:lstStyle>
          <a:p>
            <a:pPr algn="ctr">
              <a:lnSpc>
                <a:spcPts val="1760"/>
              </a:lnSpc>
            </a:pPr>
            <a:endParaRPr lang="en-US" dirty="0"/>
          </a:p>
        </p:txBody>
      </p:sp>
      <p:sp>
        <p:nvSpPr>
          <p:cNvPr id="5" name="Footer Placeholder 4">
            <a:extLst>
              <a:ext uri="{FF2B5EF4-FFF2-40B4-BE49-F238E27FC236}">
                <a16:creationId xmlns:a16="http://schemas.microsoft.com/office/drawing/2014/main" id="{3FE78DAD-CA32-5FB5-EEBB-308B65124A09}"/>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1885054140"/>
      </p:ext>
    </p:extLst>
  </p:cSld>
  <p:clrMapOvr>
    <a:masterClrMapping/>
  </p:clrMapOvr>
  <p:extLst>
    <p:ext uri="{DCECCB84-F9BA-43D5-87BE-67443E8EF086}">
      <p15:sldGuideLst xmlns:p15="http://schemas.microsoft.com/office/powerpoint/2012/main">
        <p15:guide id="1" orient="horz" pos="3906">
          <p15:clr>
            <a:srgbClr val="FBAE40"/>
          </p15:clr>
        </p15:guide>
        <p15:guide id="2" orient="horz" pos="349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348567" y="1449388"/>
            <a:ext cx="846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04246" y="1449388"/>
            <a:ext cx="2952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5" name="Footer Placeholder 4">
            <a:extLst>
              <a:ext uri="{FF2B5EF4-FFF2-40B4-BE49-F238E27FC236}">
                <a16:creationId xmlns:a16="http://schemas.microsoft.com/office/drawing/2014/main" id="{1A9E02C2-76AC-AE2A-C5DE-0DC24BD79271}"/>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404118162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339687" y="1449388"/>
            <a:ext cx="2952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46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5" name="Footer Placeholder 4">
            <a:extLst>
              <a:ext uri="{FF2B5EF4-FFF2-40B4-BE49-F238E27FC236}">
                <a16:creationId xmlns:a16="http://schemas.microsoft.com/office/drawing/2014/main" id="{394ECF87-6F39-55D4-653E-3DD49E9A8AD3}"/>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4270788104"/>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 Two content sub head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4878" y="1476000"/>
            <a:ext cx="558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344878" y="2104373"/>
            <a:ext cx="558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58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58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7" name="Title Placeholder 1">
            <a:extLst>
              <a:ext uri="{FF2B5EF4-FFF2-40B4-BE49-F238E27FC236}">
                <a16:creationId xmlns:a16="http://schemas.microsoft.com/office/drawing/2014/main" id="{22F1B3D7-BAF0-2029-D775-1B0E4E216FC1}"/>
              </a:ext>
            </a:extLst>
          </p:cNvPr>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2" name="Footer Placeholder 4">
            <a:extLst>
              <a:ext uri="{FF2B5EF4-FFF2-40B4-BE49-F238E27FC236}">
                <a16:creationId xmlns:a16="http://schemas.microsoft.com/office/drawing/2014/main" id="{8A6937BE-D371-FCD7-043D-C4FFA4EC3207}"/>
              </a:ext>
            </a:extLst>
          </p:cNvPr>
          <p:cNvSpPr>
            <a:spLocks noGrp="1"/>
          </p:cNvSpPr>
          <p:nvPr>
            <p:ph type="ftr" sz="quarter" idx="10"/>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702305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0889" y="1476000"/>
            <a:ext cx="558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340891" y="2104373"/>
            <a:ext cx="558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58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58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2000" b="1">
                <a:solidFill>
                  <a:schemeClr val="bg1"/>
                </a:solidFill>
              </a:defRPr>
            </a:lvl1pPr>
            <a:lvl3pPr marL="914400" indent="0">
              <a:buNone/>
              <a:defRPr/>
            </a:lvl3pPr>
          </a:lstStyle>
          <a:p>
            <a:pPr algn="ctr">
              <a:lnSpc>
                <a:spcPts val="1760"/>
              </a:lnSpc>
            </a:pPr>
            <a:endParaRPr lang="en-US" dirty="0"/>
          </a:p>
        </p:txBody>
      </p:sp>
      <p:sp>
        <p:nvSpPr>
          <p:cNvPr id="7" name="Title Placeholder 1">
            <a:extLst>
              <a:ext uri="{FF2B5EF4-FFF2-40B4-BE49-F238E27FC236}">
                <a16:creationId xmlns:a16="http://schemas.microsoft.com/office/drawing/2014/main" id="{8C2ECF70-8FBD-4B53-0225-0247FA9F9C74}"/>
              </a:ext>
            </a:extLst>
          </p:cNvPr>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2" name="Footer Placeholder 4">
            <a:extLst>
              <a:ext uri="{FF2B5EF4-FFF2-40B4-BE49-F238E27FC236}">
                <a16:creationId xmlns:a16="http://schemas.microsoft.com/office/drawing/2014/main" id="{A5E221EB-4155-464E-184C-74C1D75CEAF0}"/>
              </a:ext>
            </a:extLst>
          </p:cNvPr>
          <p:cNvSpPr>
            <a:spLocks noGrp="1"/>
          </p:cNvSpPr>
          <p:nvPr>
            <p:ph type="ftr" sz="quarter" idx="1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2641498002"/>
      </p:ext>
    </p:extLst>
  </p:cSld>
  <p:clrMapOvr>
    <a:masterClrMapping/>
  </p:clrMapOvr>
  <p:extLst>
    <p:ext uri="{DCECCB84-F9BA-43D5-87BE-67443E8EF086}">
      <p15:sldGuideLst xmlns:p15="http://schemas.microsoft.com/office/powerpoint/2012/main">
        <p15:guide id="1" orient="horz" pos="3906">
          <p15:clr>
            <a:srgbClr val="FBAE40"/>
          </p15:clr>
        </p15:guide>
        <p15:guide id="2" orient="horz" pos="34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Footer Placeholder 4">
            <a:extLst>
              <a:ext uri="{FF2B5EF4-FFF2-40B4-BE49-F238E27FC236}">
                <a16:creationId xmlns:a16="http://schemas.microsoft.com/office/drawing/2014/main" id="{9BA2E1F9-63EC-2591-563E-5F6218A72673}"/>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3711890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1DDB4F5E-8986-D0A9-63D4-421C024E10DB}"/>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1690726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7A0AD6DC-68C6-B085-57CD-8D5AA0F8D9DD}"/>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316781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1_Title Slide_BMRN logo">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422818" y="-454307"/>
            <a:ext cx="1016363" cy="11862000"/>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862000"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36000" y="1122363"/>
            <a:ext cx="1152000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336000" y="2956142"/>
            <a:ext cx="1152000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
        <p:nvSpPr>
          <p:cNvPr id="5" name="Footer Placeholder 4">
            <a:extLst>
              <a:ext uri="{FF2B5EF4-FFF2-40B4-BE49-F238E27FC236}">
                <a16:creationId xmlns:a16="http://schemas.microsoft.com/office/drawing/2014/main" id="{B1A80CE0-51C8-7834-D90A-A8D608E82D28}"/>
              </a:ext>
            </a:extLst>
          </p:cNvPr>
          <p:cNvSpPr>
            <a:spLocks noGrp="1"/>
          </p:cNvSpPr>
          <p:nvPr>
            <p:ph type="ftr" sz="quarter" idx="3"/>
          </p:nvPr>
        </p:nvSpPr>
        <p:spPr>
          <a:xfrm>
            <a:off x="2102943" y="6132843"/>
            <a:ext cx="7992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pic>
        <p:nvPicPr>
          <p:cNvPr id="9" name="Picture 8" descr="A blue and black text&#10;&#10;Description automatically generated">
            <a:extLst>
              <a:ext uri="{FF2B5EF4-FFF2-40B4-BE49-F238E27FC236}">
                <a16:creationId xmlns:a16="http://schemas.microsoft.com/office/drawing/2014/main" id="{E55C789E-9E0E-53CF-F9CB-7C556E86C8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036" y="6264108"/>
            <a:ext cx="2016000" cy="301348"/>
          </a:xfrm>
          <a:prstGeom prst="rect">
            <a:avLst/>
          </a:prstGeom>
        </p:spPr>
      </p:pic>
    </p:spTree>
    <p:extLst>
      <p:ext uri="{BB962C8B-B14F-4D97-AF65-F5344CB8AC3E}">
        <p14:creationId xmlns:p14="http://schemas.microsoft.com/office/powerpoint/2010/main" val="40528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000" y="1449390"/>
            <a:ext cx="1152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dirty="0"/>
          </a:p>
        </p:txBody>
      </p:sp>
      <p:sp>
        <p:nvSpPr>
          <p:cNvPr id="4" name="Title Placeholder 1">
            <a:extLst>
              <a:ext uri="{FF2B5EF4-FFF2-40B4-BE49-F238E27FC236}">
                <a16:creationId xmlns:a16="http://schemas.microsoft.com/office/drawing/2014/main" id="{908273C1-AAD9-DDC3-A1E9-49FECFF7F7E4}"/>
              </a:ext>
            </a:extLst>
          </p:cNvPr>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Tree>
    <p:extLst>
      <p:ext uri="{BB962C8B-B14F-4D97-AF65-F5344CB8AC3E}">
        <p14:creationId xmlns:p14="http://schemas.microsoft.com/office/powerpoint/2010/main" val="345510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000" y="1449391"/>
            <a:ext cx="1152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2000" b="1">
                <a:solidFill>
                  <a:schemeClr val="bg1"/>
                </a:solidFill>
              </a:defRPr>
            </a:lvl1pPr>
            <a:lvl3pPr marL="914400" indent="0">
              <a:buNone/>
              <a:defRPr/>
            </a:lvl3pPr>
          </a:lstStyle>
          <a:p>
            <a:pPr algn="ctr">
              <a:lnSpc>
                <a:spcPts val="1760"/>
              </a:lnSpc>
            </a:pPr>
            <a:endParaRPr lang="en-US" dirty="0"/>
          </a:p>
        </p:txBody>
      </p:sp>
      <p:sp>
        <p:nvSpPr>
          <p:cNvPr id="4" name="Title Placeholder 1">
            <a:extLst>
              <a:ext uri="{FF2B5EF4-FFF2-40B4-BE49-F238E27FC236}">
                <a16:creationId xmlns:a16="http://schemas.microsoft.com/office/drawing/2014/main" id="{01AA9004-5DCE-872E-E8DB-63D4EC3757D0}"/>
              </a:ext>
            </a:extLst>
          </p:cNvPr>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2" name="Footer Placeholder 4">
            <a:extLst>
              <a:ext uri="{FF2B5EF4-FFF2-40B4-BE49-F238E27FC236}">
                <a16:creationId xmlns:a16="http://schemas.microsoft.com/office/drawing/2014/main" id="{7D235E29-57AE-E1DA-6950-94D62FFF880B}"/>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1566557544"/>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763" y="1821972"/>
            <a:ext cx="2573191" cy="3664428"/>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3118338" y="1821972"/>
            <a:ext cx="8745978" cy="3655802"/>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340505"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3118338" y="1444834"/>
            <a:ext cx="19685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solidFill>
                  <a:schemeClr val="accent2"/>
                </a:solidFill>
                <a:latin typeface="+mj-lt"/>
              </a:rPr>
              <a:t>Recommendations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2000" b="1">
                <a:solidFill>
                  <a:schemeClr val="bg1"/>
                </a:solidFill>
              </a:defRPr>
            </a:lvl1pPr>
            <a:lvl3pPr marL="914400" indent="0">
              <a:buNone/>
              <a:defRPr/>
            </a:lvl3pPr>
          </a:lstStyle>
          <a:p>
            <a:pPr algn="ctr">
              <a:lnSpc>
                <a:spcPts val="1760"/>
              </a:lnSpc>
            </a:pPr>
            <a:endParaRPr lang="en-US" dirty="0"/>
          </a:p>
        </p:txBody>
      </p:sp>
      <p:sp>
        <p:nvSpPr>
          <p:cNvPr id="7" name="Title Placeholder 1">
            <a:extLst>
              <a:ext uri="{FF2B5EF4-FFF2-40B4-BE49-F238E27FC236}">
                <a16:creationId xmlns:a16="http://schemas.microsoft.com/office/drawing/2014/main" id="{BFD8F775-5AA2-7710-E482-6B1F655F209E}"/>
              </a:ext>
            </a:extLst>
          </p:cNvPr>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209682704"/>
      </p:ext>
    </p:extLst>
  </p:cSld>
  <p:clrMapOvr>
    <a:masterClrMapping/>
  </p:clrMapOvr>
  <p:extLst>
    <p:ext uri="{DCECCB84-F9BA-43D5-87BE-67443E8EF086}">
      <p15:sldGuideLst xmlns:p15="http://schemas.microsoft.com/office/powerpoint/2012/main">
        <p15:guide id="1" orient="horz" pos="195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2000" b="1">
                <a:solidFill>
                  <a:schemeClr val="bg1"/>
                </a:solidFill>
              </a:defRPr>
            </a:lvl1pPr>
            <a:lvl3pPr marL="914400" indent="0">
              <a:buNone/>
              <a:defRPr/>
            </a:lvl3pPr>
          </a:lstStyle>
          <a:p>
            <a:pPr algn="ctr">
              <a:lnSpc>
                <a:spcPts val="1760"/>
              </a:lnSpc>
            </a:pPr>
            <a:endParaRPr lang="en-US" dirty="0"/>
          </a:p>
        </p:txBody>
      </p:sp>
      <p:sp>
        <p:nvSpPr>
          <p:cNvPr id="3" name="Title Placeholder 1">
            <a:extLst>
              <a:ext uri="{FF2B5EF4-FFF2-40B4-BE49-F238E27FC236}">
                <a16:creationId xmlns:a16="http://schemas.microsoft.com/office/drawing/2014/main" id="{FB1B7A02-8730-09A9-C221-4E2BBFD8FB68}"/>
              </a:ext>
            </a:extLst>
          </p:cNvPr>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2" name="Footer Placeholder 4">
            <a:extLst>
              <a:ext uri="{FF2B5EF4-FFF2-40B4-BE49-F238E27FC236}">
                <a16:creationId xmlns:a16="http://schemas.microsoft.com/office/drawing/2014/main" id="{1E6E2F2D-23A6-D752-3FC3-7CF566F07D8C}"/>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49853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6000" y="1449388"/>
            <a:ext cx="8424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Footer Placeholder 4">
            <a:extLst>
              <a:ext uri="{FF2B5EF4-FFF2-40B4-BE49-F238E27FC236}">
                <a16:creationId xmlns:a16="http://schemas.microsoft.com/office/drawing/2014/main" id="{F68F76A1-268E-71B2-DF94-006B86920FAD}"/>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341657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448979" y="1449388"/>
            <a:ext cx="8424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Footer Placeholder 4">
            <a:extLst>
              <a:ext uri="{FF2B5EF4-FFF2-40B4-BE49-F238E27FC236}">
                <a16:creationId xmlns:a16="http://schemas.microsoft.com/office/drawing/2014/main" id="{AA3749ED-B4C9-34B7-FE0C-1FC180869226}"/>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756004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336000" y="1709738"/>
            <a:ext cx="115200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336000" y="4589463"/>
            <a:ext cx="115200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86610808-9D70-597B-E084-8094E29B7F0B}"/>
              </a:ext>
            </a:extLst>
          </p:cNvPr>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spTree>
    <p:extLst>
      <p:ext uri="{BB962C8B-B14F-4D97-AF65-F5344CB8AC3E}">
        <p14:creationId xmlns:p14="http://schemas.microsoft.com/office/powerpoint/2010/main" val="270741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2125D1A-1993-403F-9F42-9CE20DB5C8B0}"/>
              </a:ext>
            </a:extLst>
          </p:cNvPr>
          <p:cNvSpPr/>
          <p:nvPr userDrawn="1"/>
        </p:nvSpPr>
        <p:spPr>
          <a:xfrm>
            <a:off x="0" y="213368"/>
            <a:ext cx="11160000" cy="1471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422818" y="-5062818"/>
            <a:ext cx="1016363" cy="11862000"/>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344878" y="360000"/>
            <a:ext cx="111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336000" y="1449389"/>
            <a:ext cx="1152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337351" y="6131861"/>
            <a:ext cx="9756000" cy="581635"/>
          </a:xfrm>
          <a:prstGeom prst="rect">
            <a:avLst/>
          </a:prstGeom>
        </p:spPr>
        <p:txBody>
          <a:bodyPr vert="horz" lIns="91440" tIns="45720" rIns="91440" bIns="45720" rtlCol="0" anchor="b"/>
          <a:lstStyle>
            <a:lvl1pPr algn="l">
              <a:defRPr sz="900">
                <a:solidFill>
                  <a:schemeClr val="tx2"/>
                </a:solidFill>
              </a:defRPr>
            </a:lvl1pPr>
          </a:lstStyle>
          <a:p>
            <a:endParaRPr lang="en-GB" dirty="0"/>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0100149" y="6262254"/>
            <a:ext cx="1764000" cy="452308"/>
          </a:xfrm>
          <a:prstGeom prst="rect">
            <a:avLst/>
          </a:prstGeom>
        </p:spPr>
      </p:pic>
    </p:spTree>
    <p:extLst>
      <p:ext uri="{BB962C8B-B14F-4D97-AF65-F5344CB8AC3E}">
        <p14:creationId xmlns:p14="http://schemas.microsoft.com/office/powerpoint/2010/main" val="4096847013"/>
      </p:ext>
    </p:extLst>
  </p:cSld>
  <p:clrMap bg1="lt1" tx1="dk1" bg2="lt2" tx2="dk2" accent1="accent1" accent2="accent2" accent3="accent3" accent4="accent4" accent5="accent5" accent6="accent6" hlink="hlink" folHlink="folHlink"/>
  <p:sldLayoutIdLst>
    <p:sldLayoutId id="2147483661" r:id="rId1"/>
    <p:sldLayoutId id="2147483678" r:id="rId2"/>
    <p:sldLayoutId id="2147483662" r:id="rId3"/>
    <p:sldLayoutId id="2147483663" r:id="rId4"/>
    <p:sldLayoutId id="2147483664" r:id="rId5"/>
    <p:sldLayoutId id="2147483665" r:id="rId6"/>
    <p:sldLayoutId id="2147483667" r:id="rId7"/>
    <p:sldLayoutId id="2147483666"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24" userDrawn="1">
          <p15:clr>
            <a:srgbClr val="F26B43"/>
          </p15:clr>
        </p15:guide>
        <p15:guide id="2" pos="3840">
          <p15:clr>
            <a:srgbClr val="F26B43"/>
          </p15:clr>
        </p15:guide>
        <p15:guide id="3" pos="211" userDrawn="1">
          <p15:clr>
            <a:srgbClr val="F26B43"/>
          </p15:clr>
        </p15:guide>
        <p15:guide id="4" pos="7469" userDrawn="1">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guide id="9" pos="635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A5216-E207-BE69-B5FC-4E7F9656A327}"/>
              </a:ext>
            </a:extLst>
          </p:cNvPr>
          <p:cNvSpPr>
            <a:spLocks noGrp="1"/>
          </p:cNvSpPr>
          <p:nvPr>
            <p:ph type="ctrTitle"/>
          </p:nvPr>
        </p:nvSpPr>
        <p:spPr>
          <a:xfrm>
            <a:off x="336000" y="1122363"/>
            <a:ext cx="11520000" cy="1580933"/>
          </a:xfrm>
        </p:spPr>
        <p:txBody>
          <a:bodyPr/>
          <a:lstStyle/>
          <a:p>
            <a:r>
              <a:rPr lang="en-GB" dirty="0"/>
              <a:t>Considerations for anthropometry specific to people</a:t>
            </a:r>
            <a:br>
              <a:rPr lang="en-GB" dirty="0"/>
            </a:br>
            <a:r>
              <a:rPr lang="en-GB" dirty="0"/>
              <a:t>with disproportionate short stature</a:t>
            </a:r>
          </a:p>
        </p:txBody>
      </p:sp>
      <p:sp>
        <p:nvSpPr>
          <p:cNvPr id="7" name="Subtitle 6">
            <a:extLst>
              <a:ext uri="{FF2B5EF4-FFF2-40B4-BE49-F238E27FC236}">
                <a16:creationId xmlns:a16="http://schemas.microsoft.com/office/drawing/2014/main" id="{E4BB3450-FB32-DBD4-AC50-E3C084400515}"/>
              </a:ext>
            </a:extLst>
          </p:cNvPr>
          <p:cNvSpPr>
            <a:spLocks noGrp="1"/>
          </p:cNvSpPr>
          <p:nvPr>
            <p:ph type="subTitle" idx="1"/>
          </p:nvPr>
        </p:nvSpPr>
        <p:spPr/>
        <p:txBody>
          <a:bodyPr/>
          <a:lstStyle/>
          <a:p>
            <a:r>
              <a:rPr lang="en-GB" dirty="0"/>
              <a:t>Adapted from: Hoover-Fong J, Semler O, Barron B, Collett-Solberg PF, Fung E, Irving M, </a:t>
            </a:r>
            <a:r>
              <a:rPr lang="en-GB" dirty="0" err="1"/>
              <a:t>Kitaoka</a:t>
            </a:r>
            <a:r>
              <a:rPr lang="en-GB" dirty="0"/>
              <a:t> T, Koerner C, Okada K, Palm K, Sousa SB, Mohnike K</a:t>
            </a:r>
          </a:p>
          <a:p>
            <a:r>
              <a:rPr lang="en-GB" dirty="0"/>
              <a:t>Adv </a:t>
            </a:r>
            <a:r>
              <a:rPr lang="en-GB" dirty="0" err="1"/>
              <a:t>Ther</a:t>
            </a:r>
            <a:r>
              <a:rPr lang="en-GB" dirty="0"/>
              <a:t> 2025;42(3):1291–1311. </a:t>
            </a:r>
          </a:p>
        </p:txBody>
      </p:sp>
      <p:sp>
        <p:nvSpPr>
          <p:cNvPr id="4" name="Footer Placeholder 3">
            <a:extLst>
              <a:ext uri="{FF2B5EF4-FFF2-40B4-BE49-F238E27FC236}">
                <a16:creationId xmlns:a16="http://schemas.microsoft.com/office/drawing/2014/main" id="{905B61AF-0946-B879-6584-913F797324BE}"/>
              </a:ext>
            </a:extLst>
          </p:cNvPr>
          <p:cNvSpPr>
            <a:spLocks noGrp="1"/>
          </p:cNvSpPr>
          <p:nvPr>
            <p:ph type="ftr" sz="quarter" idx="3"/>
          </p:nvPr>
        </p:nvSpPr>
        <p:spPr>
          <a:xfrm>
            <a:off x="2102943" y="6132843"/>
            <a:ext cx="7992000" cy="581635"/>
          </a:xfrm>
        </p:spPr>
        <p:txBody>
          <a:bodyPr/>
          <a:lstStyle/>
          <a:p>
            <a:r>
              <a:rPr lang="en-GB" dirty="0"/>
              <a:t>Achondroplasia.expert is organised and funded by BioMarin. This material has been developed in conjunction with the Achondroplasia.expert Editorial Committee.</a:t>
            </a:r>
          </a:p>
          <a:p>
            <a:r>
              <a:rPr lang="en-GB" dirty="0"/>
              <a:t>For Healthcare Professionals Only. © 2025 BioMarin International Ltd. All Rights Reserved. EUCAN-ACH-00445 06/25</a:t>
            </a:r>
          </a:p>
        </p:txBody>
      </p:sp>
    </p:spTree>
    <p:extLst>
      <p:ext uri="{BB962C8B-B14F-4D97-AF65-F5344CB8AC3E}">
        <p14:creationId xmlns:p14="http://schemas.microsoft.com/office/powerpoint/2010/main" val="3075488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11C271-EB64-A8EA-3CA8-C22DF99A9153}"/>
              </a:ext>
            </a:extLst>
          </p:cNvPr>
          <p:cNvSpPr>
            <a:spLocks noGrp="1"/>
          </p:cNvSpPr>
          <p:nvPr>
            <p:ph idx="1"/>
          </p:nvPr>
        </p:nvSpPr>
        <p:spPr/>
        <p:txBody>
          <a:bodyPr/>
          <a:lstStyle/>
          <a:p>
            <a:r>
              <a:rPr lang="en-GB" dirty="0"/>
              <a:t>Accurate, reliable anthropometric measurement of children and adults with disproportionate short stature, including ACH, is required for clinical monitoring and for monitoring responses to pharmacologic treatments</a:t>
            </a:r>
          </a:p>
          <a:p>
            <a:r>
              <a:rPr lang="en-GB" dirty="0"/>
              <a:t>This commentary, along with its accompanying infographics, provides guidance for key anthropometric measurements in children and adults with disproportionate short stature, in particular ACH</a:t>
            </a:r>
          </a:p>
        </p:txBody>
      </p:sp>
      <p:sp>
        <p:nvSpPr>
          <p:cNvPr id="3" name="Footer Placeholder 2">
            <a:extLst>
              <a:ext uri="{FF2B5EF4-FFF2-40B4-BE49-F238E27FC236}">
                <a16:creationId xmlns:a16="http://schemas.microsoft.com/office/drawing/2014/main" id="{D59E8BD1-C6BE-868D-EE62-5C44E1CA4255}"/>
              </a:ext>
            </a:extLst>
          </p:cNvPr>
          <p:cNvSpPr>
            <a:spLocks noGrp="1"/>
          </p:cNvSpPr>
          <p:nvPr>
            <p:ph type="ftr" sz="quarter" idx="11"/>
          </p:nvPr>
        </p:nvSpPr>
        <p:spPr/>
        <p:txBody>
          <a:bodyPr/>
          <a:lstStyle/>
          <a:p>
            <a:r>
              <a:rPr lang="en-GB" dirty="0"/>
              <a:t>Adapted from: Hoover-Fong J, et al. Adv Ther 2025;42(3):1291–1311.</a:t>
            </a:r>
          </a:p>
        </p:txBody>
      </p:sp>
      <p:sp>
        <p:nvSpPr>
          <p:cNvPr id="4" name="Title 3">
            <a:extLst>
              <a:ext uri="{FF2B5EF4-FFF2-40B4-BE49-F238E27FC236}">
                <a16:creationId xmlns:a16="http://schemas.microsoft.com/office/drawing/2014/main" id="{83271ECE-E6CB-4F91-B31B-0630A8E15866}"/>
              </a:ext>
            </a:extLst>
          </p:cNvPr>
          <p:cNvSpPr>
            <a:spLocks noGrp="1"/>
          </p:cNvSpPr>
          <p:nvPr>
            <p:ph type="title"/>
          </p:nvPr>
        </p:nvSpPr>
        <p:spPr/>
        <p:txBody>
          <a:bodyPr/>
          <a:lstStyle/>
          <a:p>
            <a:r>
              <a:rPr lang="en-GB" dirty="0"/>
              <a:t>Conclusion</a:t>
            </a:r>
          </a:p>
        </p:txBody>
      </p:sp>
    </p:spTree>
    <p:extLst>
      <p:ext uri="{BB962C8B-B14F-4D97-AF65-F5344CB8AC3E}">
        <p14:creationId xmlns:p14="http://schemas.microsoft.com/office/powerpoint/2010/main" val="141180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A46112-1315-8E43-0DC3-6086B2FEEC72}"/>
              </a:ext>
            </a:extLst>
          </p:cNvPr>
          <p:cNvSpPr>
            <a:spLocks noGrp="1"/>
          </p:cNvSpPr>
          <p:nvPr>
            <p:ph idx="1"/>
          </p:nvPr>
        </p:nvSpPr>
        <p:spPr>
          <a:xfrm>
            <a:off x="336000" y="1449390"/>
            <a:ext cx="11520000" cy="4535486"/>
          </a:xfrm>
        </p:spPr>
        <p:txBody>
          <a:bodyPr/>
          <a:lstStyle/>
          <a:p>
            <a:r>
              <a:rPr lang="en-GB" dirty="0"/>
              <a:t>In the clinical care of people with disproportionate short stature, healthcare practitioners need to collect accurate anthropometric measurements over time</a:t>
            </a:r>
          </a:p>
          <a:p>
            <a:pPr lvl="1"/>
            <a:r>
              <a:rPr lang="en-GB" dirty="0"/>
              <a:t>Commonly recorded measurements include height, weight, head circumference, and lengths of affected limb and body segments</a:t>
            </a:r>
          </a:p>
          <a:p>
            <a:r>
              <a:rPr lang="en-GB" dirty="0"/>
              <a:t>People with short stature, anthropometric measurements may need to be modified to </a:t>
            </a:r>
            <a:br>
              <a:rPr lang="en-GB" dirty="0"/>
            </a:br>
            <a:r>
              <a:rPr lang="en-GB" dirty="0"/>
              <a:t>accommodate characteristics associated with short stature*</a:t>
            </a:r>
          </a:p>
          <a:p>
            <a:r>
              <a:rPr lang="en-GB" dirty="0"/>
              <a:t>Clinical trials of treatments to increase linear growth in patients with ACH have intensified the need for uniform, comprehensive and accurate anthropometry to demonstrate treatment efficacy</a:t>
            </a:r>
          </a:p>
          <a:p>
            <a:r>
              <a:rPr lang="en-GB" dirty="0"/>
              <a:t>This publication provides guidance for key anthropometric measurements in children and adults with disproportionate short stature, with a focus on ACH</a:t>
            </a:r>
          </a:p>
        </p:txBody>
      </p:sp>
      <p:sp>
        <p:nvSpPr>
          <p:cNvPr id="3" name="Footer Placeholder 2">
            <a:extLst>
              <a:ext uri="{FF2B5EF4-FFF2-40B4-BE49-F238E27FC236}">
                <a16:creationId xmlns:a16="http://schemas.microsoft.com/office/drawing/2014/main" id="{131254F7-17C6-323F-136B-F7A4E2F43A28}"/>
              </a:ext>
            </a:extLst>
          </p:cNvPr>
          <p:cNvSpPr>
            <a:spLocks noGrp="1"/>
          </p:cNvSpPr>
          <p:nvPr>
            <p:ph type="ftr" sz="quarter" idx="11"/>
          </p:nvPr>
        </p:nvSpPr>
        <p:spPr>
          <a:xfrm>
            <a:off x="337351" y="6131861"/>
            <a:ext cx="9756000" cy="581635"/>
          </a:xfrm>
        </p:spPr>
        <p:txBody>
          <a:bodyPr/>
          <a:lstStyle/>
          <a:p>
            <a:r>
              <a:rPr lang="en-GB" dirty="0"/>
              <a:t>*Characteristics associated with short stature include body disproportions, joint contractures, long bone deformities, spinal deformities, and muscle hypotonia.</a:t>
            </a:r>
            <a:br>
              <a:rPr lang="en-GB" dirty="0"/>
            </a:br>
            <a:r>
              <a:rPr lang="en-GB" dirty="0"/>
              <a:t>ACH, achondroplasia.</a:t>
            </a:r>
            <a:br>
              <a:rPr lang="en-GB" dirty="0"/>
            </a:br>
            <a:r>
              <a:rPr lang="en-GB" dirty="0"/>
              <a:t>Adapted from: Hoover-Fong J, et al. Adv </a:t>
            </a:r>
            <a:r>
              <a:rPr lang="en-GB" dirty="0" err="1"/>
              <a:t>Ther</a:t>
            </a:r>
            <a:r>
              <a:rPr lang="en-GB" dirty="0"/>
              <a:t> 2025;42(3):1291–1311. </a:t>
            </a:r>
          </a:p>
        </p:txBody>
      </p:sp>
      <p:sp>
        <p:nvSpPr>
          <p:cNvPr id="4" name="Title 3">
            <a:extLst>
              <a:ext uri="{FF2B5EF4-FFF2-40B4-BE49-F238E27FC236}">
                <a16:creationId xmlns:a16="http://schemas.microsoft.com/office/drawing/2014/main" id="{5A2D44D2-6929-C102-D1CD-C7B423750703}"/>
              </a:ext>
            </a:extLst>
          </p:cNvPr>
          <p:cNvSpPr>
            <a:spLocks noGrp="1"/>
          </p:cNvSpPr>
          <p:nvPr>
            <p:ph type="title"/>
          </p:nvPr>
        </p:nvSpPr>
        <p:spPr>
          <a:xfrm>
            <a:off x="344878" y="360000"/>
            <a:ext cx="11160000" cy="1008000"/>
          </a:xfrm>
        </p:spPr>
        <p:txBody>
          <a:bodyPr/>
          <a:lstStyle/>
          <a:p>
            <a:r>
              <a:rPr lang="en-GB" dirty="0"/>
              <a:t>Introduction</a:t>
            </a:r>
          </a:p>
        </p:txBody>
      </p:sp>
    </p:spTree>
    <p:extLst>
      <p:ext uri="{BB962C8B-B14F-4D97-AF65-F5344CB8AC3E}">
        <p14:creationId xmlns:p14="http://schemas.microsoft.com/office/powerpoint/2010/main" val="35057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FC481-6A8B-1986-9109-72F18B21C8AF}"/>
            </a:ext>
          </a:extLst>
        </p:cNvPr>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54632CA9-BEED-BD8F-14D5-4DC5E7C2EDB3}"/>
              </a:ext>
            </a:extLst>
          </p:cNvPr>
          <p:cNvGraphicFramePr>
            <a:graphicFrameLocks noGrp="1"/>
          </p:cNvGraphicFramePr>
          <p:nvPr>
            <p:ph idx="1"/>
            <p:extLst>
              <p:ext uri="{D42A27DB-BD31-4B8C-83A1-F6EECF244321}">
                <p14:modId xmlns:p14="http://schemas.microsoft.com/office/powerpoint/2010/main" val="4009339206"/>
              </p:ext>
            </p:extLst>
          </p:nvPr>
        </p:nvGraphicFramePr>
        <p:xfrm>
          <a:off x="336000" y="1449391"/>
          <a:ext cx="11520000" cy="4113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a:extLst>
              <a:ext uri="{FF2B5EF4-FFF2-40B4-BE49-F238E27FC236}">
                <a16:creationId xmlns:a16="http://schemas.microsoft.com/office/drawing/2014/main" id="{63463778-621F-62B0-C99E-E0B03BABFDB9}"/>
              </a:ext>
            </a:extLst>
          </p:cNvPr>
          <p:cNvSpPr>
            <a:spLocks noGrp="1"/>
          </p:cNvSpPr>
          <p:nvPr>
            <p:ph sz="quarter" idx="12"/>
          </p:nvPr>
        </p:nvSpPr>
        <p:spPr/>
        <p:txBody>
          <a:bodyPr>
            <a:normAutofit lnSpcReduction="10000"/>
          </a:bodyPr>
          <a:lstStyle/>
          <a:p>
            <a:r>
              <a:rPr lang="en-GB" dirty="0"/>
              <a:t>Several general guidelines exist for ensuring accuracy and consistency; the equipment used, </a:t>
            </a:r>
            <a:br>
              <a:rPr lang="en-GB" dirty="0"/>
            </a:br>
            <a:r>
              <a:rPr lang="en-GB" dirty="0"/>
              <a:t>training of staff, and development of a local protocol for measurements</a:t>
            </a:r>
          </a:p>
        </p:txBody>
      </p:sp>
      <p:sp>
        <p:nvSpPr>
          <p:cNvPr id="4" name="Title 3">
            <a:extLst>
              <a:ext uri="{FF2B5EF4-FFF2-40B4-BE49-F238E27FC236}">
                <a16:creationId xmlns:a16="http://schemas.microsoft.com/office/drawing/2014/main" id="{8BA41DAE-6A5E-93CF-D226-4E800249F519}"/>
              </a:ext>
            </a:extLst>
          </p:cNvPr>
          <p:cNvSpPr>
            <a:spLocks noGrp="1"/>
          </p:cNvSpPr>
          <p:nvPr>
            <p:ph type="title"/>
          </p:nvPr>
        </p:nvSpPr>
        <p:spPr/>
        <p:txBody>
          <a:bodyPr>
            <a:normAutofit fontScale="90000"/>
          </a:bodyPr>
          <a:lstStyle/>
          <a:p>
            <a:r>
              <a:rPr lang="en-GB" dirty="0"/>
              <a:t>General considerations for anthropometric measurements</a:t>
            </a:r>
          </a:p>
        </p:txBody>
      </p:sp>
      <p:sp>
        <p:nvSpPr>
          <p:cNvPr id="3" name="Footer Placeholder 2">
            <a:extLst>
              <a:ext uri="{FF2B5EF4-FFF2-40B4-BE49-F238E27FC236}">
                <a16:creationId xmlns:a16="http://schemas.microsoft.com/office/drawing/2014/main" id="{9B9BC336-BECB-6F15-4418-2566F6DFD142}"/>
              </a:ext>
            </a:extLst>
          </p:cNvPr>
          <p:cNvSpPr>
            <a:spLocks noGrp="1"/>
          </p:cNvSpPr>
          <p:nvPr>
            <p:ph type="ftr" sz="quarter" idx="3"/>
          </p:nvPr>
        </p:nvSpPr>
        <p:spPr/>
        <p:txBody>
          <a:bodyPr/>
          <a:lstStyle/>
          <a:p>
            <a:r>
              <a:rPr lang="en-GB" dirty="0"/>
              <a:t>SOP, standard operating procedure.</a:t>
            </a:r>
          </a:p>
          <a:p>
            <a:r>
              <a:rPr lang="en-GB" dirty="0"/>
              <a:t>Adapted from: Hoover-Fong J, et al. Adv </a:t>
            </a:r>
            <a:r>
              <a:rPr lang="en-GB" dirty="0" err="1"/>
              <a:t>Ther</a:t>
            </a:r>
            <a:r>
              <a:rPr lang="en-GB" dirty="0"/>
              <a:t> 2025;42(3):1291–1311. </a:t>
            </a:r>
          </a:p>
        </p:txBody>
      </p:sp>
    </p:spTree>
    <p:extLst>
      <p:ext uri="{BB962C8B-B14F-4D97-AF65-F5344CB8AC3E}">
        <p14:creationId xmlns:p14="http://schemas.microsoft.com/office/powerpoint/2010/main" val="12218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C8BFC-FF41-AC3C-4BC9-868738CBD08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1F4171-871D-A8A3-22D0-EC88353FBFC6}"/>
              </a:ext>
            </a:extLst>
          </p:cNvPr>
          <p:cNvSpPr>
            <a:spLocks noGrp="1"/>
          </p:cNvSpPr>
          <p:nvPr>
            <p:ph idx="1"/>
          </p:nvPr>
        </p:nvSpPr>
        <p:spPr/>
        <p:txBody>
          <a:bodyPr>
            <a:normAutofit/>
          </a:bodyPr>
          <a:lstStyle/>
          <a:p>
            <a:r>
              <a:rPr lang="en-GB" dirty="0"/>
              <a:t>Practitioners are recommended to track height, weight, and head circumference of children against standardised diagnosis-specific charts</a:t>
            </a:r>
          </a:p>
          <a:p>
            <a:r>
              <a:rPr lang="en-GB" dirty="0"/>
              <a:t>Plotting weight and height immediately after measurement allows for re-measuring any individual points that appear to be outliers, to confirm their accuracy</a:t>
            </a:r>
          </a:p>
          <a:p>
            <a:r>
              <a:rPr lang="en-GB" dirty="0"/>
              <a:t>Anthropometric measurements and pubertal development (Tanner stage) should be collected in combination with other developmental and health indicators that may be potential indicators of response to clinical treatment</a:t>
            </a:r>
          </a:p>
          <a:p>
            <a:endParaRPr lang="en-GB" dirty="0"/>
          </a:p>
        </p:txBody>
      </p:sp>
      <p:sp>
        <p:nvSpPr>
          <p:cNvPr id="5" name="Content Placeholder 4">
            <a:extLst>
              <a:ext uri="{FF2B5EF4-FFF2-40B4-BE49-F238E27FC236}">
                <a16:creationId xmlns:a16="http://schemas.microsoft.com/office/drawing/2014/main" id="{70E3171D-F7CE-B412-C227-A0BBBC82530E}"/>
              </a:ext>
            </a:extLst>
          </p:cNvPr>
          <p:cNvSpPr>
            <a:spLocks noGrp="1"/>
          </p:cNvSpPr>
          <p:nvPr>
            <p:ph sz="quarter" idx="12"/>
          </p:nvPr>
        </p:nvSpPr>
        <p:spPr/>
        <p:txBody>
          <a:bodyPr>
            <a:normAutofit fontScale="85000" lnSpcReduction="10000"/>
          </a:bodyPr>
          <a:lstStyle/>
          <a:p>
            <a:r>
              <a:rPr lang="en-GB" dirty="0"/>
              <a:t>In children with disproportionate short stature, measurements are used to determine and track growth, both from the perspective of monitoring general health and development, and for recording responses to clinical treatment</a:t>
            </a:r>
          </a:p>
        </p:txBody>
      </p:sp>
      <p:sp>
        <p:nvSpPr>
          <p:cNvPr id="4" name="Title 3">
            <a:extLst>
              <a:ext uri="{FF2B5EF4-FFF2-40B4-BE49-F238E27FC236}">
                <a16:creationId xmlns:a16="http://schemas.microsoft.com/office/drawing/2014/main" id="{B872FE6F-2F38-FCCD-6A82-51A68D976D45}"/>
              </a:ext>
            </a:extLst>
          </p:cNvPr>
          <p:cNvSpPr>
            <a:spLocks noGrp="1"/>
          </p:cNvSpPr>
          <p:nvPr>
            <p:ph type="title"/>
          </p:nvPr>
        </p:nvSpPr>
        <p:spPr/>
        <p:txBody>
          <a:bodyPr>
            <a:normAutofit fontScale="90000"/>
          </a:bodyPr>
          <a:lstStyle/>
          <a:p>
            <a:r>
              <a:rPr lang="en-GB" dirty="0"/>
              <a:t>Anthropometric measurement in children with disproportionate short stature</a:t>
            </a:r>
          </a:p>
        </p:txBody>
      </p:sp>
      <p:sp>
        <p:nvSpPr>
          <p:cNvPr id="3" name="Footer Placeholder 2">
            <a:extLst>
              <a:ext uri="{FF2B5EF4-FFF2-40B4-BE49-F238E27FC236}">
                <a16:creationId xmlns:a16="http://schemas.microsoft.com/office/drawing/2014/main" id="{07B55C82-253D-9BF1-0D2A-5E990E4D1983}"/>
              </a:ext>
            </a:extLst>
          </p:cNvPr>
          <p:cNvSpPr>
            <a:spLocks noGrp="1"/>
          </p:cNvSpPr>
          <p:nvPr>
            <p:ph type="ftr" sz="quarter" idx="3"/>
          </p:nvPr>
        </p:nvSpPr>
        <p:spPr/>
        <p:txBody>
          <a:bodyPr/>
          <a:lstStyle/>
          <a:p>
            <a:r>
              <a:rPr lang="en-GB" dirty="0"/>
              <a:t>Adapted from: Hoover-Fong J, et al. Adv </a:t>
            </a:r>
            <a:r>
              <a:rPr lang="en-GB" dirty="0" err="1"/>
              <a:t>Ther</a:t>
            </a:r>
            <a:r>
              <a:rPr lang="en-GB" dirty="0"/>
              <a:t> 2025;42(3):1291–1311. </a:t>
            </a:r>
          </a:p>
        </p:txBody>
      </p:sp>
    </p:spTree>
    <p:extLst>
      <p:ext uri="{BB962C8B-B14F-4D97-AF65-F5344CB8AC3E}">
        <p14:creationId xmlns:p14="http://schemas.microsoft.com/office/powerpoint/2010/main" val="49618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23E64-AB6F-C824-B344-499E9E18B93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511719-53F1-4D63-3BC6-444872575652}"/>
              </a:ext>
            </a:extLst>
          </p:cNvPr>
          <p:cNvSpPr>
            <a:spLocks noGrp="1"/>
          </p:cNvSpPr>
          <p:nvPr>
            <p:ph idx="1"/>
          </p:nvPr>
        </p:nvSpPr>
        <p:spPr>
          <a:xfrm>
            <a:off x="336000" y="1449391"/>
            <a:ext cx="11520000" cy="3911741"/>
          </a:xfrm>
        </p:spPr>
        <p:txBody>
          <a:bodyPr>
            <a:normAutofit/>
          </a:bodyPr>
          <a:lstStyle/>
          <a:p>
            <a:r>
              <a:rPr lang="en-GB" dirty="0"/>
              <a:t>Both overweight/obesity and underweight are of concern in all children</a:t>
            </a:r>
          </a:p>
          <a:p>
            <a:r>
              <a:rPr lang="en-GB" dirty="0"/>
              <a:t>Head circumference measurement allows for monitoring of potential complications of ACH, such as hydrocephalus, and should be measured regularly at least up to 5–6 years of age, and measurement every 1–2 years thereafter, up to adulthood, should be considered</a:t>
            </a:r>
          </a:p>
          <a:p>
            <a:r>
              <a:rPr lang="en-GB" dirty="0"/>
              <a:t>Children with ACH may have atypical range of motion in some joints, such as elbow contractures and/or hyperextended knees</a:t>
            </a:r>
          </a:p>
          <a:p>
            <a:pPr lvl="1"/>
            <a:r>
              <a:rPr lang="en-GB" dirty="0"/>
              <a:t>Accurate measurement of the range of motion requires a special instrument (a goniometer) and training</a:t>
            </a:r>
          </a:p>
          <a:p>
            <a:r>
              <a:rPr lang="en-GB" dirty="0"/>
              <a:t>Additional measures such as sitting height and arm span are useful measurements for patients newly undergoing pharmacologic therapy for short stature, as these enable the monitoring of changes in body proportions</a:t>
            </a:r>
          </a:p>
        </p:txBody>
      </p:sp>
      <p:sp>
        <p:nvSpPr>
          <p:cNvPr id="5" name="Content Placeholder 4">
            <a:extLst>
              <a:ext uri="{FF2B5EF4-FFF2-40B4-BE49-F238E27FC236}">
                <a16:creationId xmlns:a16="http://schemas.microsoft.com/office/drawing/2014/main" id="{94FFA021-4F38-AF6C-DCFB-BE0F9CE607C4}"/>
              </a:ext>
            </a:extLst>
          </p:cNvPr>
          <p:cNvSpPr>
            <a:spLocks noGrp="1"/>
          </p:cNvSpPr>
          <p:nvPr>
            <p:ph sz="quarter" idx="12"/>
          </p:nvPr>
        </p:nvSpPr>
        <p:spPr>
          <a:xfrm>
            <a:off x="0" y="5562599"/>
            <a:ext cx="12192000" cy="642849"/>
          </a:xfrm>
        </p:spPr>
        <p:txBody>
          <a:bodyPr>
            <a:normAutofit fontScale="92500" lnSpcReduction="10000"/>
          </a:bodyPr>
          <a:lstStyle/>
          <a:p>
            <a:r>
              <a:rPr lang="en-GB" dirty="0"/>
              <a:t>Weight loss, poor weight gain, or being underweight for age may be indicators of severe complications, such as cranio-cervical compression</a:t>
            </a:r>
          </a:p>
        </p:txBody>
      </p:sp>
      <p:sp>
        <p:nvSpPr>
          <p:cNvPr id="4" name="Title 3">
            <a:extLst>
              <a:ext uri="{FF2B5EF4-FFF2-40B4-BE49-F238E27FC236}">
                <a16:creationId xmlns:a16="http://schemas.microsoft.com/office/drawing/2014/main" id="{FEA68F56-0AAE-388D-C907-B7CB2869E911}"/>
              </a:ext>
            </a:extLst>
          </p:cNvPr>
          <p:cNvSpPr>
            <a:spLocks noGrp="1"/>
          </p:cNvSpPr>
          <p:nvPr>
            <p:ph type="title"/>
          </p:nvPr>
        </p:nvSpPr>
        <p:spPr>
          <a:xfrm>
            <a:off x="344878" y="360000"/>
            <a:ext cx="11160000" cy="1008000"/>
          </a:xfrm>
        </p:spPr>
        <p:txBody>
          <a:bodyPr>
            <a:normAutofit/>
          </a:bodyPr>
          <a:lstStyle/>
          <a:p>
            <a:r>
              <a:rPr lang="en-GB" dirty="0"/>
              <a:t>Specific considerations for ACH</a:t>
            </a:r>
          </a:p>
        </p:txBody>
      </p:sp>
      <p:sp>
        <p:nvSpPr>
          <p:cNvPr id="3" name="Footer Placeholder 2">
            <a:extLst>
              <a:ext uri="{FF2B5EF4-FFF2-40B4-BE49-F238E27FC236}">
                <a16:creationId xmlns:a16="http://schemas.microsoft.com/office/drawing/2014/main" id="{5F02BC03-11B1-6AED-E7C4-9BEF61D1AD72}"/>
              </a:ext>
            </a:extLst>
          </p:cNvPr>
          <p:cNvSpPr>
            <a:spLocks noGrp="1"/>
          </p:cNvSpPr>
          <p:nvPr>
            <p:ph type="ftr" sz="quarter" idx="3"/>
          </p:nvPr>
        </p:nvSpPr>
        <p:spPr>
          <a:xfrm>
            <a:off x="337351" y="6131861"/>
            <a:ext cx="9756000" cy="581635"/>
          </a:xfrm>
        </p:spPr>
        <p:txBody>
          <a:bodyPr/>
          <a:lstStyle/>
          <a:p>
            <a:r>
              <a:rPr lang="en-GB" dirty="0"/>
              <a:t>Adapted from: Hoover-Fong J, et al. Adv </a:t>
            </a:r>
            <a:r>
              <a:rPr lang="en-GB" dirty="0" err="1"/>
              <a:t>Ther</a:t>
            </a:r>
            <a:r>
              <a:rPr lang="en-GB" dirty="0"/>
              <a:t> 2025;42(3):1291–1311. </a:t>
            </a:r>
          </a:p>
        </p:txBody>
      </p:sp>
    </p:spTree>
    <p:extLst>
      <p:ext uri="{BB962C8B-B14F-4D97-AF65-F5344CB8AC3E}">
        <p14:creationId xmlns:p14="http://schemas.microsoft.com/office/powerpoint/2010/main" val="2704199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DA983-7F79-F413-7D76-D11BB5BFE5B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597D420-E396-FCA4-209F-9ACA7B24D429}"/>
              </a:ext>
            </a:extLst>
          </p:cNvPr>
          <p:cNvSpPr>
            <a:spLocks noGrp="1"/>
          </p:cNvSpPr>
          <p:nvPr>
            <p:ph sz="quarter" idx="12"/>
          </p:nvPr>
        </p:nvSpPr>
        <p:spPr/>
        <p:txBody>
          <a:bodyPr lIns="0" rIns="0">
            <a:normAutofit lnSpcReduction="10000"/>
          </a:bodyPr>
          <a:lstStyle/>
          <a:p>
            <a:r>
              <a:rPr lang="en-GB" dirty="0"/>
              <a:t>During infancy, regular measurements will include head circumference, weight, body length, and </a:t>
            </a:r>
            <a:br>
              <a:rPr lang="en-GB" dirty="0"/>
            </a:br>
            <a:r>
              <a:rPr lang="en-GB" dirty="0"/>
              <a:t>crown–rump length</a:t>
            </a:r>
          </a:p>
        </p:txBody>
      </p:sp>
      <p:sp>
        <p:nvSpPr>
          <p:cNvPr id="4" name="Title 3">
            <a:extLst>
              <a:ext uri="{FF2B5EF4-FFF2-40B4-BE49-F238E27FC236}">
                <a16:creationId xmlns:a16="http://schemas.microsoft.com/office/drawing/2014/main" id="{3C01E5E1-094C-35BE-9DD0-21AFD48171C5}"/>
              </a:ext>
            </a:extLst>
          </p:cNvPr>
          <p:cNvSpPr>
            <a:spLocks noGrp="1"/>
          </p:cNvSpPr>
          <p:nvPr>
            <p:ph type="title"/>
          </p:nvPr>
        </p:nvSpPr>
        <p:spPr/>
        <p:txBody>
          <a:bodyPr>
            <a:normAutofit fontScale="90000"/>
          </a:bodyPr>
          <a:lstStyle/>
          <a:p>
            <a:r>
              <a:rPr lang="en-GB" dirty="0"/>
              <a:t>Recommended measurements in a clinical setting for </a:t>
            </a:r>
            <a:br>
              <a:rPr lang="en-GB" dirty="0"/>
            </a:br>
            <a:r>
              <a:rPr lang="en-GB" dirty="0"/>
              <a:t>infants with ACH</a:t>
            </a:r>
          </a:p>
        </p:txBody>
      </p:sp>
      <p:sp>
        <p:nvSpPr>
          <p:cNvPr id="3" name="Footer Placeholder 2">
            <a:extLst>
              <a:ext uri="{FF2B5EF4-FFF2-40B4-BE49-F238E27FC236}">
                <a16:creationId xmlns:a16="http://schemas.microsoft.com/office/drawing/2014/main" id="{4DA58DB3-FBDD-F790-5EAD-E1644072896A}"/>
              </a:ext>
            </a:extLst>
          </p:cNvPr>
          <p:cNvSpPr>
            <a:spLocks noGrp="1"/>
          </p:cNvSpPr>
          <p:nvPr>
            <p:ph type="ftr" sz="quarter" idx="3"/>
          </p:nvPr>
        </p:nvSpPr>
        <p:spPr/>
        <p:txBody>
          <a:bodyPr/>
          <a:lstStyle/>
          <a:p>
            <a:r>
              <a:rPr lang="en-GB" baseline="30000" dirty="0" err="1"/>
              <a:t>a</a:t>
            </a:r>
            <a:r>
              <a:rPr lang="en-GB" dirty="0" err="1"/>
              <a:t>The</a:t>
            </a:r>
            <a:r>
              <a:rPr lang="en-GB" dirty="0"/>
              <a:t> Frankfurt plane is an imaginary line from the upper margin of the auditory meatus to the lower margin of the orbit of the eye</a:t>
            </a:r>
          </a:p>
          <a:p>
            <a:r>
              <a:rPr lang="en-GB" dirty="0"/>
              <a:t>Adapted from: Hoover-Fong J, et al. Adv </a:t>
            </a:r>
            <a:r>
              <a:rPr lang="en-GB" dirty="0" err="1"/>
              <a:t>Ther</a:t>
            </a:r>
            <a:r>
              <a:rPr lang="en-GB" dirty="0"/>
              <a:t> 2025;42(3):1291–1311. </a:t>
            </a:r>
          </a:p>
        </p:txBody>
      </p:sp>
      <p:graphicFrame>
        <p:nvGraphicFramePr>
          <p:cNvPr id="9" name="Content Placeholder 8">
            <a:extLst>
              <a:ext uri="{FF2B5EF4-FFF2-40B4-BE49-F238E27FC236}">
                <a16:creationId xmlns:a16="http://schemas.microsoft.com/office/drawing/2014/main" id="{F776F0DB-F26E-E760-52AD-6A738F16F9C5}"/>
              </a:ext>
            </a:extLst>
          </p:cNvPr>
          <p:cNvGraphicFramePr>
            <a:graphicFrameLocks noGrp="1"/>
          </p:cNvGraphicFramePr>
          <p:nvPr>
            <p:ph idx="1"/>
            <p:extLst>
              <p:ext uri="{D42A27DB-BD31-4B8C-83A1-F6EECF244321}">
                <p14:modId xmlns:p14="http://schemas.microsoft.com/office/powerpoint/2010/main" val="690003185"/>
              </p:ext>
            </p:extLst>
          </p:nvPr>
        </p:nvGraphicFramePr>
        <p:xfrm>
          <a:off x="336550" y="1449388"/>
          <a:ext cx="115189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5336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440D4-7A52-714E-F483-F7DEF2CAFEC3}"/>
            </a:ext>
          </a:extLst>
        </p:cNvPr>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3B3BEAD9-3F9E-9C88-79D9-4DF2076A4777}"/>
              </a:ext>
            </a:extLst>
          </p:cNvPr>
          <p:cNvGraphicFramePr>
            <a:graphicFrameLocks noGrp="1"/>
          </p:cNvGraphicFramePr>
          <p:nvPr>
            <p:ph idx="1"/>
            <p:extLst>
              <p:ext uri="{D42A27DB-BD31-4B8C-83A1-F6EECF244321}">
                <p14:modId xmlns:p14="http://schemas.microsoft.com/office/powerpoint/2010/main" val="63547997"/>
              </p:ext>
            </p:extLst>
          </p:nvPr>
        </p:nvGraphicFramePr>
        <p:xfrm>
          <a:off x="336550" y="1449388"/>
          <a:ext cx="115189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a:extLst>
              <a:ext uri="{FF2B5EF4-FFF2-40B4-BE49-F238E27FC236}">
                <a16:creationId xmlns:a16="http://schemas.microsoft.com/office/drawing/2014/main" id="{CC0FE5BA-3ED0-030A-BAA5-C23A55A36983}"/>
              </a:ext>
            </a:extLst>
          </p:cNvPr>
          <p:cNvSpPr>
            <a:spLocks noGrp="1"/>
          </p:cNvSpPr>
          <p:nvPr>
            <p:ph sz="quarter" idx="12"/>
          </p:nvPr>
        </p:nvSpPr>
        <p:spPr/>
        <p:txBody>
          <a:bodyPr lIns="504000" rIns="504000">
            <a:normAutofit/>
          </a:bodyPr>
          <a:lstStyle/>
          <a:p>
            <a:r>
              <a:rPr lang="en-GB" dirty="0"/>
              <a:t>Choosing measurement methods that can be maintained over time is imperative for children</a:t>
            </a:r>
          </a:p>
        </p:txBody>
      </p:sp>
      <p:sp>
        <p:nvSpPr>
          <p:cNvPr id="4" name="Title 3">
            <a:extLst>
              <a:ext uri="{FF2B5EF4-FFF2-40B4-BE49-F238E27FC236}">
                <a16:creationId xmlns:a16="http://schemas.microsoft.com/office/drawing/2014/main" id="{C1A3FF85-D164-79B5-74BE-D0B821CEFEB7}"/>
              </a:ext>
            </a:extLst>
          </p:cNvPr>
          <p:cNvSpPr>
            <a:spLocks noGrp="1"/>
          </p:cNvSpPr>
          <p:nvPr>
            <p:ph type="title"/>
          </p:nvPr>
        </p:nvSpPr>
        <p:spPr/>
        <p:txBody>
          <a:bodyPr>
            <a:normAutofit fontScale="90000"/>
          </a:bodyPr>
          <a:lstStyle/>
          <a:p>
            <a:r>
              <a:rPr lang="en-GB" dirty="0"/>
              <a:t>Recommended measurements in a clinical setting for </a:t>
            </a:r>
            <a:br>
              <a:rPr lang="en-GB" dirty="0"/>
            </a:br>
            <a:r>
              <a:rPr lang="en-GB" dirty="0"/>
              <a:t>children with ACH</a:t>
            </a:r>
          </a:p>
        </p:txBody>
      </p:sp>
      <p:sp>
        <p:nvSpPr>
          <p:cNvPr id="3" name="Footer Placeholder 2">
            <a:extLst>
              <a:ext uri="{FF2B5EF4-FFF2-40B4-BE49-F238E27FC236}">
                <a16:creationId xmlns:a16="http://schemas.microsoft.com/office/drawing/2014/main" id="{3F7D6D02-BBDE-3BF1-AAC3-416122249964}"/>
              </a:ext>
            </a:extLst>
          </p:cNvPr>
          <p:cNvSpPr>
            <a:spLocks noGrp="1"/>
          </p:cNvSpPr>
          <p:nvPr>
            <p:ph type="ftr" sz="quarter" idx="3"/>
          </p:nvPr>
        </p:nvSpPr>
        <p:spPr/>
        <p:txBody>
          <a:bodyPr/>
          <a:lstStyle/>
          <a:p>
            <a:r>
              <a:rPr lang="en-GB" baseline="30000" dirty="0" err="1"/>
              <a:t>a</a:t>
            </a:r>
            <a:r>
              <a:rPr lang="en-GB" dirty="0" err="1"/>
              <a:t>Body</a:t>
            </a:r>
            <a:r>
              <a:rPr lang="en-GB" dirty="0"/>
              <a:t> length only in children ages &lt;2 years, body length and standing height in children ages ≥2 to ≤3 years, standing height only in children &gt;3 years </a:t>
            </a:r>
          </a:p>
          <a:p>
            <a:r>
              <a:rPr lang="en-GB" baseline="30000" dirty="0" err="1"/>
              <a:t>b</a:t>
            </a:r>
            <a:r>
              <a:rPr lang="en-GB" dirty="0" err="1"/>
              <a:t>For</a:t>
            </a:r>
            <a:r>
              <a:rPr lang="en-GB" dirty="0"/>
              <a:t> children unable to sit unaided, measure crown–rump length</a:t>
            </a:r>
          </a:p>
          <a:p>
            <a:r>
              <a:rPr lang="en-GB" dirty="0"/>
              <a:t>Adapted from: Hoover-Fong J, et al. Adv </a:t>
            </a:r>
            <a:r>
              <a:rPr lang="en-GB" dirty="0" err="1"/>
              <a:t>Ther</a:t>
            </a:r>
            <a:r>
              <a:rPr lang="en-GB" dirty="0"/>
              <a:t> 2025;42(3):1291–1311. </a:t>
            </a:r>
          </a:p>
        </p:txBody>
      </p:sp>
    </p:spTree>
    <p:extLst>
      <p:ext uri="{BB962C8B-B14F-4D97-AF65-F5344CB8AC3E}">
        <p14:creationId xmlns:p14="http://schemas.microsoft.com/office/powerpoint/2010/main" val="3222404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6D9FF-CE67-3543-CC2F-32FA735361A2}"/>
            </a:ext>
          </a:extLst>
        </p:cNvPr>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4BA4D025-39E7-40BD-148F-865622606F06}"/>
              </a:ext>
            </a:extLst>
          </p:cNvPr>
          <p:cNvGraphicFramePr>
            <a:graphicFrameLocks noGrp="1"/>
          </p:cNvGraphicFramePr>
          <p:nvPr>
            <p:ph idx="1"/>
            <p:extLst>
              <p:ext uri="{D42A27DB-BD31-4B8C-83A1-F6EECF244321}">
                <p14:modId xmlns:p14="http://schemas.microsoft.com/office/powerpoint/2010/main" val="2612887761"/>
              </p:ext>
            </p:extLst>
          </p:nvPr>
        </p:nvGraphicFramePr>
        <p:xfrm>
          <a:off x="336550" y="1449388"/>
          <a:ext cx="115189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a:extLst>
              <a:ext uri="{FF2B5EF4-FFF2-40B4-BE49-F238E27FC236}">
                <a16:creationId xmlns:a16="http://schemas.microsoft.com/office/drawing/2014/main" id="{FD0B710D-1E20-2376-04F9-B00997B9EAF6}"/>
              </a:ext>
            </a:extLst>
          </p:cNvPr>
          <p:cNvSpPr>
            <a:spLocks noGrp="1"/>
          </p:cNvSpPr>
          <p:nvPr>
            <p:ph sz="quarter" idx="12"/>
          </p:nvPr>
        </p:nvSpPr>
        <p:spPr/>
        <p:txBody>
          <a:bodyPr>
            <a:normAutofit/>
          </a:bodyPr>
          <a:lstStyle/>
          <a:p>
            <a:r>
              <a:rPr lang="en-GB" dirty="0"/>
              <a:t>Generally, measurement protocols in adolescents will be the same as those for younger children</a:t>
            </a:r>
          </a:p>
        </p:txBody>
      </p:sp>
      <p:sp>
        <p:nvSpPr>
          <p:cNvPr id="4" name="Title 3">
            <a:extLst>
              <a:ext uri="{FF2B5EF4-FFF2-40B4-BE49-F238E27FC236}">
                <a16:creationId xmlns:a16="http://schemas.microsoft.com/office/drawing/2014/main" id="{F1CD521F-294D-95B1-F090-4D610AB588B7}"/>
              </a:ext>
            </a:extLst>
          </p:cNvPr>
          <p:cNvSpPr>
            <a:spLocks noGrp="1"/>
          </p:cNvSpPr>
          <p:nvPr>
            <p:ph type="title"/>
          </p:nvPr>
        </p:nvSpPr>
        <p:spPr>
          <a:xfrm>
            <a:off x="344877" y="360000"/>
            <a:ext cx="11273965" cy="1008000"/>
          </a:xfrm>
        </p:spPr>
        <p:txBody>
          <a:bodyPr>
            <a:normAutofit fontScale="90000"/>
          </a:bodyPr>
          <a:lstStyle/>
          <a:p>
            <a:r>
              <a:rPr lang="en-GB" dirty="0"/>
              <a:t>Recommended measurements in a clinical setting for </a:t>
            </a:r>
            <a:br>
              <a:rPr lang="en-GB" dirty="0"/>
            </a:br>
            <a:r>
              <a:rPr lang="en-GB" dirty="0"/>
              <a:t>adolescents with ACH</a:t>
            </a:r>
          </a:p>
        </p:txBody>
      </p:sp>
      <p:sp>
        <p:nvSpPr>
          <p:cNvPr id="3" name="Footer Placeholder 2">
            <a:extLst>
              <a:ext uri="{FF2B5EF4-FFF2-40B4-BE49-F238E27FC236}">
                <a16:creationId xmlns:a16="http://schemas.microsoft.com/office/drawing/2014/main" id="{0083C364-6247-A21A-C82D-6DE273132D57}"/>
              </a:ext>
            </a:extLst>
          </p:cNvPr>
          <p:cNvSpPr>
            <a:spLocks noGrp="1"/>
          </p:cNvSpPr>
          <p:nvPr>
            <p:ph type="ftr" sz="quarter" idx="3"/>
          </p:nvPr>
        </p:nvSpPr>
        <p:spPr/>
        <p:txBody>
          <a:bodyPr/>
          <a:lstStyle/>
          <a:p>
            <a:r>
              <a:rPr lang="en-GB" baseline="30000" dirty="0" err="1"/>
              <a:t>a</a:t>
            </a:r>
            <a:r>
              <a:rPr lang="en-GB" dirty="0" err="1"/>
              <a:t>We</a:t>
            </a:r>
            <a:r>
              <a:rPr lang="en-GB" dirty="0"/>
              <a:t> suggest tracking measurements of waist and hip circumference during any period in which it is not possible to measure weight in adolescent, e.g., during leg-lengthening procedures</a:t>
            </a:r>
          </a:p>
          <a:p>
            <a:r>
              <a:rPr lang="en-GB" baseline="30000" dirty="0" err="1"/>
              <a:t>b</a:t>
            </a:r>
            <a:r>
              <a:rPr lang="en-GB" dirty="0" err="1"/>
              <a:t>For</a:t>
            </a:r>
            <a:r>
              <a:rPr lang="en-GB" dirty="0"/>
              <a:t> children unable to sit unaided, measure crown–rump length</a:t>
            </a:r>
          </a:p>
          <a:p>
            <a:r>
              <a:rPr lang="en-GB" dirty="0"/>
              <a:t>Adapted from: Hoover-Fong J, et al. Adv </a:t>
            </a:r>
            <a:r>
              <a:rPr lang="en-GB" dirty="0" err="1"/>
              <a:t>Ther</a:t>
            </a:r>
            <a:r>
              <a:rPr lang="en-GB" dirty="0"/>
              <a:t> 2025;42(3):1291–1311. </a:t>
            </a:r>
          </a:p>
        </p:txBody>
      </p:sp>
    </p:spTree>
    <p:extLst>
      <p:ext uri="{BB962C8B-B14F-4D97-AF65-F5344CB8AC3E}">
        <p14:creationId xmlns:p14="http://schemas.microsoft.com/office/powerpoint/2010/main" val="186362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1127D-8B96-6350-F44D-151F508F5EF7}"/>
            </a:ext>
          </a:extLst>
        </p:cNvPr>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553BEEC0-611C-6DF1-E184-42F71ACD0A4E}"/>
              </a:ext>
            </a:extLst>
          </p:cNvPr>
          <p:cNvGraphicFramePr>
            <a:graphicFrameLocks noGrp="1"/>
          </p:cNvGraphicFramePr>
          <p:nvPr>
            <p:ph idx="1"/>
            <p:extLst>
              <p:ext uri="{D42A27DB-BD31-4B8C-83A1-F6EECF244321}">
                <p14:modId xmlns:p14="http://schemas.microsoft.com/office/powerpoint/2010/main" val="933712590"/>
              </p:ext>
            </p:extLst>
          </p:nvPr>
        </p:nvGraphicFramePr>
        <p:xfrm>
          <a:off x="336550" y="1449388"/>
          <a:ext cx="115189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a:extLst>
              <a:ext uri="{FF2B5EF4-FFF2-40B4-BE49-F238E27FC236}">
                <a16:creationId xmlns:a16="http://schemas.microsoft.com/office/drawing/2014/main" id="{AED0BA06-8287-C23E-FB30-526EC8521795}"/>
              </a:ext>
            </a:extLst>
          </p:cNvPr>
          <p:cNvSpPr>
            <a:spLocks noGrp="1"/>
          </p:cNvSpPr>
          <p:nvPr>
            <p:ph sz="quarter" idx="12"/>
          </p:nvPr>
        </p:nvSpPr>
        <p:spPr/>
        <p:txBody>
          <a:bodyPr>
            <a:normAutofit fontScale="85000" lnSpcReduction="10000"/>
          </a:bodyPr>
          <a:lstStyle/>
          <a:p>
            <a:r>
              <a:rPr lang="en-GB" dirty="0"/>
              <a:t>Clinics may wish to include additional measurements in their SOP, such as head circumference, neck circumference, </a:t>
            </a:r>
            <a:br>
              <a:rPr lang="en-GB" dirty="0"/>
            </a:br>
            <a:r>
              <a:rPr lang="en-GB" dirty="0"/>
              <a:t>arm span, upper arm length, upper arm circumference, waist circumference, or maximal hip circumference</a:t>
            </a:r>
          </a:p>
        </p:txBody>
      </p:sp>
      <p:sp>
        <p:nvSpPr>
          <p:cNvPr id="4" name="Title 3">
            <a:extLst>
              <a:ext uri="{FF2B5EF4-FFF2-40B4-BE49-F238E27FC236}">
                <a16:creationId xmlns:a16="http://schemas.microsoft.com/office/drawing/2014/main" id="{4AD1C9BD-71DD-220F-61FD-EA9194493263}"/>
              </a:ext>
            </a:extLst>
          </p:cNvPr>
          <p:cNvSpPr>
            <a:spLocks noGrp="1"/>
          </p:cNvSpPr>
          <p:nvPr>
            <p:ph type="title"/>
          </p:nvPr>
        </p:nvSpPr>
        <p:spPr/>
        <p:txBody>
          <a:bodyPr>
            <a:normAutofit fontScale="90000"/>
          </a:bodyPr>
          <a:lstStyle/>
          <a:p>
            <a:r>
              <a:rPr lang="en-GB" dirty="0"/>
              <a:t>Recommended measurements in a clinical setting for </a:t>
            </a:r>
            <a:br>
              <a:rPr lang="en-GB" dirty="0"/>
            </a:br>
            <a:r>
              <a:rPr lang="en-GB" dirty="0"/>
              <a:t>adults with ACH</a:t>
            </a:r>
          </a:p>
        </p:txBody>
      </p:sp>
      <p:sp>
        <p:nvSpPr>
          <p:cNvPr id="3" name="Footer Placeholder 2">
            <a:extLst>
              <a:ext uri="{FF2B5EF4-FFF2-40B4-BE49-F238E27FC236}">
                <a16:creationId xmlns:a16="http://schemas.microsoft.com/office/drawing/2014/main" id="{CAEF8BED-BC6D-2BE3-5BE1-A5EF5D321F07}"/>
              </a:ext>
            </a:extLst>
          </p:cNvPr>
          <p:cNvSpPr>
            <a:spLocks noGrp="1"/>
          </p:cNvSpPr>
          <p:nvPr>
            <p:ph type="ftr" sz="quarter" idx="3"/>
          </p:nvPr>
        </p:nvSpPr>
        <p:spPr/>
        <p:txBody>
          <a:bodyPr/>
          <a:lstStyle/>
          <a:p>
            <a:r>
              <a:rPr lang="en-GB" baseline="30000" dirty="0" err="1"/>
              <a:t>a</a:t>
            </a:r>
            <a:r>
              <a:rPr lang="en-GB" dirty="0" err="1"/>
              <a:t>Upper</a:t>
            </a:r>
            <a:r>
              <a:rPr lang="en-GB" dirty="0"/>
              <a:t> arm measurements may also be considered in adolescents</a:t>
            </a:r>
          </a:p>
          <a:p>
            <a:r>
              <a:rPr lang="en-GB" dirty="0"/>
              <a:t>Adapted from: Hoover-Fong J, et al. Adv </a:t>
            </a:r>
            <a:r>
              <a:rPr lang="en-GB" dirty="0" err="1"/>
              <a:t>Ther</a:t>
            </a:r>
            <a:r>
              <a:rPr lang="en-GB" dirty="0"/>
              <a:t> 2025;42(3):1291–1311. </a:t>
            </a:r>
          </a:p>
        </p:txBody>
      </p:sp>
    </p:spTree>
    <p:extLst>
      <p:ext uri="{BB962C8B-B14F-4D97-AF65-F5344CB8AC3E}">
        <p14:creationId xmlns:p14="http://schemas.microsoft.com/office/powerpoint/2010/main" val="1708779099"/>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24066</TotalTime>
  <Words>2238</Words>
  <Application>Microsoft Office PowerPoint</Application>
  <PresentationFormat>Widescreen</PresentationFormat>
  <Paragraphs>135</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MS PGothic</vt:lpstr>
      <vt:lpstr>Aptos</vt:lpstr>
      <vt:lpstr>Arial</vt:lpstr>
      <vt:lpstr>Calibri</vt:lpstr>
      <vt:lpstr>1_Office Theme</vt:lpstr>
      <vt:lpstr>Considerations for anthropometry specific to people with disproportionate short stature</vt:lpstr>
      <vt:lpstr>Introduction</vt:lpstr>
      <vt:lpstr>General considerations for anthropometric measurements</vt:lpstr>
      <vt:lpstr>Anthropometric measurement in children with disproportionate short stature</vt:lpstr>
      <vt:lpstr>Specific considerations for ACH</vt:lpstr>
      <vt:lpstr>Recommended measurements in a clinical setting for  infants with ACH</vt:lpstr>
      <vt:lpstr>Recommended measurements in a clinical setting for  children with ACH</vt:lpstr>
      <vt:lpstr>Recommended measurements in a clinical setting for  adolescents with ACH</vt:lpstr>
      <vt:lpstr>Recommended measurements in a clinical setting for  adults with ACH</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Alex Hutchings</dc:creator>
  <cp:lastModifiedBy>Alex Hutchings</cp:lastModifiedBy>
  <cp:revision>70</cp:revision>
  <dcterms:created xsi:type="dcterms:W3CDTF">2024-10-21T10:43:52Z</dcterms:created>
  <dcterms:modified xsi:type="dcterms:W3CDTF">2025-06-03T09:57:24Z</dcterms:modified>
</cp:coreProperties>
</file>