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2.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3.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4.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4"/>
  </p:notesMasterIdLst>
  <p:handoutMasterIdLst>
    <p:handoutMasterId r:id="rId15"/>
  </p:handoutMasterIdLst>
  <p:sldIdLst>
    <p:sldId id="296" r:id="rId2"/>
    <p:sldId id="270" r:id="rId3"/>
    <p:sldId id="272" r:id="rId4"/>
    <p:sldId id="297" r:id="rId5"/>
    <p:sldId id="308" r:id="rId6"/>
    <p:sldId id="312" r:id="rId7"/>
    <p:sldId id="309" r:id="rId8"/>
    <p:sldId id="310" r:id="rId9"/>
    <p:sldId id="311" r:id="rId10"/>
    <p:sldId id="299" r:id="rId11"/>
    <p:sldId id="268" r:id="rId12"/>
    <p:sldId id="313" r:id="rId1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935" userDrawn="1">
          <p15:clr>
            <a:srgbClr val="A4A3A4"/>
          </p15:clr>
        </p15:guide>
        <p15:guide id="2" pos="5972" userDrawn="1">
          <p15:clr>
            <a:srgbClr val="A4A3A4"/>
          </p15:clr>
        </p15:guide>
        <p15:guide id="3" orient="horz" pos="1706" userDrawn="1">
          <p15:clr>
            <a:srgbClr val="A4A3A4"/>
          </p15:clr>
        </p15:guide>
        <p15:guide id="4" orient="horz" pos="2523" userDrawn="1">
          <p15:clr>
            <a:srgbClr val="A4A3A4"/>
          </p15:clr>
        </p15:guide>
        <p15:guide id="5" orient="horz" pos="1253" userDrawn="1">
          <p15:clr>
            <a:srgbClr val="A4A3A4"/>
          </p15:clr>
        </p15:guide>
      </p15:sldGuideLst>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860F7D23-F238-664D-C620-195AE995299F}" name="Kate Avery" initials="KA" userId="S::Kate.avery@elmgroupltd.com::f119444a-d0e0-437f-93b6-5f2e7c6853cd" providerId="AD"/>
  <p188:author id="{D49824B8-C00F-5861-E6C6-EDE78474F7F9}" name="Alex Hutchings" initials="AH" userId="S::alex.hutchings@elmgroupltd.com::874b0824-c527-4ba1-95a2-1b05436ce1ef" providerId="AD"/>
  <p188:author id="{5370A9F8-3DC8-BE79-FE56-5BDEBBE46D71}" name="Emily Corns" initials="EC" userId="S::emily.corns@elmgroupltd.com::3f277e20-853f-4352-98d3-07e2826b7a6c" providerId="AD"/>
</p188:authorLst>
</file>

<file path=ppt/presProps.xml><?xml version="1.0" encoding="utf-8"?>
<p:presentationPr xmlns:a="http://schemas.openxmlformats.org/drawingml/2006/main" xmlns:r="http://schemas.openxmlformats.org/officeDocument/2006/relationships" xmlns:p="http://schemas.openxmlformats.org/presentationml/2006/main">
  <p:clrMru>
    <a:srgbClr val="CDCFD1"/>
    <a:srgbClr val="86868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211" autoAdjust="0"/>
    <p:restoredTop sz="94661"/>
  </p:normalViewPr>
  <p:slideViewPr>
    <p:cSldViewPr snapToGrid="0" showGuides="1">
      <p:cViewPr varScale="1">
        <p:scale>
          <a:sx n="101" d="100"/>
          <a:sy n="101" d="100"/>
        </p:scale>
        <p:origin x="954" y="108"/>
      </p:cViewPr>
      <p:guideLst>
        <p:guide orient="horz" pos="935"/>
        <p:guide pos="5972"/>
        <p:guide orient="horz" pos="1706"/>
        <p:guide orient="horz" pos="2523"/>
        <p:guide orient="horz" pos="1253"/>
      </p:guideLst>
    </p:cSldViewPr>
  </p:slideViewPr>
  <p:notesTextViewPr>
    <p:cViewPr>
      <p:scale>
        <a:sx n="75" d="100"/>
        <a:sy n="75" d="100"/>
      </p:scale>
      <p:origin x="0" y="0"/>
    </p:cViewPr>
  </p:notesTextViewPr>
  <p:notesViewPr>
    <p:cSldViewPr snapToGrid="0" showGuides="1">
      <p:cViewPr varScale="1">
        <p:scale>
          <a:sx n="84" d="100"/>
          <a:sy n="84" d="100"/>
        </p:scale>
        <p:origin x="3912" y="9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20" Type="http://schemas.microsoft.com/office/2018/10/relationships/authors" Target="author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953AB4F-F0F3-412D-BA99-CF00A59D5430}" type="doc">
      <dgm:prSet loTypeId="urn:microsoft.com/office/officeart/2005/8/layout/hProcess9" loCatId="process" qsTypeId="urn:microsoft.com/office/officeart/2005/8/quickstyle/simple1" qsCatId="simple" csTypeId="urn:microsoft.com/office/officeart/2005/8/colors/colorful1" csCatId="colorful" phldr="1"/>
      <dgm:spPr/>
      <dgm:t>
        <a:bodyPr/>
        <a:lstStyle/>
        <a:p>
          <a:endParaRPr lang="en-GB"/>
        </a:p>
      </dgm:t>
    </dgm:pt>
    <dgm:pt modelId="{542ED30C-5A57-4DAD-890C-52214A89E3F6}">
      <dgm:prSet phldrT="[Text]" custT="1"/>
      <dgm:spPr/>
      <dgm:t>
        <a:bodyPr anchor="t"/>
        <a:lstStyle/>
        <a:p>
          <a:pPr algn="ctr">
            <a:buNone/>
          </a:pPr>
          <a:r>
            <a:rPr lang="en-GB" sz="1400" b="1" u="none" dirty="0"/>
            <a:t>16 experts and patient advocates convened to form the GDG*</a:t>
          </a:r>
          <a:endParaRPr lang="en-GB" sz="1400" u="none" dirty="0"/>
        </a:p>
      </dgm:t>
    </dgm:pt>
    <dgm:pt modelId="{80E9BC8C-993A-4B11-B64F-DD9E296F38F9}" type="parTrans" cxnId="{3F47E71F-8009-4E05-BA05-6774BEE84752}">
      <dgm:prSet/>
      <dgm:spPr/>
      <dgm:t>
        <a:bodyPr/>
        <a:lstStyle/>
        <a:p>
          <a:endParaRPr lang="en-GB"/>
        </a:p>
      </dgm:t>
    </dgm:pt>
    <dgm:pt modelId="{6647F5FD-8628-4D15-A9C0-B649DA0D8292}" type="sibTrans" cxnId="{3F47E71F-8009-4E05-BA05-6774BEE84752}">
      <dgm:prSet/>
      <dgm:spPr/>
      <dgm:t>
        <a:bodyPr/>
        <a:lstStyle/>
        <a:p>
          <a:endParaRPr lang="en-GB"/>
        </a:p>
      </dgm:t>
    </dgm:pt>
    <dgm:pt modelId="{68D9F35C-2AB1-4988-B010-50CD233AFA66}">
      <dgm:prSet custT="1"/>
      <dgm:spPr/>
      <dgm:t>
        <a:bodyPr anchor="t"/>
        <a:lstStyle/>
        <a:p>
          <a:pPr algn="ctr"/>
          <a:r>
            <a:rPr lang="en-GB" sz="1200" dirty="0"/>
            <a:t>Clinical geneticists: 5</a:t>
          </a:r>
        </a:p>
      </dgm:t>
    </dgm:pt>
    <dgm:pt modelId="{F96402C9-4F04-4B1F-A159-16AE1ADE39BE}" type="sibTrans" cxnId="{4A95FFED-2B31-4875-A19D-FE73E2092A95}">
      <dgm:prSet/>
      <dgm:spPr/>
      <dgm:t>
        <a:bodyPr/>
        <a:lstStyle/>
        <a:p>
          <a:endParaRPr lang="en-GB"/>
        </a:p>
      </dgm:t>
    </dgm:pt>
    <dgm:pt modelId="{A38C3495-461E-4EFC-A647-220B4FAC164F}" type="parTrans" cxnId="{4A95FFED-2B31-4875-A19D-FE73E2092A95}">
      <dgm:prSet/>
      <dgm:spPr/>
      <dgm:t>
        <a:bodyPr/>
        <a:lstStyle/>
        <a:p>
          <a:endParaRPr lang="en-GB"/>
        </a:p>
      </dgm:t>
    </dgm:pt>
    <dgm:pt modelId="{8C5628D4-5FE6-4FD0-8283-96BC29A19E3F}">
      <dgm:prSet custT="1"/>
      <dgm:spPr/>
      <dgm:t>
        <a:bodyPr anchor="t"/>
        <a:lstStyle/>
        <a:p>
          <a:pPr algn="ctr"/>
          <a:r>
            <a:rPr lang="en-GB" sz="1200" dirty="0"/>
            <a:t>Orthopaedic surgeon: 1</a:t>
          </a:r>
        </a:p>
      </dgm:t>
    </dgm:pt>
    <dgm:pt modelId="{9CBF27AD-256C-4ECE-BEFB-E2C69700CE4C}" type="parTrans" cxnId="{15B259CF-37C0-41D9-990E-849F57BD4D6D}">
      <dgm:prSet/>
      <dgm:spPr/>
      <dgm:t>
        <a:bodyPr/>
        <a:lstStyle/>
        <a:p>
          <a:endParaRPr lang="en-GB"/>
        </a:p>
      </dgm:t>
    </dgm:pt>
    <dgm:pt modelId="{9089A949-264C-4B58-AB58-9336F59FA17D}" type="sibTrans" cxnId="{15B259CF-37C0-41D9-990E-849F57BD4D6D}">
      <dgm:prSet/>
      <dgm:spPr/>
      <dgm:t>
        <a:bodyPr/>
        <a:lstStyle/>
        <a:p>
          <a:endParaRPr lang="en-GB"/>
        </a:p>
      </dgm:t>
    </dgm:pt>
    <dgm:pt modelId="{622312DB-9D28-44EF-AB9F-23253D11B584}">
      <dgm:prSet custT="1"/>
      <dgm:spPr/>
      <dgm:t>
        <a:bodyPr anchor="t"/>
        <a:lstStyle/>
        <a:p>
          <a:pPr algn="ctr"/>
          <a:r>
            <a:rPr lang="en-GB" sz="1200" dirty="0"/>
            <a:t>Paediatrician: 1</a:t>
          </a:r>
          <a:br>
            <a:rPr lang="en-GB" sz="1200" dirty="0"/>
          </a:br>
          <a:r>
            <a:rPr lang="en-GB" sz="1200" dirty="0"/>
            <a:t>Paediatric endocrinologists: 3</a:t>
          </a:r>
        </a:p>
      </dgm:t>
    </dgm:pt>
    <dgm:pt modelId="{5C980B61-763E-4040-B4BF-DFF399BBB8E8}" type="parTrans" cxnId="{B820D3F1-E53C-4D1A-A671-76D17F12D7F8}">
      <dgm:prSet/>
      <dgm:spPr/>
      <dgm:t>
        <a:bodyPr/>
        <a:lstStyle/>
        <a:p>
          <a:endParaRPr lang="en-GB"/>
        </a:p>
      </dgm:t>
    </dgm:pt>
    <dgm:pt modelId="{8356963B-EE38-45A5-A171-2DA75688F109}" type="sibTrans" cxnId="{B820D3F1-E53C-4D1A-A671-76D17F12D7F8}">
      <dgm:prSet/>
      <dgm:spPr/>
      <dgm:t>
        <a:bodyPr/>
        <a:lstStyle/>
        <a:p>
          <a:endParaRPr lang="en-GB"/>
        </a:p>
      </dgm:t>
    </dgm:pt>
    <dgm:pt modelId="{55FA5BE6-4D00-4E64-8194-5526C54B9F2F}">
      <dgm:prSet custT="1"/>
      <dgm:spPr/>
      <dgm:t>
        <a:bodyPr anchor="t"/>
        <a:lstStyle/>
        <a:p>
          <a:pPr algn="ctr"/>
          <a:r>
            <a:rPr lang="en-GB" sz="1200" dirty="0"/>
            <a:t>Paediatric endocrinologist and geneticist: 1</a:t>
          </a:r>
        </a:p>
      </dgm:t>
    </dgm:pt>
    <dgm:pt modelId="{FF0B8AB6-6A64-4FCC-B634-928537CAABFF}" type="parTrans" cxnId="{4A003274-F2C3-477C-B952-945DDA1FF342}">
      <dgm:prSet/>
      <dgm:spPr/>
      <dgm:t>
        <a:bodyPr/>
        <a:lstStyle/>
        <a:p>
          <a:endParaRPr lang="en-GB"/>
        </a:p>
      </dgm:t>
    </dgm:pt>
    <dgm:pt modelId="{2E17E03A-E1BA-4ACB-AEE5-8D08E7BDEB48}" type="sibTrans" cxnId="{4A003274-F2C3-477C-B952-945DDA1FF342}">
      <dgm:prSet/>
      <dgm:spPr/>
      <dgm:t>
        <a:bodyPr/>
        <a:lstStyle/>
        <a:p>
          <a:endParaRPr lang="en-GB"/>
        </a:p>
      </dgm:t>
    </dgm:pt>
    <dgm:pt modelId="{9F7EC2E1-FEB8-4496-8F20-D9EE93967E7B}">
      <dgm:prSet custT="1"/>
      <dgm:spPr/>
      <dgm:t>
        <a:bodyPr anchor="t"/>
        <a:lstStyle/>
        <a:p>
          <a:pPr algn="ctr"/>
          <a:r>
            <a:rPr lang="en-GB" sz="1200" dirty="0"/>
            <a:t>Specialist in family medicine: 1</a:t>
          </a:r>
        </a:p>
      </dgm:t>
    </dgm:pt>
    <dgm:pt modelId="{AEDA7546-AF2B-4988-936A-0B9F049C2345}" type="parTrans" cxnId="{76D845B7-C05C-42B0-AD45-5C260A8ABF5A}">
      <dgm:prSet/>
      <dgm:spPr/>
      <dgm:t>
        <a:bodyPr/>
        <a:lstStyle/>
        <a:p>
          <a:endParaRPr lang="en-GB"/>
        </a:p>
      </dgm:t>
    </dgm:pt>
    <dgm:pt modelId="{A863A23C-C223-4029-BAC9-41D74A1D973C}" type="sibTrans" cxnId="{76D845B7-C05C-42B0-AD45-5C260A8ABF5A}">
      <dgm:prSet/>
      <dgm:spPr/>
      <dgm:t>
        <a:bodyPr/>
        <a:lstStyle/>
        <a:p>
          <a:endParaRPr lang="en-GB"/>
        </a:p>
      </dgm:t>
    </dgm:pt>
    <dgm:pt modelId="{87F7F722-38AF-42DD-B516-F3CA1CA160FD}">
      <dgm:prSet custT="1"/>
      <dgm:spPr/>
      <dgm:t>
        <a:bodyPr anchor="t"/>
        <a:lstStyle/>
        <a:p>
          <a:pPr algn="ctr"/>
          <a:r>
            <a:rPr lang="en-GB" sz="1200" dirty="0"/>
            <a:t>Physiotherapist: 1</a:t>
          </a:r>
        </a:p>
      </dgm:t>
    </dgm:pt>
    <dgm:pt modelId="{C43A9037-647A-4B2F-ADE6-101043F8ADBD}" type="parTrans" cxnId="{3E299324-DB6A-4339-B53D-00BE6AC48C59}">
      <dgm:prSet/>
      <dgm:spPr/>
      <dgm:t>
        <a:bodyPr/>
        <a:lstStyle/>
        <a:p>
          <a:endParaRPr lang="en-GB"/>
        </a:p>
      </dgm:t>
    </dgm:pt>
    <dgm:pt modelId="{3CD6424C-7AF8-4490-9113-D7C1CF7AF7D1}" type="sibTrans" cxnId="{3E299324-DB6A-4339-B53D-00BE6AC48C59}">
      <dgm:prSet/>
      <dgm:spPr/>
      <dgm:t>
        <a:bodyPr/>
        <a:lstStyle/>
        <a:p>
          <a:endParaRPr lang="en-GB"/>
        </a:p>
      </dgm:t>
    </dgm:pt>
    <dgm:pt modelId="{4B38A6DC-1FD7-4AD7-A5F9-75CA84A747B5}">
      <dgm:prSet custT="1"/>
      <dgm:spPr/>
      <dgm:t>
        <a:bodyPr anchor="t"/>
        <a:lstStyle/>
        <a:p>
          <a:pPr algn="ctr"/>
          <a:r>
            <a:rPr lang="en-GB" sz="1200" dirty="0"/>
            <a:t>Genetic counsellor: 1</a:t>
          </a:r>
        </a:p>
      </dgm:t>
    </dgm:pt>
    <dgm:pt modelId="{2FA49C1E-5285-4511-8CE9-295F5187B501}" type="parTrans" cxnId="{69A82266-1E94-4AD2-A5E1-BD770B5A2E2F}">
      <dgm:prSet/>
      <dgm:spPr/>
      <dgm:t>
        <a:bodyPr/>
        <a:lstStyle/>
        <a:p>
          <a:endParaRPr lang="en-GB"/>
        </a:p>
      </dgm:t>
    </dgm:pt>
    <dgm:pt modelId="{56FA81A3-E82B-4BD9-BCA1-A2794CFEC0BA}" type="sibTrans" cxnId="{69A82266-1E94-4AD2-A5E1-BD770B5A2E2F}">
      <dgm:prSet/>
      <dgm:spPr/>
      <dgm:t>
        <a:bodyPr/>
        <a:lstStyle/>
        <a:p>
          <a:endParaRPr lang="en-GB"/>
        </a:p>
      </dgm:t>
    </dgm:pt>
    <dgm:pt modelId="{F54B95C0-79BB-426F-877F-E6A7B349B2D9}">
      <dgm:prSet custT="1"/>
      <dgm:spPr/>
      <dgm:t>
        <a:bodyPr anchor="t"/>
        <a:lstStyle/>
        <a:p>
          <a:pPr algn="ctr"/>
          <a:r>
            <a:rPr lang="en-GB" sz="1200" dirty="0"/>
            <a:t>Patient representatives: 2</a:t>
          </a:r>
        </a:p>
      </dgm:t>
    </dgm:pt>
    <dgm:pt modelId="{55FDAB22-0D32-47A9-8CE3-D66F776C30AF}" type="parTrans" cxnId="{A91A16EA-C9FE-445D-B413-5DD77A0A30B9}">
      <dgm:prSet/>
      <dgm:spPr/>
      <dgm:t>
        <a:bodyPr/>
        <a:lstStyle/>
        <a:p>
          <a:endParaRPr lang="en-GB"/>
        </a:p>
      </dgm:t>
    </dgm:pt>
    <dgm:pt modelId="{EB099DF0-7013-4DFE-8D13-4FE6552260CD}" type="sibTrans" cxnId="{A91A16EA-C9FE-445D-B413-5DD77A0A30B9}">
      <dgm:prSet/>
      <dgm:spPr/>
      <dgm:t>
        <a:bodyPr/>
        <a:lstStyle/>
        <a:p>
          <a:endParaRPr lang="en-GB"/>
        </a:p>
      </dgm:t>
    </dgm:pt>
    <dgm:pt modelId="{B6E7C420-E1D5-4834-A94F-FFF83E7F814F}">
      <dgm:prSet custT="1"/>
      <dgm:spPr/>
      <dgm:t>
        <a:bodyPr anchor="t"/>
        <a:lstStyle/>
        <a:p>
          <a:pPr algn="ctr"/>
          <a:r>
            <a:rPr lang="en-GB" sz="1400" b="1" dirty="0"/>
            <a:t>Statements developed virtually</a:t>
          </a:r>
        </a:p>
      </dgm:t>
    </dgm:pt>
    <dgm:pt modelId="{DCC8FD49-790C-43C7-BF40-28BE32FDE0B7}" type="parTrans" cxnId="{8EDC3135-5DDB-4A70-B76E-91992E9DD930}">
      <dgm:prSet/>
      <dgm:spPr/>
      <dgm:t>
        <a:bodyPr/>
        <a:lstStyle/>
        <a:p>
          <a:endParaRPr lang="en-GB"/>
        </a:p>
      </dgm:t>
    </dgm:pt>
    <dgm:pt modelId="{11B92984-1E8E-4D34-A59D-604399322DD3}" type="sibTrans" cxnId="{8EDC3135-5DDB-4A70-B76E-91992E9DD930}">
      <dgm:prSet/>
      <dgm:spPr/>
      <dgm:t>
        <a:bodyPr/>
        <a:lstStyle/>
        <a:p>
          <a:endParaRPr lang="en-GB"/>
        </a:p>
      </dgm:t>
    </dgm:pt>
    <dgm:pt modelId="{D32246FB-855D-4AB4-83FE-3B4F9DF921A6}">
      <dgm:prSet custT="1"/>
      <dgm:spPr/>
      <dgm:t>
        <a:bodyPr anchor="t"/>
        <a:lstStyle/>
        <a:p>
          <a:pPr algn="ctr"/>
          <a:r>
            <a:rPr lang="en-GB" sz="1400" b="1" dirty="0"/>
            <a:t>Anonymous, virtual  Delphi voting process carried out </a:t>
          </a:r>
        </a:p>
      </dgm:t>
    </dgm:pt>
    <dgm:pt modelId="{A66676A0-78D4-46A1-B5AA-D0133E667B1E}" type="parTrans" cxnId="{BC157D08-BF76-4F25-9598-82922A01BD66}">
      <dgm:prSet/>
      <dgm:spPr/>
      <dgm:t>
        <a:bodyPr/>
        <a:lstStyle/>
        <a:p>
          <a:endParaRPr lang="en-GB"/>
        </a:p>
      </dgm:t>
    </dgm:pt>
    <dgm:pt modelId="{47434E6B-EA00-4FE7-A14C-DFE0A1BE96BE}" type="sibTrans" cxnId="{BC157D08-BF76-4F25-9598-82922A01BD66}">
      <dgm:prSet/>
      <dgm:spPr/>
      <dgm:t>
        <a:bodyPr/>
        <a:lstStyle/>
        <a:p>
          <a:endParaRPr lang="en-GB"/>
        </a:p>
      </dgm:t>
    </dgm:pt>
    <dgm:pt modelId="{E186D321-B508-4137-ACC5-71FEE1F2DBED}">
      <dgm:prSet custT="1"/>
      <dgm:spPr/>
      <dgm:t>
        <a:bodyPr anchor="t"/>
        <a:lstStyle/>
        <a:p>
          <a:pPr algn="ctr"/>
          <a:r>
            <a:rPr lang="en-GB" sz="1200" dirty="0"/>
            <a:t>Consensus defined as &gt;80% of the GDG either agreed/strongly agreed or disagreed/strongly disagreed</a:t>
          </a:r>
          <a:endParaRPr lang="en-GB" sz="1200" b="0" dirty="0"/>
        </a:p>
      </dgm:t>
    </dgm:pt>
    <dgm:pt modelId="{E179EDF6-FAB3-4415-AF0C-80B67E6CAD85}" type="parTrans" cxnId="{B94C60CC-BF1F-4BD6-A2F5-DDFD1F818418}">
      <dgm:prSet/>
      <dgm:spPr/>
      <dgm:t>
        <a:bodyPr/>
        <a:lstStyle/>
        <a:p>
          <a:endParaRPr lang="en-GB"/>
        </a:p>
      </dgm:t>
    </dgm:pt>
    <dgm:pt modelId="{FBCAE70C-3640-4EAD-9906-220B460EF608}" type="sibTrans" cxnId="{B94C60CC-BF1F-4BD6-A2F5-DDFD1F818418}">
      <dgm:prSet/>
      <dgm:spPr/>
      <dgm:t>
        <a:bodyPr/>
        <a:lstStyle/>
        <a:p>
          <a:endParaRPr lang="en-GB"/>
        </a:p>
      </dgm:t>
    </dgm:pt>
    <dgm:pt modelId="{86FB1A2C-A3BB-4D65-BD6A-3C54ECDB122C}">
      <dgm:prSet custT="1"/>
      <dgm:spPr/>
      <dgm:t>
        <a:bodyPr anchor="t"/>
        <a:lstStyle/>
        <a:p>
          <a:pPr algn="ctr"/>
          <a:r>
            <a:rPr lang="en-GB" sz="1200" dirty="0"/>
            <a:t>&gt;90% agreement classed as ‘Strong recommendation’ and &gt;80% to ≤90% classed as ‘Moderate recommendation’</a:t>
          </a:r>
          <a:endParaRPr lang="en-GB" sz="1200" b="0" dirty="0"/>
        </a:p>
      </dgm:t>
    </dgm:pt>
    <dgm:pt modelId="{6384BFE1-33A7-4A66-8189-AEBA7D7710E4}" type="parTrans" cxnId="{32312A67-4264-40A8-AD64-B7C967504BAE}">
      <dgm:prSet/>
      <dgm:spPr/>
      <dgm:t>
        <a:bodyPr/>
        <a:lstStyle/>
        <a:p>
          <a:endParaRPr lang="en-GB"/>
        </a:p>
      </dgm:t>
    </dgm:pt>
    <dgm:pt modelId="{22D72983-2441-45AF-B9D1-FAC84F7C658A}" type="sibTrans" cxnId="{32312A67-4264-40A8-AD64-B7C967504BAE}">
      <dgm:prSet/>
      <dgm:spPr/>
      <dgm:t>
        <a:bodyPr/>
        <a:lstStyle/>
        <a:p>
          <a:endParaRPr lang="en-GB"/>
        </a:p>
      </dgm:t>
    </dgm:pt>
    <dgm:pt modelId="{B80DB98A-037F-48F7-AF3D-CF847B4A8199}">
      <dgm:prSet custT="1"/>
      <dgm:spPr/>
      <dgm:t>
        <a:bodyPr anchor="t"/>
        <a:lstStyle/>
        <a:p>
          <a:pPr algn="ctr"/>
          <a:r>
            <a:rPr lang="en-GB" sz="1200" b="0" dirty="0"/>
            <a:t>Literature search to identify existing ACH guidelines and inform scope</a:t>
          </a:r>
        </a:p>
      </dgm:t>
    </dgm:pt>
    <dgm:pt modelId="{8740C277-4B59-4420-BD5E-11E806C1DBC0}" type="parTrans" cxnId="{7509C934-DC29-4778-A16F-FC20754FCA96}">
      <dgm:prSet/>
      <dgm:spPr/>
      <dgm:t>
        <a:bodyPr/>
        <a:lstStyle/>
        <a:p>
          <a:endParaRPr lang="en-GB"/>
        </a:p>
      </dgm:t>
    </dgm:pt>
    <dgm:pt modelId="{ED46C274-AEE4-4F1F-A2ED-7065BC12FA2D}" type="sibTrans" cxnId="{7509C934-DC29-4778-A16F-FC20754FCA96}">
      <dgm:prSet/>
      <dgm:spPr/>
      <dgm:t>
        <a:bodyPr/>
        <a:lstStyle/>
        <a:p>
          <a:endParaRPr lang="en-GB"/>
        </a:p>
      </dgm:t>
    </dgm:pt>
    <dgm:pt modelId="{4BE606F2-D3E3-4408-9CB9-78E31E729889}">
      <dgm:prSet custT="1"/>
      <dgm:spPr/>
      <dgm:t>
        <a:bodyPr anchor="t"/>
        <a:lstStyle/>
        <a:p>
          <a:pPr algn="ctr"/>
          <a:r>
            <a:rPr lang="en-GB" sz="1200" b="0" dirty="0"/>
            <a:t>Virtual meetings and correspondence defined scope</a:t>
          </a:r>
        </a:p>
      </dgm:t>
    </dgm:pt>
    <dgm:pt modelId="{0084A5C0-81D3-4B89-ABF9-FD8D7BF1E378}" type="parTrans" cxnId="{1F589BA1-5EB1-428F-81AF-B2A60A19CB6A}">
      <dgm:prSet/>
      <dgm:spPr/>
      <dgm:t>
        <a:bodyPr/>
        <a:lstStyle/>
        <a:p>
          <a:endParaRPr lang="en-GB"/>
        </a:p>
      </dgm:t>
    </dgm:pt>
    <dgm:pt modelId="{0AD29B93-4B55-4ECD-B0AD-263856B8EDC2}" type="sibTrans" cxnId="{1F589BA1-5EB1-428F-81AF-B2A60A19CB6A}">
      <dgm:prSet/>
      <dgm:spPr/>
      <dgm:t>
        <a:bodyPr/>
        <a:lstStyle/>
        <a:p>
          <a:endParaRPr lang="en-GB"/>
        </a:p>
      </dgm:t>
    </dgm:pt>
    <dgm:pt modelId="{075B7F5E-8509-44AF-A5C0-9ED1374658E0}">
      <dgm:prSet custT="1"/>
      <dgm:spPr/>
      <dgm:t>
        <a:bodyPr anchor="t"/>
        <a:lstStyle/>
        <a:p>
          <a:pPr algn="ctr"/>
          <a:r>
            <a:rPr lang="en-GB" sz="1200" b="0" dirty="0"/>
            <a:t>GDG hybrid meeting held to develop consensus statements to be taken into the Delphi process</a:t>
          </a:r>
        </a:p>
      </dgm:t>
    </dgm:pt>
    <dgm:pt modelId="{A839438A-D23D-41AE-B7B6-7CAF61191B2D}" type="parTrans" cxnId="{3BC98A98-8BFE-4941-B722-1F3D789BC61A}">
      <dgm:prSet/>
      <dgm:spPr/>
      <dgm:t>
        <a:bodyPr/>
        <a:lstStyle/>
        <a:p>
          <a:endParaRPr lang="en-GB"/>
        </a:p>
      </dgm:t>
    </dgm:pt>
    <dgm:pt modelId="{D5E39AC3-0064-46B5-9A56-C75C18BD90A7}" type="sibTrans" cxnId="{3BC98A98-8BFE-4941-B722-1F3D789BC61A}">
      <dgm:prSet/>
      <dgm:spPr/>
      <dgm:t>
        <a:bodyPr/>
        <a:lstStyle/>
        <a:p>
          <a:endParaRPr lang="en-GB"/>
        </a:p>
      </dgm:t>
    </dgm:pt>
    <dgm:pt modelId="{6C9262A5-E437-4EA1-BAD0-9B0BAE808064}" type="pres">
      <dgm:prSet presAssocID="{B953AB4F-F0F3-412D-BA99-CF00A59D5430}" presName="CompostProcess" presStyleCnt="0">
        <dgm:presLayoutVars>
          <dgm:dir/>
          <dgm:resizeHandles val="exact"/>
        </dgm:presLayoutVars>
      </dgm:prSet>
      <dgm:spPr/>
    </dgm:pt>
    <dgm:pt modelId="{9FB49779-1818-4092-A638-253CCFF9BAAE}" type="pres">
      <dgm:prSet presAssocID="{B953AB4F-F0F3-412D-BA99-CF00A59D5430}" presName="arrow" presStyleLbl="bgShp" presStyleIdx="0" presStyleCnt="1"/>
      <dgm:spPr/>
    </dgm:pt>
    <dgm:pt modelId="{A6CEC789-AC2F-458F-AA55-9BD5486D3E4E}" type="pres">
      <dgm:prSet presAssocID="{B953AB4F-F0F3-412D-BA99-CF00A59D5430}" presName="linearProcess" presStyleCnt="0"/>
      <dgm:spPr/>
    </dgm:pt>
    <dgm:pt modelId="{3943B833-2D69-4476-931C-7A6DE698D767}" type="pres">
      <dgm:prSet presAssocID="{542ED30C-5A57-4DAD-890C-52214A89E3F6}" presName="textNode" presStyleLbl="node1" presStyleIdx="0" presStyleCnt="3" custScaleX="115348" custScaleY="137294">
        <dgm:presLayoutVars>
          <dgm:bulletEnabled val="1"/>
        </dgm:presLayoutVars>
      </dgm:prSet>
      <dgm:spPr/>
    </dgm:pt>
    <dgm:pt modelId="{6F68AB9D-BAB4-4C16-BE37-2D9895838E2C}" type="pres">
      <dgm:prSet presAssocID="{6647F5FD-8628-4D15-A9C0-B649DA0D8292}" presName="sibTrans" presStyleCnt="0"/>
      <dgm:spPr/>
    </dgm:pt>
    <dgm:pt modelId="{E16A761C-2E74-40C1-A050-14FE986712E8}" type="pres">
      <dgm:prSet presAssocID="{B6E7C420-E1D5-4834-A94F-FFF83E7F814F}" presName="textNode" presStyleLbl="node1" presStyleIdx="1" presStyleCnt="3" custScaleX="103598" custScaleY="132569">
        <dgm:presLayoutVars>
          <dgm:bulletEnabled val="1"/>
        </dgm:presLayoutVars>
      </dgm:prSet>
      <dgm:spPr/>
    </dgm:pt>
    <dgm:pt modelId="{5FE505A3-C848-418A-9014-39EA9F7EF740}" type="pres">
      <dgm:prSet presAssocID="{11B92984-1E8E-4D34-A59D-604399322DD3}" presName="sibTrans" presStyleCnt="0"/>
      <dgm:spPr/>
    </dgm:pt>
    <dgm:pt modelId="{05DEDAA2-5422-4D5C-8361-22CF46C60815}" type="pres">
      <dgm:prSet presAssocID="{D32246FB-855D-4AB4-83FE-3B4F9DF921A6}" presName="textNode" presStyleLbl="node1" presStyleIdx="2" presStyleCnt="3" custScaleX="104601" custScaleY="133619">
        <dgm:presLayoutVars>
          <dgm:bulletEnabled val="1"/>
        </dgm:presLayoutVars>
      </dgm:prSet>
      <dgm:spPr/>
    </dgm:pt>
  </dgm:ptLst>
  <dgm:cxnLst>
    <dgm:cxn modelId="{5A023104-BC8F-4244-9FFF-1021CC8E0193}" type="presOf" srcId="{68D9F35C-2AB1-4988-B010-50CD233AFA66}" destId="{3943B833-2D69-4476-931C-7A6DE698D767}" srcOrd="0" destOrd="1" presId="urn:microsoft.com/office/officeart/2005/8/layout/hProcess9"/>
    <dgm:cxn modelId="{0A793604-6CBE-4DFA-8087-CA1E04711363}" type="presOf" srcId="{D32246FB-855D-4AB4-83FE-3B4F9DF921A6}" destId="{05DEDAA2-5422-4D5C-8361-22CF46C60815}" srcOrd="0" destOrd="0" presId="urn:microsoft.com/office/officeart/2005/8/layout/hProcess9"/>
    <dgm:cxn modelId="{BC157D08-BF76-4F25-9598-82922A01BD66}" srcId="{B953AB4F-F0F3-412D-BA99-CF00A59D5430}" destId="{D32246FB-855D-4AB4-83FE-3B4F9DF921A6}" srcOrd="2" destOrd="0" parTransId="{A66676A0-78D4-46A1-B5AA-D0133E667B1E}" sibTransId="{47434E6B-EA00-4FE7-A14C-DFE0A1BE96BE}"/>
    <dgm:cxn modelId="{AA45F511-4D1F-486C-8A4B-BB03D34015ED}" type="presOf" srcId="{B6E7C420-E1D5-4834-A94F-FFF83E7F814F}" destId="{E16A761C-2E74-40C1-A050-14FE986712E8}" srcOrd="0" destOrd="0" presId="urn:microsoft.com/office/officeart/2005/8/layout/hProcess9"/>
    <dgm:cxn modelId="{E552A21E-2B4C-477D-B60A-800D89FC4963}" type="presOf" srcId="{B953AB4F-F0F3-412D-BA99-CF00A59D5430}" destId="{6C9262A5-E437-4EA1-BAD0-9B0BAE808064}" srcOrd="0" destOrd="0" presId="urn:microsoft.com/office/officeart/2005/8/layout/hProcess9"/>
    <dgm:cxn modelId="{3F47E71F-8009-4E05-BA05-6774BEE84752}" srcId="{B953AB4F-F0F3-412D-BA99-CF00A59D5430}" destId="{542ED30C-5A57-4DAD-890C-52214A89E3F6}" srcOrd="0" destOrd="0" parTransId="{80E9BC8C-993A-4B11-B64F-DD9E296F38F9}" sibTransId="{6647F5FD-8628-4D15-A9C0-B649DA0D8292}"/>
    <dgm:cxn modelId="{4F905E22-7B31-48BB-BC69-EB8C86AE6184}" type="presOf" srcId="{87F7F722-38AF-42DD-B516-F3CA1CA160FD}" destId="{3943B833-2D69-4476-931C-7A6DE698D767}" srcOrd="0" destOrd="6" presId="urn:microsoft.com/office/officeart/2005/8/layout/hProcess9"/>
    <dgm:cxn modelId="{3E299324-DB6A-4339-B53D-00BE6AC48C59}" srcId="{542ED30C-5A57-4DAD-890C-52214A89E3F6}" destId="{87F7F722-38AF-42DD-B516-F3CA1CA160FD}" srcOrd="5" destOrd="0" parTransId="{C43A9037-647A-4B2F-ADE6-101043F8ADBD}" sibTransId="{3CD6424C-7AF8-4490-9113-D7C1CF7AF7D1}"/>
    <dgm:cxn modelId="{7509C934-DC29-4778-A16F-FC20754FCA96}" srcId="{B6E7C420-E1D5-4834-A94F-FFF83E7F814F}" destId="{B80DB98A-037F-48F7-AF3D-CF847B4A8199}" srcOrd="0" destOrd="0" parTransId="{8740C277-4B59-4420-BD5E-11E806C1DBC0}" sibTransId="{ED46C274-AEE4-4F1F-A2ED-7065BC12FA2D}"/>
    <dgm:cxn modelId="{8EDC3135-5DDB-4A70-B76E-91992E9DD930}" srcId="{B953AB4F-F0F3-412D-BA99-CF00A59D5430}" destId="{B6E7C420-E1D5-4834-A94F-FFF83E7F814F}" srcOrd="1" destOrd="0" parTransId="{DCC8FD49-790C-43C7-BF40-28BE32FDE0B7}" sibTransId="{11B92984-1E8E-4D34-A59D-604399322DD3}"/>
    <dgm:cxn modelId="{69A82266-1E94-4AD2-A5E1-BD770B5A2E2F}" srcId="{542ED30C-5A57-4DAD-890C-52214A89E3F6}" destId="{4B38A6DC-1FD7-4AD7-A5F9-75CA84A747B5}" srcOrd="6" destOrd="0" parTransId="{2FA49C1E-5285-4511-8CE9-295F5187B501}" sibTransId="{56FA81A3-E82B-4BD9-BCA1-A2794CFEC0BA}"/>
    <dgm:cxn modelId="{32312A67-4264-40A8-AD64-B7C967504BAE}" srcId="{D32246FB-855D-4AB4-83FE-3B4F9DF921A6}" destId="{86FB1A2C-A3BB-4D65-BD6A-3C54ECDB122C}" srcOrd="1" destOrd="0" parTransId="{6384BFE1-33A7-4A66-8189-AEBA7D7710E4}" sibTransId="{22D72983-2441-45AF-B9D1-FAC84F7C658A}"/>
    <dgm:cxn modelId="{FAE84C4B-1E7D-4F14-90F4-233CB914D9B4}" type="presOf" srcId="{B80DB98A-037F-48F7-AF3D-CF847B4A8199}" destId="{E16A761C-2E74-40C1-A050-14FE986712E8}" srcOrd="0" destOrd="1" presId="urn:microsoft.com/office/officeart/2005/8/layout/hProcess9"/>
    <dgm:cxn modelId="{4A003274-F2C3-477C-B952-945DDA1FF342}" srcId="{542ED30C-5A57-4DAD-890C-52214A89E3F6}" destId="{55FA5BE6-4D00-4E64-8194-5526C54B9F2F}" srcOrd="3" destOrd="0" parTransId="{FF0B8AB6-6A64-4FCC-B634-928537CAABFF}" sibTransId="{2E17E03A-E1BA-4ACB-AEE5-8D08E7BDEB48}"/>
    <dgm:cxn modelId="{DE382577-5733-4F95-A4A3-44E053A1D7F0}" type="presOf" srcId="{4BE606F2-D3E3-4408-9CB9-78E31E729889}" destId="{E16A761C-2E74-40C1-A050-14FE986712E8}" srcOrd="0" destOrd="2" presId="urn:microsoft.com/office/officeart/2005/8/layout/hProcess9"/>
    <dgm:cxn modelId="{17727459-4F69-49AE-B5AC-142DBDFB0750}" type="presOf" srcId="{8C5628D4-5FE6-4FD0-8283-96BC29A19E3F}" destId="{3943B833-2D69-4476-931C-7A6DE698D767}" srcOrd="0" destOrd="2" presId="urn:microsoft.com/office/officeart/2005/8/layout/hProcess9"/>
    <dgm:cxn modelId="{A9FA437E-AA84-4A42-A62F-78F3E56449E4}" type="presOf" srcId="{4B38A6DC-1FD7-4AD7-A5F9-75CA84A747B5}" destId="{3943B833-2D69-4476-931C-7A6DE698D767}" srcOrd="0" destOrd="7" presId="urn:microsoft.com/office/officeart/2005/8/layout/hProcess9"/>
    <dgm:cxn modelId="{3BC98A98-8BFE-4941-B722-1F3D789BC61A}" srcId="{B6E7C420-E1D5-4834-A94F-FFF83E7F814F}" destId="{075B7F5E-8509-44AF-A5C0-9ED1374658E0}" srcOrd="2" destOrd="0" parTransId="{A839438A-D23D-41AE-B7B6-7CAF61191B2D}" sibTransId="{D5E39AC3-0064-46B5-9A56-C75C18BD90A7}"/>
    <dgm:cxn modelId="{1F589BA1-5EB1-428F-81AF-B2A60A19CB6A}" srcId="{B6E7C420-E1D5-4834-A94F-FFF83E7F814F}" destId="{4BE606F2-D3E3-4408-9CB9-78E31E729889}" srcOrd="1" destOrd="0" parTransId="{0084A5C0-81D3-4B89-ABF9-FD8D7BF1E378}" sibTransId="{0AD29B93-4B55-4ECD-B0AD-263856B8EDC2}"/>
    <dgm:cxn modelId="{7F4557AC-018C-45DE-B982-4A12735FF48B}" type="presOf" srcId="{55FA5BE6-4D00-4E64-8194-5526C54B9F2F}" destId="{3943B833-2D69-4476-931C-7A6DE698D767}" srcOrd="0" destOrd="4" presId="urn:microsoft.com/office/officeart/2005/8/layout/hProcess9"/>
    <dgm:cxn modelId="{1FB12FB4-AAAB-4F5E-88B9-F9D53F6FE18B}" type="presOf" srcId="{622312DB-9D28-44EF-AB9F-23253D11B584}" destId="{3943B833-2D69-4476-931C-7A6DE698D767}" srcOrd="0" destOrd="3" presId="urn:microsoft.com/office/officeart/2005/8/layout/hProcess9"/>
    <dgm:cxn modelId="{799836B5-A1B8-4CD2-B915-6C460ABEC094}" type="presOf" srcId="{075B7F5E-8509-44AF-A5C0-9ED1374658E0}" destId="{E16A761C-2E74-40C1-A050-14FE986712E8}" srcOrd="0" destOrd="3" presId="urn:microsoft.com/office/officeart/2005/8/layout/hProcess9"/>
    <dgm:cxn modelId="{76D845B7-C05C-42B0-AD45-5C260A8ABF5A}" srcId="{542ED30C-5A57-4DAD-890C-52214A89E3F6}" destId="{9F7EC2E1-FEB8-4496-8F20-D9EE93967E7B}" srcOrd="4" destOrd="0" parTransId="{AEDA7546-AF2B-4988-936A-0B9F049C2345}" sibTransId="{A863A23C-C223-4029-BAC9-41D74A1D973C}"/>
    <dgm:cxn modelId="{B4640BCB-E4D2-4CED-9F8E-4D04E10677B0}" type="presOf" srcId="{F54B95C0-79BB-426F-877F-E6A7B349B2D9}" destId="{3943B833-2D69-4476-931C-7A6DE698D767}" srcOrd="0" destOrd="8" presId="urn:microsoft.com/office/officeart/2005/8/layout/hProcess9"/>
    <dgm:cxn modelId="{B94C60CC-BF1F-4BD6-A2F5-DDFD1F818418}" srcId="{D32246FB-855D-4AB4-83FE-3B4F9DF921A6}" destId="{E186D321-B508-4137-ACC5-71FEE1F2DBED}" srcOrd="0" destOrd="0" parTransId="{E179EDF6-FAB3-4415-AF0C-80B67E6CAD85}" sibTransId="{FBCAE70C-3640-4EAD-9906-220B460EF608}"/>
    <dgm:cxn modelId="{15B259CF-37C0-41D9-990E-849F57BD4D6D}" srcId="{542ED30C-5A57-4DAD-890C-52214A89E3F6}" destId="{8C5628D4-5FE6-4FD0-8283-96BC29A19E3F}" srcOrd="1" destOrd="0" parTransId="{9CBF27AD-256C-4ECE-BEFB-E2C69700CE4C}" sibTransId="{9089A949-264C-4B58-AB58-9336F59FA17D}"/>
    <dgm:cxn modelId="{7E4BF9E1-6E8B-4214-A6FA-1024491796BC}" type="presOf" srcId="{E186D321-B508-4137-ACC5-71FEE1F2DBED}" destId="{05DEDAA2-5422-4D5C-8361-22CF46C60815}" srcOrd="0" destOrd="1" presId="urn:microsoft.com/office/officeart/2005/8/layout/hProcess9"/>
    <dgm:cxn modelId="{6326FCE3-294C-4093-B5ED-58F4D34302B0}" type="presOf" srcId="{9F7EC2E1-FEB8-4496-8F20-D9EE93967E7B}" destId="{3943B833-2D69-4476-931C-7A6DE698D767}" srcOrd="0" destOrd="5" presId="urn:microsoft.com/office/officeart/2005/8/layout/hProcess9"/>
    <dgm:cxn modelId="{A91A16EA-C9FE-445D-B413-5DD77A0A30B9}" srcId="{542ED30C-5A57-4DAD-890C-52214A89E3F6}" destId="{F54B95C0-79BB-426F-877F-E6A7B349B2D9}" srcOrd="7" destOrd="0" parTransId="{55FDAB22-0D32-47A9-8CE3-D66F776C30AF}" sibTransId="{EB099DF0-7013-4DFE-8D13-4FE6552260CD}"/>
    <dgm:cxn modelId="{4A95FFED-2B31-4875-A19D-FE73E2092A95}" srcId="{542ED30C-5A57-4DAD-890C-52214A89E3F6}" destId="{68D9F35C-2AB1-4988-B010-50CD233AFA66}" srcOrd="0" destOrd="0" parTransId="{A38C3495-461E-4EFC-A647-220B4FAC164F}" sibTransId="{F96402C9-4F04-4B1F-A159-16AE1ADE39BE}"/>
    <dgm:cxn modelId="{B820D3F1-E53C-4D1A-A671-76D17F12D7F8}" srcId="{542ED30C-5A57-4DAD-890C-52214A89E3F6}" destId="{622312DB-9D28-44EF-AB9F-23253D11B584}" srcOrd="2" destOrd="0" parTransId="{5C980B61-763E-4040-B4BF-DFF399BBB8E8}" sibTransId="{8356963B-EE38-45A5-A171-2DA75688F109}"/>
    <dgm:cxn modelId="{3AAA67F9-82A9-45ED-9D0D-FB89B9CBA796}" type="presOf" srcId="{86FB1A2C-A3BB-4D65-BD6A-3C54ECDB122C}" destId="{05DEDAA2-5422-4D5C-8361-22CF46C60815}" srcOrd="0" destOrd="2" presId="urn:microsoft.com/office/officeart/2005/8/layout/hProcess9"/>
    <dgm:cxn modelId="{DB799DFA-04A4-4746-9AAF-BDFF9EE640B7}" type="presOf" srcId="{542ED30C-5A57-4DAD-890C-52214A89E3F6}" destId="{3943B833-2D69-4476-931C-7A6DE698D767}" srcOrd="0" destOrd="0" presId="urn:microsoft.com/office/officeart/2005/8/layout/hProcess9"/>
    <dgm:cxn modelId="{332FD82D-5AD4-422C-A7B1-FF0FE7FC628C}" type="presParOf" srcId="{6C9262A5-E437-4EA1-BAD0-9B0BAE808064}" destId="{9FB49779-1818-4092-A638-253CCFF9BAAE}" srcOrd="0" destOrd="0" presId="urn:microsoft.com/office/officeart/2005/8/layout/hProcess9"/>
    <dgm:cxn modelId="{0CEF6B60-00C0-4C45-9B46-0736C982BA64}" type="presParOf" srcId="{6C9262A5-E437-4EA1-BAD0-9B0BAE808064}" destId="{A6CEC789-AC2F-458F-AA55-9BD5486D3E4E}" srcOrd="1" destOrd="0" presId="urn:microsoft.com/office/officeart/2005/8/layout/hProcess9"/>
    <dgm:cxn modelId="{620C4914-5A93-4343-839A-0ABB34D5D26E}" type="presParOf" srcId="{A6CEC789-AC2F-458F-AA55-9BD5486D3E4E}" destId="{3943B833-2D69-4476-931C-7A6DE698D767}" srcOrd="0" destOrd="0" presId="urn:microsoft.com/office/officeart/2005/8/layout/hProcess9"/>
    <dgm:cxn modelId="{470C3755-1ED9-48FB-9E61-D819853E2FF0}" type="presParOf" srcId="{A6CEC789-AC2F-458F-AA55-9BD5486D3E4E}" destId="{6F68AB9D-BAB4-4C16-BE37-2D9895838E2C}" srcOrd="1" destOrd="0" presId="urn:microsoft.com/office/officeart/2005/8/layout/hProcess9"/>
    <dgm:cxn modelId="{7040111E-75B4-45BA-8224-9E2BF9AC1C32}" type="presParOf" srcId="{A6CEC789-AC2F-458F-AA55-9BD5486D3E4E}" destId="{E16A761C-2E74-40C1-A050-14FE986712E8}" srcOrd="2" destOrd="0" presId="urn:microsoft.com/office/officeart/2005/8/layout/hProcess9"/>
    <dgm:cxn modelId="{1A0308EE-BD38-4210-9683-CF8E94A00827}" type="presParOf" srcId="{A6CEC789-AC2F-458F-AA55-9BD5486D3E4E}" destId="{5FE505A3-C848-418A-9014-39EA9F7EF740}" srcOrd="3" destOrd="0" presId="urn:microsoft.com/office/officeart/2005/8/layout/hProcess9"/>
    <dgm:cxn modelId="{9B2D005B-3E16-4CB3-8873-9BD2ED16C7FA}" type="presParOf" srcId="{A6CEC789-AC2F-458F-AA55-9BD5486D3E4E}" destId="{05DEDAA2-5422-4D5C-8361-22CF46C60815}" srcOrd="4" destOrd="0" presId="urn:microsoft.com/office/officeart/2005/8/layout/hProcess9"/>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2EE338E2-C4EB-4E4C-89EC-0094CE3FD790}" type="doc">
      <dgm:prSet loTypeId="urn:microsoft.com/office/officeart/2008/layout/VerticalCurvedList" loCatId="list" qsTypeId="urn:microsoft.com/office/officeart/2005/8/quickstyle/simple1" qsCatId="simple" csTypeId="urn:microsoft.com/office/officeart/2005/8/colors/colorful1" csCatId="colorful" phldr="1"/>
      <dgm:spPr/>
      <dgm:t>
        <a:bodyPr/>
        <a:lstStyle/>
        <a:p>
          <a:endParaRPr lang="en-GB"/>
        </a:p>
      </dgm:t>
    </dgm:pt>
    <dgm:pt modelId="{FE3DF493-B05C-4DC1-81D6-CFB87E3E2FDD}">
      <dgm:prSet phldrT="[Text]"/>
      <dgm:spPr>
        <a:solidFill>
          <a:schemeClr val="accent1"/>
        </a:solidFill>
      </dgm:spPr>
      <dgm:t>
        <a:bodyPr/>
        <a:lstStyle/>
        <a:p>
          <a:r>
            <a:rPr lang="en-GB" dirty="0"/>
            <a:t>Statements proposed: 62</a:t>
          </a:r>
        </a:p>
      </dgm:t>
    </dgm:pt>
    <dgm:pt modelId="{A135B962-9380-4B96-949D-4837FEA023ED}" type="parTrans" cxnId="{063CDA87-4078-4E4A-B3DD-290B1A8B8AE7}">
      <dgm:prSet/>
      <dgm:spPr/>
      <dgm:t>
        <a:bodyPr/>
        <a:lstStyle/>
        <a:p>
          <a:endParaRPr lang="en-GB"/>
        </a:p>
      </dgm:t>
    </dgm:pt>
    <dgm:pt modelId="{9E6F9AE7-A182-4742-9075-D4B1A01EB6A5}" type="sibTrans" cxnId="{063CDA87-4078-4E4A-B3DD-290B1A8B8AE7}">
      <dgm:prSet/>
      <dgm:spPr/>
      <dgm:t>
        <a:bodyPr/>
        <a:lstStyle/>
        <a:p>
          <a:endParaRPr lang="en-GB"/>
        </a:p>
      </dgm:t>
    </dgm:pt>
    <dgm:pt modelId="{05BF94BE-87FD-465E-9931-4B8D0343E026}">
      <dgm:prSet phldrT="[Text]"/>
      <dgm:spPr>
        <a:solidFill>
          <a:schemeClr val="accent2"/>
        </a:solidFill>
      </dgm:spPr>
      <dgm:t>
        <a:bodyPr/>
        <a:lstStyle/>
        <a:p>
          <a:r>
            <a:rPr lang="en-GB" dirty="0"/>
            <a:t>Statements reaching Round 1 consensus: 56/62</a:t>
          </a:r>
        </a:p>
      </dgm:t>
    </dgm:pt>
    <dgm:pt modelId="{41F3367A-D5EB-4AF3-B9FE-A40A818B94DF}" type="parTrans" cxnId="{9D768F9C-21E2-4597-B888-3DBD7803C486}">
      <dgm:prSet/>
      <dgm:spPr/>
      <dgm:t>
        <a:bodyPr/>
        <a:lstStyle/>
        <a:p>
          <a:endParaRPr lang="en-GB"/>
        </a:p>
      </dgm:t>
    </dgm:pt>
    <dgm:pt modelId="{3D7DF67D-AD00-4381-A126-38953085178F}" type="sibTrans" cxnId="{9D768F9C-21E2-4597-B888-3DBD7803C486}">
      <dgm:prSet/>
      <dgm:spPr/>
      <dgm:t>
        <a:bodyPr/>
        <a:lstStyle/>
        <a:p>
          <a:endParaRPr lang="en-GB"/>
        </a:p>
      </dgm:t>
    </dgm:pt>
    <dgm:pt modelId="{E98EF37F-3107-4763-B7BB-AF8FF236B514}">
      <dgm:prSet phldrT="[Text]"/>
      <dgm:spPr>
        <a:solidFill>
          <a:schemeClr val="accent3"/>
        </a:solidFill>
      </dgm:spPr>
      <dgm:t>
        <a:bodyPr/>
        <a:lstStyle/>
        <a:p>
          <a:r>
            <a:rPr lang="en-GB" dirty="0"/>
            <a:t>6 guidance statements that did not reach consensus reviewed by the SC and amended for voting in Round 2</a:t>
          </a:r>
        </a:p>
      </dgm:t>
    </dgm:pt>
    <dgm:pt modelId="{9B0DA641-6E07-4F65-B80F-1434E7AB119A}" type="parTrans" cxnId="{0933E16A-2E8A-41CB-9C86-875D49DE9C19}">
      <dgm:prSet/>
      <dgm:spPr/>
      <dgm:t>
        <a:bodyPr/>
        <a:lstStyle/>
        <a:p>
          <a:endParaRPr lang="en-GB"/>
        </a:p>
      </dgm:t>
    </dgm:pt>
    <dgm:pt modelId="{9D764969-7BDD-4EA9-A0EF-9370455948BD}" type="sibTrans" cxnId="{0933E16A-2E8A-41CB-9C86-875D49DE9C19}">
      <dgm:prSet/>
      <dgm:spPr/>
      <dgm:t>
        <a:bodyPr/>
        <a:lstStyle/>
        <a:p>
          <a:endParaRPr lang="en-GB"/>
        </a:p>
      </dgm:t>
    </dgm:pt>
    <dgm:pt modelId="{4318B3EA-1CEE-4A90-9BE1-0A45CBD9152C}">
      <dgm:prSet phldrT="[Text]"/>
      <dgm:spPr>
        <a:solidFill>
          <a:schemeClr val="accent4"/>
        </a:solidFill>
      </dgm:spPr>
      <dgm:t>
        <a:bodyPr/>
        <a:lstStyle/>
        <a:p>
          <a:r>
            <a:rPr lang="en-GB" dirty="0"/>
            <a:t>7 additional statements suggested by GDG for voting in Round 2</a:t>
          </a:r>
        </a:p>
      </dgm:t>
    </dgm:pt>
    <dgm:pt modelId="{FB1E7E6C-B7B1-474D-8308-2BB7F8301630}" type="parTrans" cxnId="{37E78B77-F049-4DEA-AEE7-CF7ADADC2B94}">
      <dgm:prSet/>
      <dgm:spPr/>
      <dgm:t>
        <a:bodyPr/>
        <a:lstStyle/>
        <a:p>
          <a:endParaRPr lang="en-GB"/>
        </a:p>
      </dgm:t>
    </dgm:pt>
    <dgm:pt modelId="{2D83B488-815F-4F88-9AF1-8A6452E4A0F2}" type="sibTrans" cxnId="{37E78B77-F049-4DEA-AEE7-CF7ADADC2B94}">
      <dgm:prSet/>
      <dgm:spPr/>
      <dgm:t>
        <a:bodyPr/>
        <a:lstStyle/>
        <a:p>
          <a:endParaRPr lang="en-GB"/>
        </a:p>
      </dgm:t>
    </dgm:pt>
    <dgm:pt modelId="{430E6C61-F984-4EB5-9B1A-245F6B71E107}">
      <dgm:prSet phldrT="[Text]"/>
      <dgm:spPr>
        <a:solidFill>
          <a:schemeClr val="accent2">
            <a:lumMod val="60000"/>
            <a:lumOff val="40000"/>
          </a:schemeClr>
        </a:solidFill>
      </dgm:spPr>
      <dgm:t>
        <a:bodyPr/>
        <a:lstStyle/>
        <a:p>
          <a:r>
            <a:rPr lang="en-GB" dirty="0"/>
            <a:t>Statements reaching Round 2 consensus: 12/13</a:t>
          </a:r>
        </a:p>
      </dgm:t>
    </dgm:pt>
    <dgm:pt modelId="{53038192-0F84-4779-9B90-1B6BF421DD7C}" type="parTrans" cxnId="{17E6068A-93DA-4D73-B881-C19F1E5140D3}">
      <dgm:prSet/>
      <dgm:spPr/>
      <dgm:t>
        <a:bodyPr/>
        <a:lstStyle/>
        <a:p>
          <a:endParaRPr lang="en-GB"/>
        </a:p>
      </dgm:t>
    </dgm:pt>
    <dgm:pt modelId="{EA85BAC4-0F0F-49B2-8ADE-A79B35C78A03}" type="sibTrans" cxnId="{17E6068A-93DA-4D73-B881-C19F1E5140D3}">
      <dgm:prSet/>
      <dgm:spPr/>
      <dgm:t>
        <a:bodyPr/>
        <a:lstStyle/>
        <a:p>
          <a:endParaRPr lang="en-GB"/>
        </a:p>
      </dgm:t>
    </dgm:pt>
    <dgm:pt modelId="{2D2449B8-E149-47B5-BE2A-2C518AEC47F5}">
      <dgm:prSet phldrT="[Text]"/>
      <dgm:spPr>
        <a:solidFill>
          <a:schemeClr val="accent4"/>
        </a:solidFill>
      </dgm:spPr>
      <dgm:t>
        <a:bodyPr/>
        <a:lstStyle/>
        <a:p>
          <a:r>
            <a:rPr lang="en-GB" dirty="0"/>
            <a:t> 3 new statements, 4 from Round 1 modified for clarification and specificity</a:t>
          </a:r>
        </a:p>
      </dgm:t>
    </dgm:pt>
    <dgm:pt modelId="{0EF98CFA-13B3-4FA4-88EC-C73F1967AEB0}" type="parTrans" cxnId="{60BD205D-73A1-4477-B426-F59C86AA4F02}">
      <dgm:prSet/>
      <dgm:spPr/>
      <dgm:t>
        <a:bodyPr/>
        <a:lstStyle/>
        <a:p>
          <a:endParaRPr lang="en-GB"/>
        </a:p>
      </dgm:t>
    </dgm:pt>
    <dgm:pt modelId="{66BDBCF1-B895-4AE6-BFF1-2B63FE134E9C}" type="sibTrans" cxnId="{60BD205D-73A1-4477-B426-F59C86AA4F02}">
      <dgm:prSet/>
      <dgm:spPr/>
      <dgm:t>
        <a:bodyPr/>
        <a:lstStyle/>
        <a:p>
          <a:endParaRPr lang="en-GB"/>
        </a:p>
      </dgm:t>
    </dgm:pt>
    <dgm:pt modelId="{BB9A9D2D-55EF-4D8A-A1B0-C4CBA1F84773}">
      <dgm:prSet phldrT="[Text]"/>
      <dgm:spPr>
        <a:solidFill>
          <a:schemeClr val="accent2"/>
        </a:solidFill>
      </dgm:spPr>
      <dgm:t>
        <a:bodyPr/>
        <a:lstStyle/>
        <a:p>
          <a:r>
            <a:rPr lang="en-GB" dirty="0"/>
            <a:t> All consensus achieved was positive (&gt;80% agreed/strongly agreed)</a:t>
          </a:r>
        </a:p>
      </dgm:t>
    </dgm:pt>
    <dgm:pt modelId="{D57F2D41-149F-4BC8-840E-A9FB53D7B6AA}" type="parTrans" cxnId="{0662591B-1839-4926-88DB-B6FFFCA75BAE}">
      <dgm:prSet/>
      <dgm:spPr/>
      <dgm:t>
        <a:bodyPr/>
        <a:lstStyle/>
        <a:p>
          <a:endParaRPr lang="en-GB"/>
        </a:p>
      </dgm:t>
    </dgm:pt>
    <dgm:pt modelId="{ABF70ABB-7B74-4838-9EF4-0D29A654E3DE}" type="sibTrans" cxnId="{0662591B-1839-4926-88DB-B6FFFCA75BAE}">
      <dgm:prSet/>
      <dgm:spPr/>
      <dgm:t>
        <a:bodyPr/>
        <a:lstStyle/>
        <a:p>
          <a:endParaRPr lang="en-GB"/>
        </a:p>
      </dgm:t>
    </dgm:pt>
    <dgm:pt modelId="{F9346431-AC53-43D4-9679-956BDD98F1D8}">
      <dgm:prSet phldrT="[Text]"/>
      <dgm:spPr>
        <a:solidFill>
          <a:schemeClr val="accent5">
            <a:lumMod val="75000"/>
          </a:schemeClr>
        </a:solidFill>
      </dgm:spPr>
      <dgm:t>
        <a:bodyPr/>
        <a:lstStyle/>
        <a:p>
          <a:r>
            <a:rPr lang="en-GB" dirty="0"/>
            <a:t>Guidance statements reached consensus: </a:t>
          </a:r>
          <a:r>
            <a:rPr lang="en-GB" b="1" dirty="0"/>
            <a:t>64</a:t>
          </a:r>
        </a:p>
      </dgm:t>
    </dgm:pt>
    <dgm:pt modelId="{392C1438-241C-491D-9FB9-0B241936FBA6}" type="parTrans" cxnId="{09A49DDC-2B2B-42B1-A2EA-82C5732BD068}">
      <dgm:prSet/>
      <dgm:spPr/>
      <dgm:t>
        <a:bodyPr/>
        <a:lstStyle/>
        <a:p>
          <a:endParaRPr lang="en-GB"/>
        </a:p>
      </dgm:t>
    </dgm:pt>
    <dgm:pt modelId="{EE620F14-5EC0-4637-8D5D-F32619B665B6}" type="sibTrans" cxnId="{09A49DDC-2B2B-42B1-A2EA-82C5732BD068}">
      <dgm:prSet/>
      <dgm:spPr/>
      <dgm:t>
        <a:bodyPr/>
        <a:lstStyle/>
        <a:p>
          <a:endParaRPr lang="en-GB"/>
        </a:p>
      </dgm:t>
    </dgm:pt>
    <dgm:pt modelId="{62A75473-617F-4C65-9DBE-814566F662A0}">
      <dgm:prSet phldrT="[Text]"/>
      <dgm:spPr>
        <a:solidFill>
          <a:schemeClr val="accent5">
            <a:lumMod val="75000"/>
          </a:schemeClr>
        </a:solidFill>
      </dgm:spPr>
      <dgm:t>
        <a:bodyPr/>
        <a:lstStyle/>
        <a:p>
          <a:r>
            <a:rPr lang="en-GB" b="0" dirty="0"/>
            <a:t> 68 guidance statements reached consensus, of which 4 superseded Round 1 statements</a:t>
          </a:r>
        </a:p>
      </dgm:t>
    </dgm:pt>
    <dgm:pt modelId="{A0E0CC26-5D76-452C-9B38-4B4D895A0107}" type="parTrans" cxnId="{E05CBD77-1C76-45D7-B2DE-B83FDDE83B4C}">
      <dgm:prSet/>
      <dgm:spPr/>
      <dgm:t>
        <a:bodyPr/>
        <a:lstStyle/>
        <a:p>
          <a:endParaRPr lang="en-GB"/>
        </a:p>
      </dgm:t>
    </dgm:pt>
    <dgm:pt modelId="{2CBF2536-6F64-4E6C-BE0B-38523189BE17}" type="sibTrans" cxnId="{E05CBD77-1C76-45D7-B2DE-B83FDDE83B4C}">
      <dgm:prSet/>
      <dgm:spPr/>
      <dgm:t>
        <a:bodyPr/>
        <a:lstStyle/>
        <a:p>
          <a:endParaRPr lang="en-GB"/>
        </a:p>
      </dgm:t>
    </dgm:pt>
    <dgm:pt modelId="{D42734AD-1475-4BCA-9D33-0DC531512077}" type="pres">
      <dgm:prSet presAssocID="{2EE338E2-C4EB-4E4C-89EC-0094CE3FD790}" presName="Name0" presStyleCnt="0">
        <dgm:presLayoutVars>
          <dgm:chMax val="7"/>
          <dgm:chPref val="7"/>
          <dgm:dir/>
        </dgm:presLayoutVars>
      </dgm:prSet>
      <dgm:spPr/>
    </dgm:pt>
    <dgm:pt modelId="{9CAE6D21-3C68-4561-B7E1-FFA3BA93435E}" type="pres">
      <dgm:prSet presAssocID="{2EE338E2-C4EB-4E4C-89EC-0094CE3FD790}" presName="Name1" presStyleCnt="0"/>
      <dgm:spPr/>
    </dgm:pt>
    <dgm:pt modelId="{35827FA8-D8C6-48DD-9316-451934DEB54B}" type="pres">
      <dgm:prSet presAssocID="{2EE338E2-C4EB-4E4C-89EC-0094CE3FD790}" presName="cycle" presStyleCnt="0"/>
      <dgm:spPr/>
    </dgm:pt>
    <dgm:pt modelId="{891AAB73-033A-4F9E-A387-51A66F97C38D}" type="pres">
      <dgm:prSet presAssocID="{2EE338E2-C4EB-4E4C-89EC-0094CE3FD790}" presName="srcNode" presStyleLbl="node1" presStyleIdx="0" presStyleCnt="6"/>
      <dgm:spPr/>
    </dgm:pt>
    <dgm:pt modelId="{BA27D7B1-7EF1-439D-9B5F-25A6E2B6A550}" type="pres">
      <dgm:prSet presAssocID="{2EE338E2-C4EB-4E4C-89EC-0094CE3FD790}" presName="conn" presStyleLbl="parChTrans1D2" presStyleIdx="0" presStyleCnt="1"/>
      <dgm:spPr/>
    </dgm:pt>
    <dgm:pt modelId="{E23A07B5-8CF7-483D-B541-5D78BADDB7D0}" type="pres">
      <dgm:prSet presAssocID="{2EE338E2-C4EB-4E4C-89EC-0094CE3FD790}" presName="extraNode" presStyleLbl="node1" presStyleIdx="0" presStyleCnt="6"/>
      <dgm:spPr/>
    </dgm:pt>
    <dgm:pt modelId="{7350EA5C-EA39-4B17-A34A-AAB5AC7F0B0B}" type="pres">
      <dgm:prSet presAssocID="{2EE338E2-C4EB-4E4C-89EC-0094CE3FD790}" presName="dstNode" presStyleLbl="node1" presStyleIdx="0" presStyleCnt="6"/>
      <dgm:spPr/>
    </dgm:pt>
    <dgm:pt modelId="{643CECAD-DD69-41DE-BA49-CE6EE963ECBD}" type="pres">
      <dgm:prSet presAssocID="{FE3DF493-B05C-4DC1-81D6-CFB87E3E2FDD}" presName="text_1" presStyleLbl="node1" presStyleIdx="0" presStyleCnt="6">
        <dgm:presLayoutVars>
          <dgm:bulletEnabled val="1"/>
        </dgm:presLayoutVars>
      </dgm:prSet>
      <dgm:spPr/>
    </dgm:pt>
    <dgm:pt modelId="{4E32976C-BE53-4713-AA90-295E758BE9A5}" type="pres">
      <dgm:prSet presAssocID="{FE3DF493-B05C-4DC1-81D6-CFB87E3E2FDD}" presName="accent_1" presStyleCnt="0"/>
      <dgm:spPr/>
    </dgm:pt>
    <dgm:pt modelId="{F8D0858E-0AEE-4852-B00C-E475F5111C7A}" type="pres">
      <dgm:prSet presAssocID="{FE3DF493-B05C-4DC1-81D6-CFB87E3E2FDD}" presName="accentRepeatNode" presStyleLbl="solidFgAcc1" presStyleIdx="0" presStyleCnt="6"/>
      <dgm:spPr>
        <a:ln>
          <a:solidFill>
            <a:schemeClr val="accent1"/>
          </a:solidFill>
        </a:ln>
      </dgm:spPr>
    </dgm:pt>
    <dgm:pt modelId="{134939FF-29B5-41A7-B433-D8FB1563F9DE}" type="pres">
      <dgm:prSet presAssocID="{05BF94BE-87FD-465E-9931-4B8D0343E026}" presName="text_2" presStyleLbl="node1" presStyleIdx="1" presStyleCnt="6">
        <dgm:presLayoutVars>
          <dgm:bulletEnabled val="1"/>
        </dgm:presLayoutVars>
      </dgm:prSet>
      <dgm:spPr/>
    </dgm:pt>
    <dgm:pt modelId="{789DA81A-A36E-4A89-9B03-A49E2A4923F8}" type="pres">
      <dgm:prSet presAssocID="{05BF94BE-87FD-465E-9931-4B8D0343E026}" presName="accent_2" presStyleCnt="0"/>
      <dgm:spPr/>
    </dgm:pt>
    <dgm:pt modelId="{54D5DF34-A7ED-47DA-B2A1-B8ACF0153627}" type="pres">
      <dgm:prSet presAssocID="{05BF94BE-87FD-465E-9931-4B8D0343E026}" presName="accentRepeatNode" presStyleLbl="solidFgAcc1" presStyleIdx="1" presStyleCnt="6"/>
      <dgm:spPr>
        <a:ln>
          <a:solidFill>
            <a:schemeClr val="accent2"/>
          </a:solidFill>
        </a:ln>
      </dgm:spPr>
    </dgm:pt>
    <dgm:pt modelId="{3077C334-2407-4C75-B850-ECB811DFD127}" type="pres">
      <dgm:prSet presAssocID="{E98EF37F-3107-4763-B7BB-AF8FF236B514}" presName="text_3" presStyleLbl="node1" presStyleIdx="2" presStyleCnt="6">
        <dgm:presLayoutVars>
          <dgm:bulletEnabled val="1"/>
        </dgm:presLayoutVars>
      </dgm:prSet>
      <dgm:spPr/>
    </dgm:pt>
    <dgm:pt modelId="{C568DF89-C8DF-4971-BA84-C1F0E3D928AD}" type="pres">
      <dgm:prSet presAssocID="{E98EF37F-3107-4763-B7BB-AF8FF236B514}" presName="accent_3" presStyleCnt="0"/>
      <dgm:spPr/>
    </dgm:pt>
    <dgm:pt modelId="{A1475F50-65E6-465F-8806-872C2DC2444F}" type="pres">
      <dgm:prSet presAssocID="{E98EF37F-3107-4763-B7BB-AF8FF236B514}" presName="accentRepeatNode" presStyleLbl="solidFgAcc1" presStyleIdx="2" presStyleCnt="6"/>
      <dgm:spPr>
        <a:ln>
          <a:solidFill>
            <a:schemeClr val="accent3"/>
          </a:solidFill>
        </a:ln>
      </dgm:spPr>
    </dgm:pt>
    <dgm:pt modelId="{4C96168F-E397-4C8E-A5EC-2D292D12C4ED}" type="pres">
      <dgm:prSet presAssocID="{4318B3EA-1CEE-4A90-9BE1-0A45CBD9152C}" presName="text_4" presStyleLbl="node1" presStyleIdx="3" presStyleCnt="6">
        <dgm:presLayoutVars>
          <dgm:bulletEnabled val="1"/>
        </dgm:presLayoutVars>
      </dgm:prSet>
      <dgm:spPr/>
    </dgm:pt>
    <dgm:pt modelId="{CB028614-D410-4BA9-8A21-2F6202ECF201}" type="pres">
      <dgm:prSet presAssocID="{4318B3EA-1CEE-4A90-9BE1-0A45CBD9152C}" presName="accent_4" presStyleCnt="0"/>
      <dgm:spPr/>
    </dgm:pt>
    <dgm:pt modelId="{FA8876F8-31B9-45DD-981C-1C83C2947AB6}" type="pres">
      <dgm:prSet presAssocID="{4318B3EA-1CEE-4A90-9BE1-0A45CBD9152C}" presName="accentRepeatNode" presStyleLbl="solidFgAcc1" presStyleIdx="3" presStyleCnt="6"/>
      <dgm:spPr>
        <a:ln>
          <a:solidFill>
            <a:schemeClr val="accent4"/>
          </a:solidFill>
        </a:ln>
      </dgm:spPr>
    </dgm:pt>
    <dgm:pt modelId="{20307721-29E8-4A43-B68E-A89681CF07D8}" type="pres">
      <dgm:prSet presAssocID="{430E6C61-F984-4EB5-9B1A-245F6B71E107}" presName="text_5" presStyleLbl="node1" presStyleIdx="4" presStyleCnt="6">
        <dgm:presLayoutVars>
          <dgm:bulletEnabled val="1"/>
        </dgm:presLayoutVars>
      </dgm:prSet>
      <dgm:spPr/>
    </dgm:pt>
    <dgm:pt modelId="{66F695D9-379E-4C57-89BE-E0010F17879D}" type="pres">
      <dgm:prSet presAssocID="{430E6C61-F984-4EB5-9B1A-245F6B71E107}" presName="accent_5" presStyleCnt="0"/>
      <dgm:spPr/>
    </dgm:pt>
    <dgm:pt modelId="{8DEAF61A-EFF8-4DC9-B355-50EEAD16C9FB}" type="pres">
      <dgm:prSet presAssocID="{430E6C61-F984-4EB5-9B1A-245F6B71E107}" presName="accentRepeatNode" presStyleLbl="solidFgAcc1" presStyleIdx="4" presStyleCnt="6"/>
      <dgm:spPr>
        <a:ln>
          <a:solidFill>
            <a:schemeClr val="accent5">
              <a:lumMod val="75000"/>
            </a:schemeClr>
          </a:solidFill>
        </a:ln>
      </dgm:spPr>
    </dgm:pt>
    <dgm:pt modelId="{8647D443-F851-43C3-BA94-FBE478B0D311}" type="pres">
      <dgm:prSet presAssocID="{F9346431-AC53-43D4-9679-956BDD98F1D8}" presName="text_6" presStyleLbl="node1" presStyleIdx="5" presStyleCnt="6">
        <dgm:presLayoutVars>
          <dgm:bulletEnabled val="1"/>
        </dgm:presLayoutVars>
      </dgm:prSet>
      <dgm:spPr/>
    </dgm:pt>
    <dgm:pt modelId="{14452101-CBF4-4117-A017-7410170EF06C}" type="pres">
      <dgm:prSet presAssocID="{F9346431-AC53-43D4-9679-956BDD98F1D8}" presName="accent_6" presStyleCnt="0"/>
      <dgm:spPr/>
    </dgm:pt>
    <dgm:pt modelId="{7B9F8585-32EB-4885-9FBF-D70FA729D849}" type="pres">
      <dgm:prSet presAssocID="{F9346431-AC53-43D4-9679-956BDD98F1D8}" presName="accentRepeatNode" presStyleLbl="solidFgAcc1" presStyleIdx="5" presStyleCnt="6"/>
      <dgm:spPr/>
    </dgm:pt>
  </dgm:ptLst>
  <dgm:cxnLst>
    <dgm:cxn modelId="{BCE76805-E6EA-4563-8BC4-1C83A8EAC1C6}" type="presOf" srcId="{05BF94BE-87FD-465E-9931-4B8D0343E026}" destId="{134939FF-29B5-41A7-B433-D8FB1563F9DE}" srcOrd="0" destOrd="0" presId="urn:microsoft.com/office/officeart/2008/layout/VerticalCurvedList"/>
    <dgm:cxn modelId="{0662591B-1839-4926-88DB-B6FFFCA75BAE}" srcId="{05BF94BE-87FD-465E-9931-4B8D0343E026}" destId="{BB9A9D2D-55EF-4D8A-A1B0-C4CBA1F84773}" srcOrd="0" destOrd="0" parTransId="{D57F2D41-149F-4BC8-840E-A9FB53D7B6AA}" sibTransId="{ABF70ABB-7B74-4838-9EF4-0D29A654E3DE}"/>
    <dgm:cxn modelId="{41272726-18CA-41BB-8FE0-8FE39B222EEA}" type="presOf" srcId="{430E6C61-F984-4EB5-9B1A-245F6B71E107}" destId="{20307721-29E8-4A43-B68E-A89681CF07D8}" srcOrd="0" destOrd="0" presId="urn:microsoft.com/office/officeart/2008/layout/VerticalCurvedList"/>
    <dgm:cxn modelId="{8A350134-6FC9-47F9-A7F6-8B77564E14C5}" type="presOf" srcId="{F9346431-AC53-43D4-9679-956BDD98F1D8}" destId="{8647D443-F851-43C3-BA94-FBE478B0D311}" srcOrd="0" destOrd="0" presId="urn:microsoft.com/office/officeart/2008/layout/VerticalCurvedList"/>
    <dgm:cxn modelId="{78777C37-B553-4C27-BC81-0270961A676A}" type="presOf" srcId="{9E6F9AE7-A182-4742-9075-D4B1A01EB6A5}" destId="{BA27D7B1-7EF1-439D-9B5F-25A6E2B6A550}" srcOrd="0" destOrd="0" presId="urn:microsoft.com/office/officeart/2008/layout/VerticalCurvedList"/>
    <dgm:cxn modelId="{60BD205D-73A1-4477-B426-F59C86AA4F02}" srcId="{4318B3EA-1CEE-4A90-9BE1-0A45CBD9152C}" destId="{2D2449B8-E149-47B5-BE2A-2C518AEC47F5}" srcOrd="0" destOrd="0" parTransId="{0EF98CFA-13B3-4FA4-88EC-C73F1967AEB0}" sibTransId="{66BDBCF1-B895-4AE6-BFF1-2B63FE134E9C}"/>
    <dgm:cxn modelId="{1DCEFB64-CBE5-4A47-A866-E42C01AF2099}" type="presOf" srcId="{E98EF37F-3107-4763-B7BB-AF8FF236B514}" destId="{3077C334-2407-4C75-B850-ECB811DFD127}" srcOrd="0" destOrd="0" presId="urn:microsoft.com/office/officeart/2008/layout/VerticalCurvedList"/>
    <dgm:cxn modelId="{D70C5F68-10E5-4E31-85BE-1A55954CAD38}" type="presOf" srcId="{4318B3EA-1CEE-4A90-9BE1-0A45CBD9152C}" destId="{4C96168F-E397-4C8E-A5EC-2D292D12C4ED}" srcOrd="0" destOrd="0" presId="urn:microsoft.com/office/officeart/2008/layout/VerticalCurvedList"/>
    <dgm:cxn modelId="{0933E16A-2E8A-41CB-9C86-875D49DE9C19}" srcId="{2EE338E2-C4EB-4E4C-89EC-0094CE3FD790}" destId="{E98EF37F-3107-4763-B7BB-AF8FF236B514}" srcOrd="2" destOrd="0" parTransId="{9B0DA641-6E07-4F65-B80F-1434E7AB119A}" sibTransId="{9D764969-7BDD-4EA9-A0EF-9370455948BD}"/>
    <dgm:cxn modelId="{4C8A7053-6A74-4198-8238-186FD69E2F55}" type="presOf" srcId="{2D2449B8-E149-47B5-BE2A-2C518AEC47F5}" destId="{4C96168F-E397-4C8E-A5EC-2D292D12C4ED}" srcOrd="0" destOrd="1" presId="urn:microsoft.com/office/officeart/2008/layout/VerticalCurvedList"/>
    <dgm:cxn modelId="{37E78B77-F049-4DEA-AEE7-CF7ADADC2B94}" srcId="{2EE338E2-C4EB-4E4C-89EC-0094CE3FD790}" destId="{4318B3EA-1CEE-4A90-9BE1-0A45CBD9152C}" srcOrd="3" destOrd="0" parTransId="{FB1E7E6C-B7B1-474D-8308-2BB7F8301630}" sibTransId="{2D83B488-815F-4F88-9AF1-8A6452E4A0F2}"/>
    <dgm:cxn modelId="{E05CBD77-1C76-45D7-B2DE-B83FDDE83B4C}" srcId="{F9346431-AC53-43D4-9679-956BDD98F1D8}" destId="{62A75473-617F-4C65-9DBE-814566F662A0}" srcOrd="0" destOrd="0" parTransId="{A0E0CC26-5D76-452C-9B38-4B4D895A0107}" sibTransId="{2CBF2536-6F64-4E6C-BE0B-38523189BE17}"/>
    <dgm:cxn modelId="{0A4A8187-6392-4929-96A4-530BA6EE0229}" type="presOf" srcId="{2EE338E2-C4EB-4E4C-89EC-0094CE3FD790}" destId="{D42734AD-1475-4BCA-9D33-0DC531512077}" srcOrd="0" destOrd="0" presId="urn:microsoft.com/office/officeart/2008/layout/VerticalCurvedList"/>
    <dgm:cxn modelId="{063CDA87-4078-4E4A-B3DD-290B1A8B8AE7}" srcId="{2EE338E2-C4EB-4E4C-89EC-0094CE3FD790}" destId="{FE3DF493-B05C-4DC1-81D6-CFB87E3E2FDD}" srcOrd="0" destOrd="0" parTransId="{A135B962-9380-4B96-949D-4837FEA023ED}" sibTransId="{9E6F9AE7-A182-4742-9075-D4B1A01EB6A5}"/>
    <dgm:cxn modelId="{17E6068A-93DA-4D73-B881-C19F1E5140D3}" srcId="{2EE338E2-C4EB-4E4C-89EC-0094CE3FD790}" destId="{430E6C61-F984-4EB5-9B1A-245F6B71E107}" srcOrd="4" destOrd="0" parTransId="{53038192-0F84-4779-9B90-1B6BF421DD7C}" sibTransId="{EA85BAC4-0F0F-49B2-8ADE-A79B35C78A03}"/>
    <dgm:cxn modelId="{7899389B-C665-4DB5-B143-B7097A5250C7}" type="presOf" srcId="{BB9A9D2D-55EF-4D8A-A1B0-C4CBA1F84773}" destId="{134939FF-29B5-41A7-B433-D8FB1563F9DE}" srcOrd="0" destOrd="1" presId="urn:microsoft.com/office/officeart/2008/layout/VerticalCurvedList"/>
    <dgm:cxn modelId="{9D768F9C-21E2-4597-B888-3DBD7803C486}" srcId="{2EE338E2-C4EB-4E4C-89EC-0094CE3FD790}" destId="{05BF94BE-87FD-465E-9931-4B8D0343E026}" srcOrd="1" destOrd="0" parTransId="{41F3367A-D5EB-4AF3-B9FE-A40A818B94DF}" sibTransId="{3D7DF67D-AD00-4381-A126-38953085178F}"/>
    <dgm:cxn modelId="{E235E9D4-B748-4496-8CA6-6B0741E14A5B}" type="presOf" srcId="{FE3DF493-B05C-4DC1-81D6-CFB87E3E2FDD}" destId="{643CECAD-DD69-41DE-BA49-CE6EE963ECBD}" srcOrd="0" destOrd="0" presId="urn:microsoft.com/office/officeart/2008/layout/VerticalCurvedList"/>
    <dgm:cxn modelId="{09A49DDC-2B2B-42B1-A2EA-82C5732BD068}" srcId="{2EE338E2-C4EB-4E4C-89EC-0094CE3FD790}" destId="{F9346431-AC53-43D4-9679-956BDD98F1D8}" srcOrd="5" destOrd="0" parTransId="{392C1438-241C-491D-9FB9-0B241936FBA6}" sibTransId="{EE620F14-5EC0-4637-8D5D-F32619B665B6}"/>
    <dgm:cxn modelId="{BB0A67E5-70C9-403D-9D7F-2ACF549A8CA2}" type="presOf" srcId="{62A75473-617F-4C65-9DBE-814566F662A0}" destId="{8647D443-F851-43C3-BA94-FBE478B0D311}" srcOrd="0" destOrd="1" presId="urn:microsoft.com/office/officeart/2008/layout/VerticalCurvedList"/>
    <dgm:cxn modelId="{76C1E6C5-7B68-424D-9AC5-8AA4514D7CFF}" type="presParOf" srcId="{D42734AD-1475-4BCA-9D33-0DC531512077}" destId="{9CAE6D21-3C68-4561-B7E1-FFA3BA93435E}" srcOrd="0" destOrd="0" presId="urn:microsoft.com/office/officeart/2008/layout/VerticalCurvedList"/>
    <dgm:cxn modelId="{3C342CF2-67F0-48F1-A47D-31EDBF16D46A}" type="presParOf" srcId="{9CAE6D21-3C68-4561-B7E1-FFA3BA93435E}" destId="{35827FA8-D8C6-48DD-9316-451934DEB54B}" srcOrd="0" destOrd="0" presId="urn:microsoft.com/office/officeart/2008/layout/VerticalCurvedList"/>
    <dgm:cxn modelId="{DC591B2D-8BAC-4CC6-99C4-BF8A62402D33}" type="presParOf" srcId="{35827FA8-D8C6-48DD-9316-451934DEB54B}" destId="{891AAB73-033A-4F9E-A387-51A66F97C38D}" srcOrd="0" destOrd="0" presId="urn:microsoft.com/office/officeart/2008/layout/VerticalCurvedList"/>
    <dgm:cxn modelId="{E734D089-AF6B-4CC6-B14A-6FB9B37F4F5C}" type="presParOf" srcId="{35827FA8-D8C6-48DD-9316-451934DEB54B}" destId="{BA27D7B1-7EF1-439D-9B5F-25A6E2B6A550}" srcOrd="1" destOrd="0" presId="urn:microsoft.com/office/officeart/2008/layout/VerticalCurvedList"/>
    <dgm:cxn modelId="{73225997-15F5-46B9-9854-263B3838FD15}" type="presParOf" srcId="{35827FA8-D8C6-48DD-9316-451934DEB54B}" destId="{E23A07B5-8CF7-483D-B541-5D78BADDB7D0}" srcOrd="2" destOrd="0" presId="urn:microsoft.com/office/officeart/2008/layout/VerticalCurvedList"/>
    <dgm:cxn modelId="{FEEF6153-C84E-41E2-AE92-BDB1DDFDEF06}" type="presParOf" srcId="{35827FA8-D8C6-48DD-9316-451934DEB54B}" destId="{7350EA5C-EA39-4B17-A34A-AAB5AC7F0B0B}" srcOrd="3" destOrd="0" presId="urn:microsoft.com/office/officeart/2008/layout/VerticalCurvedList"/>
    <dgm:cxn modelId="{F573BD6F-B9CA-4ABA-8400-CE5CC1A9AD63}" type="presParOf" srcId="{9CAE6D21-3C68-4561-B7E1-FFA3BA93435E}" destId="{643CECAD-DD69-41DE-BA49-CE6EE963ECBD}" srcOrd="1" destOrd="0" presId="urn:microsoft.com/office/officeart/2008/layout/VerticalCurvedList"/>
    <dgm:cxn modelId="{7992F79D-EBB7-4AED-8A3F-0304183793A9}" type="presParOf" srcId="{9CAE6D21-3C68-4561-B7E1-FFA3BA93435E}" destId="{4E32976C-BE53-4713-AA90-295E758BE9A5}" srcOrd="2" destOrd="0" presId="urn:microsoft.com/office/officeart/2008/layout/VerticalCurvedList"/>
    <dgm:cxn modelId="{7ED23212-7C5D-4589-AF9F-2B1AEC84A035}" type="presParOf" srcId="{4E32976C-BE53-4713-AA90-295E758BE9A5}" destId="{F8D0858E-0AEE-4852-B00C-E475F5111C7A}" srcOrd="0" destOrd="0" presId="urn:microsoft.com/office/officeart/2008/layout/VerticalCurvedList"/>
    <dgm:cxn modelId="{18D0438F-9096-406B-85E0-B2E4F457174C}" type="presParOf" srcId="{9CAE6D21-3C68-4561-B7E1-FFA3BA93435E}" destId="{134939FF-29B5-41A7-B433-D8FB1563F9DE}" srcOrd="3" destOrd="0" presId="urn:microsoft.com/office/officeart/2008/layout/VerticalCurvedList"/>
    <dgm:cxn modelId="{FE7D59D2-0101-4329-8F83-CB1CFB0D3AD1}" type="presParOf" srcId="{9CAE6D21-3C68-4561-B7E1-FFA3BA93435E}" destId="{789DA81A-A36E-4A89-9B03-A49E2A4923F8}" srcOrd="4" destOrd="0" presId="urn:microsoft.com/office/officeart/2008/layout/VerticalCurvedList"/>
    <dgm:cxn modelId="{434FC8A8-86EB-4BF8-A0CA-D90F51A86260}" type="presParOf" srcId="{789DA81A-A36E-4A89-9B03-A49E2A4923F8}" destId="{54D5DF34-A7ED-47DA-B2A1-B8ACF0153627}" srcOrd="0" destOrd="0" presId="urn:microsoft.com/office/officeart/2008/layout/VerticalCurvedList"/>
    <dgm:cxn modelId="{842D9028-4B4C-489D-80D6-3A212C4633C8}" type="presParOf" srcId="{9CAE6D21-3C68-4561-B7E1-FFA3BA93435E}" destId="{3077C334-2407-4C75-B850-ECB811DFD127}" srcOrd="5" destOrd="0" presId="urn:microsoft.com/office/officeart/2008/layout/VerticalCurvedList"/>
    <dgm:cxn modelId="{112570F7-262E-4D03-9780-076F3B9A9766}" type="presParOf" srcId="{9CAE6D21-3C68-4561-B7E1-FFA3BA93435E}" destId="{C568DF89-C8DF-4971-BA84-C1F0E3D928AD}" srcOrd="6" destOrd="0" presId="urn:microsoft.com/office/officeart/2008/layout/VerticalCurvedList"/>
    <dgm:cxn modelId="{883592F0-E805-4323-8485-EFBE2345064E}" type="presParOf" srcId="{C568DF89-C8DF-4971-BA84-C1F0E3D928AD}" destId="{A1475F50-65E6-465F-8806-872C2DC2444F}" srcOrd="0" destOrd="0" presId="urn:microsoft.com/office/officeart/2008/layout/VerticalCurvedList"/>
    <dgm:cxn modelId="{5C646E5C-526D-4C7E-94A7-C7A416413AD6}" type="presParOf" srcId="{9CAE6D21-3C68-4561-B7E1-FFA3BA93435E}" destId="{4C96168F-E397-4C8E-A5EC-2D292D12C4ED}" srcOrd="7" destOrd="0" presId="urn:microsoft.com/office/officeart/2008/layout/VerticalCurvedList"/>
    <dgm:cxn modelId="{B223DB47-64E4-4814-AFFF-D69F67214328}" type="presParOf" srcId="{9CAE6D21-3C68-4561-B7E1-FFA3BA93435E}" destId="{CB028614-D410-4BA9-8A21-2F6202ECF201}" srcOrd="8" destOrd="0" presId="urn:microsoft.com/office/officeart/2008/layout/VerticalCurvedList"/>
    <dgm:cxn modelId="{A06918C1-6828-4F16-B32E-9B5D531A94AD}" type="presParOf" srcId="{CB028614-D410-4BA9-8A21-2F6202ECF201}" destId="{FA8876F8-31B9-45DD-981C-1C83C2947AB6}" srcOrd="0" destOrd="0" presId="urn:microsoft.com/office/officeart/2008/layout/VerticalCurvedList"/>
    <dgm:cxn modelId="{2D32A1E5-965D-4699-A8C0-E7872F2862D5}" type="presParOf" srcId="{9CAE6D21-3C68-4561-B7E1-FFA3BA93435E}" destId="{20307721-29E8-4A43-B68E-A89681CF07D8}" srcOrd="9" destOrd="0" presId="urn:microsoft.com/office/officeart/2008/layout/VerticalCurvedList"/>
    <dgm:cxn modelId="{0580ED57-0E0D-442D-914A-D622FD7420C9}" type="presParOf" srcId="{9CAE6D21-3C68-4561-B7E1-FFA3BA93435E}" destId="{66F695D9-379E-4C57-89BE-E0010F17879D}" srcOrd="10" destOrd="0" presId="urn:microsoft.com/office/officeart/2008/layout/VerticalCurvedList"/>
    <dgm:cxn modelId="{FD4ACDC2-9DD4-4791-A86A-736F7AF49EFC}" type="presParOf" srcId="{66F695D9-379E-4C57-89BE-E0010F17879D}" destId="{8DEAF61A-EFF8-4DC9-B355-50EEAD16C9FB}" srcOrd="0" destOrd="0" presId="urn:microsoft.com/office/officeart/2008/layout/VerticalCurvedList"/>
    <dgm:cxn modelId="{A747350F-2C05-4D3E-810F-9281055C1949}" type="presParOf" srcId="{9CAE6D21-3C68-4561-B7E1-FFA3BA93435E}" destId="{8647D443-F851-43C3-BA94-FBE478B0D311}" srcOrd="11" destOrd="0" presId="urn:microsoft.com/office/officeart/2008/layout/VerticalCurvedList"/>
    <dgm:cxn modelId="{20109262-A159-43FD-8F90-69C0921D3C92}" type="presParOf" srcId="{9CAE6D21-3C68-4561-B7E1-FFA3BA93435E}" destId="{14452101-CBF4-4117-A017-7410170EF06C}" srcOrd="12" destOrd="0" presId="urn:microsoft.com/office/officeart/2008/layout/VerticalCurvedList"/>
    <dgm:cxn modelId="{CCFAFFED-C6AB-4224-846F-F032069D3153}" type="presParOf" srcId="{14452101-CBF4-4117-A017-7410170EF06C}" destId="{7B9F8585-32EB-4885-9FBF-D70FA729D849}" srcOrd="0" destOrd="0" presId="urn:microsoft.com/office/officeart/2008/layout/VerticalCurv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F3148C21-50DE-4E80-A2D8-DC259653D945}" type="doc">
      <dgm:prSet loTypeId="urn:microsoft.com/office/officeart/2011/layout/TabList" loCatId="list" qsTypeId="urn:microsoft.com/office/officeart/2005/8/quickstyle/simple1" qsCatId="simple" csTypeId="urn:microsoft.com/office/officeart/2005/8/colors/accent1_2" csCatId="accent1" phldr="1"/>
      <dgm:spPr/>
      <dgm:t>
        <a:bodyPr/>
        <a:lstStyle/>
        <a:p>
          <a:endParaRPr lang="en-GB"/>
        </a:p>
      </dgm:t>
    </dgm:pt>
    <dgm:pt modelId="{E1A443B2-3CD7-4721-AC24-32169CC079E9}">
      <dgm:prSet phldrT="[Text]" custT="1"/>
      <dgm:spPr/>
      <dgm:t>
        <a:bodyPr/>
        <a:lstStyle/>
        <a:p>
          <a:r>
            <a:rPr lang="en-GB" sz="1200" b="1" dirty="0">
              <a:latin typeface="+mn-lt"/>
            </a:rPr>
            <a:t>First contact</a:t>
          </a:r>
          <a:endParaRPr lang="en-GB" sz="1200" dirty="0"/>
        </a:p>
      </dgm:t>
    </dgm:pt>
    <dgm:pt modelId="{8E5AF970-342C-4FD3-A2BA-44BFB6FD5B22}" type="parTrans" cxnId="{66D7FA1B-4BA9-44CF-BBD5-126E8F1007D2}">
      <dgm:prSet/>
      <dgm:spPr/>
      <dgm:t>
        <a:bodyPr/>
        <a:lstStyle/>
        <a:p>
          <a:endParaRPr lang="en-GB"/>
        </a:p>
      </dgm:t>
    </dgm:pt>
    <dgm:pt modelId="{2DE8C241-6DBC-4E72-8649-FD30F9E576DA}" type="sibTrans" cxnId="{66D7FA1B-4BA9-44CF-BBD5-126E8F1007D2}">
      <dgm:prSet/>
      <dgm:spPr/>
      <dgm:t>
        <a:bodyPr/>
        <a:lstStyle/>
        <a:p>
          <a:endParaRPr lang="en-GB"/>
        </a:p>
      </dgm:t>
    </dgm:pt>
    <dgm:pt modelId="{B9F2B736-055D-4A0A-8EE7-18A21DA0CAE2}">
      <dgm:prSet phldrT="[Text]" custT="1"/>
      <dgm:spPr/>
      <dgm:t>
        <a:bodyPr/>
        <a:lstStyle/>
        <a:p>
          <a:r>
            <a:rPr lang="en-GB" sz="1200" b="1" dirty="0">
              <a:latin typeface="+mn-lt"/>
            </a:rPr>
            <a:t>2 statements (Range of agreement: 94–100%)</a:t>
          </a:r>
        </a:p>
      </dgm:t>
    </dgm:pt>
    <dgm:pt modelId="{437B99E5-1091-4699-90B2-F323C2AAA4F6}" type="parTrans" cxnId="{C398D348-F07A-4BD2-98CD-4DB3E101FA16}">
      <dgm:prSet/>
      <dgm:spPr/>
      <dgm:t>
        <a:bodyPr/>
        <a:lstStyle/>
        <a:p>
          <a:endParaRPr lang="en-GB"/>
        </a:p>
      </dgm:t>
    </dgm:pt>
    <dgm:pt modelId="{C754158F-D7D4-4E71-B093-07C2D66230C0}" type="sibTrans" cxnId="{C398D348-F07A-4BD2-98CD-4DB3E101FA16}">
      <dgm:prSet/>
      <dgm:spPr/>
      <dgm:t>
        <a:bodyPr/>
        <a:lstStyle/>
        <a:p>
          <a:endParaRPr lang="en-GB"/>
        </a:p>
      </dgm:t>
    </dgm:pt>
    <dgm:pt modelId="{A7C08B65-D3D3-462F-B075-94E068D6951C}">
      <dgm:prSet phldrT="[Text]" custT="1"/>
      <dgm:spPr/>
      <dgm:t>
        <a:bodyPr/>
        <a:lstStyle/>
        <a:p>
          <a:r>
            <a:rPr lang="en-GB" sz="1200" dirty="0">
              <a:latin typeface="+mn-lt"/>
            </a:rPr>
            <a:t>Statements covered education and resources needed by primary care physicians, communication with experts and referral to expert centres</a:t>
          </a:r>
        </a:p>
      </dgm:t>
    </dgm:pt>
    <dgm:pt modelId="{BD0E1403-6C9C-4039-B6DF-081F2F441C62}" type="parTrans" cxnId="{C54A1526-8CEB-4741-9049-2855509F1657}">
      <dgm:prSet/>
      <dgm:spPr/>
      <dgm:t>
        <a:bodyPr/>
        <a:lstStyle/>
        <a:p>
          <a:endParaRPr lang="en-GB"/>
        </a:p>
      </dgm:t>
    </dgm:pt>
    <dgm:pt modelId="{A9B401A8-9926-43EF-8AB7-7AD345252A72}" type="sibTrans" cxnId="{C54A1526-8CEB-4741-9049-2855509F1657}">
      <dgm:prSet/>
      <dgm:spPr/>
      <dgm:t>
        <a:bodyPr/>
        <a:lstStyle/>
        <a:p>
          <a:endParaRPr lang="en-GB"/>
        </a:p>
      </dgm:t>
    </dgm:pt>
    <dgm:pt modelId="{33B2352E-E2DA-408F-816B-9061A44D38CD}">
      <dgm:prSet phldrT="[Text]" custT="1"/>
      <dgm:spPr/>
      <dgm:t>
        <a:bodyPr/>
        <a:lstStyle/>
        <a:p>
          <a:r>
            <a:rPr lang="en-GB" sz="1200" b="1" dirty="0">
              <a:latin typeface="+mn-lt"/>
            </a:rPr>
            <a:t>Screening and diagnosis for treatment eligibility </a:t>
          </a:r>
        </a:p>
      </dgm:t>
    </dgm:pt>
    <dgm:pt modelId="{4069004D-158D-4539-A396-09A5AC2D1A78}" type="parTrans" cxnId="{8601662E-695A-4770-8F77-94F7F572B921}">
      <dgm:prSet/>
      <dgm:spPr/>
      <dgm:t>
        <a:bodyPr/>
        <a:lstStyle/>
        <a:p>
          <a:endParaRPr lang="en-GB"/>
        </a:p>
      </dgm:t>
    </dgm:pt>
    <dgm:pt modelId="{CEED8232-1E56-4B2F-AA6D-AFA30164000E}" type="sibTrans" cxnId="{8601662E-695A-4770-8F77-94F7F572B921}">
      <dgm:prSet/>
      <dgm:spPr/>
      <dgm:t>
        <a:bodyPr/>
        <a:lstStyle/>
        <a:p>
          <a:endParaRPr lang="en-GB"/>
        </a:p>
      </dgm:t>
    </dgm:pt>
    <dgm:pt modelId="{2A7B0FB5-1A15-4984-A389-783F3EE28C4D}">
      <dgm:prSet phldrT="[Text]" custT="1"/>
      <dgm:spPr/>
      <dgm:t>
        <a:bodyPr/>
        <a:lstStyle/>
        <a:p>
          <a:r>
            <a:rPr lang="en-GB" sz="1200" b="1" dirty="0">
              <a:latin typeface="+mn-lt"/>
            </a:rPr>
            <a:t>5 statements (Range of agreement of 81–100%)</a:t>
          </a:r>
        </a:p>
      </dgm:t>
    </dgm:pt>
    <dgm:pt modelId="{806DAD2D-54C8-44BE-A2DF-C2C1E97C0BFA}" type="parTrans" cxnId="{285FF6F0-978C-4E56-AC5A-B3C77903F9FD}">
      <dgm:prSet/>
      <dgm:spPr/>
      <dgm:t>
        <a:bodyPr/>
        <a:lstStyle/>
        <a:p>
          <a:endParaRPr lang="en-GB"/>
        </a:p>
      </dgm:t>
    </dgm:pt>
    <dgm:pt modelId="{C57694DB-1E93-4D10-9649-BE7D3F6EC931}" type="sibTrans" cxnId="{285FF6F0-978C-4E56-AC5A-B3C77903F9FD}">
      <dgm:prSet/>
      <dgm:spPr/>
      <dgm:t>
        <a:bodyPr/>
        <a:lstStyle/>
        <a:p>
          <a:endParaRPr lang="en-GB"/>
        </a:p>
      </dgm:t>
    </dgm:pt>
    <dgm:pt modelId="{DA93ECC6-3E97-4625-82C2-D27E9E8F0523}">
      <dgm:prSet custT="1"/>
      <dgm:spPr/>
      <dgm:t>
        <a:bodyPr/>
        <a:lstStyle/>
        <a:p>
          <a:r>
            <a:rPr lang="en-GB" sz="1200" dirty="0">
              <a:latin typeface="+mn-lt"/>
            </a:rPr>
            <a:t>Statements covered recommendation of early detection, early treatment initiation, genetic confirmation of diagnosis, sharing underlying health conditions with the prescriber, and identifying and managing complications</a:t>
          </a:r>
          <a:endParaRPr lang="en-GB" sz="1200" b="1" dirty="0">
            <a:latin typeface="+mn-lt"/>
          </a:endParaRPr>
        </a:p>
      </dgm:t>
    </dgm:pt>
    <dgm:pt modelId="{77BEB0AA-8F13-4464-BC51-CDDD75EF205B}" type="parTrans" cxnId="{DB7ABC22-9CEB-42C0-8BBA-37383295BA7B}">
      <dgm:prSet/>
      <dgm:spPr/>
      <dgm:t>
        <a:bodyPr/>
        <a:lstStyle/>
        <a:p>
          <a:endParaRPr lang="en-GB"/>
        </a:p>
      </dgm:t>
    </dgm:pt>
    <dgm:pt modelId="{F5F7FEC2-D08A-4382-8270-AB799C09D63E}" type="sibTrans" cxnId="{DB7ABC22-9CEB-42C0-8BBA-37383295BA7B}">
      <dgm:prSet/>
      <dgm:spPr/>
      <dgm:t>
        <a:bodyPr/>
        <a:lstStyle/>
        <a:p>
          <a:endParaRPr lang="en-GB"/>
        </a:p>
      </dgm:t>
    </dgm:pt>
    <dgm:pt modelId="{086EE2C9-098C-4BB0-997D-F670B9D27A6B}">
      <dgm:prSet phldrT="[Text]" custT="1"/>
      <dgm:spPr/>
      <dgm:t>
        <a:bodyPr/>
        <a:lstStyle/>
        <a:p>
          <a:r>
            <a:rPr lang="en-GB" sz="1200" b="1" dirty="0">
              <a:latin typeface="+mn-lt"/>
            </a:rPr>
            <a:t>Education and consent </a:t>
          </a:r>
        </a:p>
      </dgm:t>
    </dgm:pt>
    <dgm:pt modelId="{0EB0F210-E671-4090-A753-EB8A9EEED6A6}" type="parTrans" cxnId="{0471C03E-7C0D-4657-9537-2AD283DCBACD}">
      <dgm:prSet/>
      <dgm:spPr/>
      <dgm:t>
        <a:bodyPr/>
        <a:lstStyle/>
        <a:p>
          <a:endParaRPr lang="en-GB"/>
        </a:p>
      </dgm:t>
    </dgm:pt>
    <dgm:pt modelId="{8A1C5C4B-CA17-4CA2-9299-6E64AD08BCC8}" type="sibTrans" cxnId="{0471C03E-7C0D-4657-9537-2AD283DCBACD}">
      <dgm:prSet/>
      <dgm:spPr/>
      <dgm:t>
        <a:bodyPr/>
        <a:lstStyle/>
        <a:p>
          <a:endParaRPr lang="en-GB"/>
        </a:p>
      </dgm:t>
    </dgm:pt>
    <dgm:pt modelId="{AC92C1CA-9F1E-41F4-83FF-9169FEA1382B}">
      <dgm:prSet phldrT="[Text]" custT="1"/>
      <dgm:spPr/>
      <dgm:t>
        <a:bodyPr/>
        <a:lstStyle/>
        <a:p>
          <a:r>
            <a:rPr lang="en-GB" sz="1200" b="1" dirty="0">
              <a:latin typeface="+mn-lt"/>
            </a:rPr>
            <a:t>8 statements (Range of agreement of 94–100%)</a:t>
          </a:r>
        </a:p>
      </dgm:t>
    </dgm:pt>
    <dgm:pt modelId="{22955BA7-62B4-4922-9306-4916D604ECBC}" type="parTrans" cxnId="{55598DC3-B37C-429E-AE2C-04358E962CFF}">
      <dgm:prSet/>
      <dgm:spPr/>
      <dgm:t>
        <a:bodyPr/>
        <a:lstStyle/>
        <a:p>
          <a:endParaRPr lang="en-GB"/>
        </a:p>
      </dgm:t>
    </dgm:pt>
    <dgm:pt modelId="{94F43918-8682-40C3-827C-CC4BD35C5CBF}" type="sibTrans" cxnId="{55598DC3-B37C-429E-AE2C-04358E962CFF}">
      <dgm:prSet/>
      <dgm:spPr/>
      <dgm:t>
        <a:bodyPr/>
        <a:lstStyle/>
        <a:p>
          <a:endParaRPr lang="en-GB"/>
        </a:p>
      </dgm:t>
    </dgm:pt>
    <dgm:pt modelId="{85A26A48-3B12-4612-BD81-D2A6EEDF7356}">
      <dgm:prSet custT="1"/>
      <dgm:spPr/>
      <dgm:t>
        <a:bodyPr/>
        <a:lstStyle/>
        <a:p>
          <a:r>
            <a:rPr lang="en-GB" sz="1200" dirty="0">
              <a:latin typeface="+mn-lt"/>
            </a:rPr>
            <a:t>Statements covered patient and caregiver education, providing access to unbiased resources, acknowledging that not all patients will choose vosoritide, educating HCPs and PAGs about vosoritide, providing counselling as soon as possible, including young patients in decision making, scheduling a </a:t>
          </a:r>
          <a:br>
            <a:rPr lang="en-GB" sz="1200" dirty="0">
              <a:latin typeface="+mn-lt"/>
            </a:rPr>
          </a:br>
          <a:r>
            <a:rPr lang="en-GB" sz="1200" dirty="0">
              <a:latin typeface="+mn-lt"/>
            </a:rPr>
            <a:t>pre-treatment visit to assess suitability, and education on vosoritide</a:t>
          </a:r>
          <a:endParaRPr lang="en-GB" sz="1200" b="1" dirty="0">
            <a:latin typeface="+mn-lt"/>
          </a:endParaRPr>
        </a:p>
      </dgm:t>
    </dgm:pt>
    <dgm:pt modelId="{17C8CD88-98E4-483E-81F3-A544C2C47275}" type="parTrans" cxnId="{454439CD-161A-40E0-836C-28334A7BA012}">
      <dgm:prSet/>
      <dgm:spPr/>
      <dgm:t>
        <a:bodyPr/>
        <a:lstStyle/>
        <a:p>
          <a:endParaRPr lang="en-GB"/>
        </a:p>
      </dgm:t>
    </dgm:pt>
    <dgm:pt modelId="{143CB5B0-72AF-4F03-9B67-7D522A7D1137}" type="sibTrans" cxnId="{454439CD-161A-40E0-836C-28334A7BA012}">
      <dgm:prSet/>
      <dgm:spPr/>
      <dgm:t>
        <a:bodyPr/>
        <a:lstStyle/>
        <a:p>
          <a:endParaRPr lang="en-GB"/>
        </a:p>
      </dgm:t>
    </dgm:pt>
    <dgm:pt modelId="{5BADBC49-DA10-417F-AA00-295EAFC5195E}" type="pres">
      <dgm:prSet presAssocID="{F3148C21-50DE-4E80-A2D8-DC259653D945}" presName="Name0" presStyleCnt="0">
        <dgm:presLayoutVars>
          <dgm:chMax/>
          <dgm:chPref val="3"/>
          <dgm:dir/>
          <dgm:animOne val="branch"/>
          <dgm:animLvl val="lvl"/>
        </dgm:presLayoutVars>
      </dgm:prSet>
      <dgm:spPr/>
    </dgm:pt>
    <dgm:pt modelId="{E9DDFEF0-B7D8-4535-A04E-39109EF1F655}" type="pres">
      <dgm:prSet presAssocID="{E1A443B2-3CD7-4721-AC24-32169CC079E9}" presName="composite" presStyleCnt="0"/>
      <dgm:spPr/>
    </dgm:pt>
    <dgm:pt modelId="{005E0B32-5A1B-4DE9-ABC4-9F02358B82DA}" type="pres">
      <dgm:prSet presAssocID="{E1A443B2-3CD7-4721-AC24-32169CC079E9}" presName="FirstChild" presStyleLbl="revTx" presStyleIdx="0" presStyleCnt="6" custScaleY="105944" custLinFactNeighborY="3590">
        <dgm:presLayoutVars>
          <dgm:chMax val="0"/>
          <dgm:chPref val="0"/>
          <dgm:bulletEnabled val="1"/>
        </dgm:presLayoutVars>
      </dgm:prSet>
      <dgm:spPr/>
    </dgm:pt>
    <dgm:pt modelId="{1B617F7B-3429-4A8B-A41B-21B28C147352}" type="pres">
      <dgm:prSet presAssocID="{E1A443B2-3CD7-4721-AC24-32169CC079E9}" presName="Parent" presStyleLbl="alignNode1" presStyleIdx="0" presStyleCnt="3" custScaleY="126231">
        <dgm:presLayoutVars>
          <dgm:chMax val="3"/>
          <dgm:chPref val="3"/>
          <dgm:bulletEnabled val="1"/>
        </dgm:presLayoutVars>
      </dgm:prSet>
      <dgm:spPr/>
    </dgm:pt>
    <dgm:pt modelId="{16322902-6B3E-4B30-BCC9-B9B23F095F00}" type="pres">
      <dgm:prSet presAssocID="{E1A443B2-3CD7-4721-AC24-32169CC079E9}" presName="Accent" presStyleLbl="parChTrans1D1" presStyleIdx="0" presStyleCnt="3" custLinFactY="79918" custLinFactNeighborY="100000"/>
      <dgm:spPr/>
    </dgm:pt>
    <dgm:pt modelId="{58DD477E-F236-49B3-B563-9BA58EB577F6}" type="pres">
      <dgm:prSet presAssocID="{E1A443B2-3CD7-4721-AC24-32169CC079E9}" presName="Child" presStyleLbl="revTx" presStyleIdx="1" presStyleCnt="6" custScaleY="83664" custLinFactNeighborY="77771">
        <dgm:presLayoutVars>
          <dgm:chMax val="0"/>
          <dgm:chPref val="0"/>
          <dgm:bulletEnabled val="1"/>
        </dgm:presLayoutVars>
      </dgm:prSet>
      <dgm:spPr/>
    </dgm:pt>
    <dgm:pt modelId="{CA67EA34-2E88-4C74-82E4-AB55FBE29C35}" type="pres">
      <dgm:prSet presAssocID="{2DE8C241-6DBC-4E72-8649-FD30F9E576DA}" presName="sibTrans" presStyleCnt="0"/>
      <dgm:spPr/>
    </dgm:pt>
    <dgm:pt modelId="{EA16AB77-6847-4512-B683-4A88DAEC6894}" type="pres">
      <dgm:prSet presAssocID="{33B2352E-E2DA-408F-816B-9061A44D38CD}" presName="composite" presStyleCnt="0"/>
      <dgm:spPr/>
    </dgm:pt>
    <dgm:pt modelId="{9CC6B820-6BFE-43BC-A5A8-D9DE1E892A76}" type="pres">
      <dgm:prSet presAssocID="{33B2352E-E2DA-408F-816B-9061A44D38CD}" presName="FirstChild" presStyleLbl="revTx" presStyleIdx="2" presStyleCnt="6" custLinFactNeighborY="5385">
        <dgm:presLayoutVars>
          <dgm:chMax val="0"/>
          <dgm:chPref val="0"/>
          <dgm:bulletEnabled val="1"/>
        </dgm:presLayoutVars>
      </dgm:prSet>
      <dgm:spPr/>
    </dgm:pt>
    <dgm:pt modelId="{237285BB-8D0C-401A-BA12-CC72EE04F13D}" type="pres">
      <dgm:prSet presAssocID="{33B2352E-E2DA-408F-816B-9061A44D38CD}" presName="Parent" presStyleLbl="alignNode1" presStyleIdx="1" presStyleCnt="3" custScaleY="126419">
        <dgm:presLayoutVars>
          <dgm:chMax val="3"/>
          <dgm:chPref val="3"/>
          <dgm:bulletEnabled val="1"/>
        </dgm:presLayoutVars>
      </dgm:prSet>
      <dgm:spPr/>
    </dgm:pt>
    <dgm:pt modelId="{9E319A36-B763-4D46-AE3F-0F11ED6D1C5F}" type="pres">
      <dgm:prSet presAssocID="{33B2352E-E2DA-408F-816B-9061A44D38CD}" presName="Accent" presStyleLbl="parChTrans1D1" presStyleIdx="1" presStyleCnt="3" custLinFactY="85209" custLinFactNeighborY="100000"/>
      <dgm:spPr/>
    </dgm:pt>
    <dgm:pt modelId="{57146DAD-B7BD-47FF-AB10-C3D476B656E2}" type="pres">
      <dgm:prSet presAssocID="{33B2352E-E2DA-408F-816B-9061A44D38CD}" presName="Child" presStyleLbl="revTx" presStyleIdx="3" presStyleCnt="6" custScaleY="84392" custLinFactNeighborY="71784">
        <dgm:presLayoutVars>
          <dgm:chMax val="0"/>
          <dgm:chPref val="0"/>
          <dgm:bulletEnabled val="1"/>
        </dgm:presLayoutVars>
      </dgm:prSet>
      <dgm:spPr/>
    </dgm:pt>
    <dgm:pt modelId="{61C54068-AF5D-452A-933B-B5215571B0A9}" type="pres">
      <dgm:prSet presAssocID="{CEED8232-1E56-4B2F-AA6D-AFA30164000E}" presName="sibTrans" presStyleCnt="0"/>
      <dgm:spPr/>
    </dgm:pt>
    <dgm:pt modelId="{8E1D3A80-F93C-4E89-9688-F7166DFCD5CD}" type="pres">
      <dgm:prSet presAssocID="{086EE2C9-098C-4BB0-997D-F670B9D27A6B}" presName="composite" presStyleCnt="0"/>
      <dgm:spPr/>
    </dgm:pt>
    <dgm:pt modelId="{DCD8F466-AA36-4A10-9785-8670C01A0AB6}" type="pres">
      <dgm:prSet presAssocID="{086EE2C9-098C-4BB0-997D-F670B9D27A6B}" presName="FirstChild" presStyleLbl="revTx" presStyleIdx="4" presStyleCnt="6" custScaleY="110139" custLinFactNeighborY="-448">
        <dgm:presLayoutVars>
          <dgm:chMax val="0"/>
          <dgm:chPref val="0"/>
          <dgm:bulletEnabled val="1"/>
        </dgm:presLayoutVars>
      </dgm:prSet>
      <dgm:spPr/>
    </dgm:pt>
    <dgm:pt modelId="{90501C39-EDC3-4989-B81B-F8E08C3D84E2}" type="pres">
      <dgm:prSet presAssocID="{086EE2C9-098C-4BB0-997D-F670B9D27A6B}" presName="Parent" presStyleLbl="alignNode1" presStyleIdx="2" presStyleCnt="3" custScaleY="126797" custLinFactNeighborY="-2243">
        <dgm:presLayoutVars>
          <dgm:chMax val="3"/>
          <dgm:chPref val="3"/>
          <dgm:bulletEnabled val="1"/>
        </dgm:presLayoutVars>
      </dgm:prSet>
      <dgm:spPr/>
    </dgm:pt>
    <dgm:pt modelId="{75ECE7EC-86D1-4C1A-B541-E82932E59C1A}" type="pres">
      <dgm:prSet presAssocID="{086EE2C9-098C-4BB0-997D-F670B9D27A6B}" presName="Accent" presStyleLbl="parChTrans1D1" presStyleIdx="2" presStyleCnt="3" custLinFactY="58751" custLinFactNeighborY="100000"/>
      <dgm:spPr/>
    </dgm:pt>
    <dgm:pt modelId="{9F374528-EA1D-4955-A907-5AB2139564F9}" type="pres">
      <dgm:prSet presAssocID="{086EE2C9-098C-4BB0-997D-F670B9D27A6B}" presName="Child" presStyleLbl="revTx" presStyleIdx="5" presStyleCnt="6" custScaleY="97608" custLinFactNeighborY="1564">
        <dgm:presLayoutVars>
          <dgm:chMax val="0"/>
          <dgm:chPref val="0"/>
          <dgm:bulletEnabled val="1"/>
        </dgm:presLayoutVars>
      </dgm:prSet>
      <dgm:spPr/>
    </dgm:pt>
  </dgm:ptLst>
  <dgm:cxnLst>
    <dgm:cxn modelId="{66D7FA1B-4BA9-44CF-BBD5-126E8F1007D2}" srcId="{F3148C21-50DE-4E80-A2D8-DC259653D945}" destId="{E1A443B2-3CD7-4721-AC24-32169CC079E9}" srcOrd="0" destOrd="0" parTransId="{8E5AF970-342C-4FD3-A2BA-44BFB6FD5B22}" sibTransId="{2DE8C241-6DBC-4E72-8649-FD30F9E576DA}"/>
    <dgm:cxn modelId="{DB7ABC22-9CEB-42C0-8BBA-37383295BA7B}" srcId="{33B2352E-E2DA-408F-816B-9061A44D38CD}" destId="{DA93ECC6-3E97-4625-82C2-D27E9E8F0523}" srcOrd="1" destOrd="0" parTransId="{77BEB0AA-8F13-4464-BC51-CDDD75EF205B}" sibTransId="{F5F7FEC2-D08A-4382-8270-AB799C09D63E}"/>
    <dgm:cxn modelId="{8C01EE24-93BD-4E78-BC76-D5502FABD438}" type="presOf" srcId="{AC92C1CA-9F1E-41F4-83FF-9169FEA1382B}" destId="{DCD8F466-AA36-4A10-9785-8670C01A0AB6}" srcOrd="0" destOrd="0" presId="urn:microsoft.com/office/officeart/2011/layout/TabList"/>
    <dgm:cxn modelId="{C54A1526-8CEB-4741-9049-2855509F1657}" srcId="{E1A443B2-3CD7-4721-AC24-32169CC079E9}" destId="{A7C08B65-D3D3-462F-B075-94E068D6951C}" srcOrd="1" destOrd="0" parTransId="{BD0E1403-6C9C-4039-B6DF-081F2F441C62}" sibTransId="{A9B401A8-9926-43EF-8AB7-7AD345252A72}"/>
    <dgm:cxn modelId="{8601662E-695A-4770-8F77-94F7F572B921}" srcId="{F3148C21-50DE-4E80-A2D8-DC259653D945}" destId="{33B2352E-E2DA-408F-816B-9061A44D38CD}" srcOrd="1" destOrd="0" parTransId="{4069004D-158D-4539-A396-09A5AC2D1A78}" sibTransId="{CEED8232-1E56-4B2F-AA6D-AFA30164000E}"/>
    <dgm:cxn modelId="{045B5934-95D1-444A-865C-A0B346F079E2}" type="presOf" srcId="{33B2352E-E2DA-408F-816B-9061A44D38CD}" destId="{237285BB-8D0C-401A-BA12-CC72EE04F13D}" srcOrd="0" destOrd="0" presId="urn:microsoft.com/office/officeart/2011/layout/TabList"/>
    <dgm:cxn modelId="{0471C03E-7C0D-4657-9537-2AD283DCBACD}" srcId="{F3148C21-50DE-4E80-A2D8-DC259653D945}" destId="{086EE2C9-098C-4BB0-997D-F670B9D27A6B}" srcOrd="2" destOrd="0" parTransId="{0EB0F210-E671-4090-A753-EB8A9EEED6A6}" sibTransId="{8A1C5C4B-CA17-4CA2-9299-6E64AD08BCC8}"/>
    <dgm:cxn modelId="{C9970461-C18F-42CA-A980-CF9C163C7EBF}" type="presOf" srcId="{F3148C21-50DE-4E80-A2D8-DC259653D945}" destId="{5BADBC49-DA10-417F-AA00-295EAFC5195E}" srcOrd="0" destOrd="0" presId="urn:microsoft.com/office/officeart/2011/layout/TabList"/>
    <dgm:cxn modelId="{985F3067-3282-46EA-BFAA-F83F2606DA3A}" type="presOf" srcId="{2A7B0FB5-1A15-4984-A389-783F3EE28C4D}" destId="{9CC6B820-6BFE-43BC-A5A8-D9DE1E892A76}" srcOrd="0" destOrd="0" presId="urn:microsoft.com/office/officeart/2011/layout/TabList"/>
    <dgm:cxn modelId="{C398D348-F07A-4BD2-98CD-4DB3E101FA16}" srcId="{E1A443B2-3CD7-4721-AC24-32169CC079E9}" destId="{B9F2B736-055D-4A0A-8EE7-18A21DA0CAE2}" srcOrd="0" destOrd="0" parTransId="{437B99E5-1091-4699-90B2-F323C2AAA4F6}" sibTransId="{C754158F-D7D4-4E71-B093-07C2D66230C0}"/>
    <dgm:cxn modelId="{EEC81691-F75F-4403-BDAC-89FCC31C63C4}" type="presOf" srcId="{A7C08B65-D3D3-462F-B075-94E068D6951C}" destId="{58DD477E-F236-49B3-B563-9BA58EB577F6}" srcOrd="0" destOrd="0" presId="urn:microsoft.com/office/officeart/2011/layout/TabList"/>
    <dgm:cxn modelId="{07B5879C-F0F7-4A93-AFEB-D0FFA357FD6E}" type="presOf" srcId="{85A26A48-3B12-4612-BD81-D2A6EEDF7356}" destId="{9F374528-EA1D-4955-A907-5AB2139564F9}" srcOrd="0" destOrd="0" presId="urn:microsoft.com/office/officeart/2011/layout/TabList"/>
    <dgm:cxn modelId="{9D394CA8-2A3D-4676-B4F0-F22A434701E3}" type="presOf" srcId="{DA93ECC6-3E97-4625-82C2-D27E9E8F0523}" destId="{57146DAD-B7BD-47FF-AB10-C3D476B656E2}" srcOrd="0" destOrd="0" presId="urn:microsoft.com/office/officeart/2011/layout/TabList"/>
    <dgm:cxn modelId="{A9A6A8A8-FAD5-49D8-8057-491E3FDAFB64}" type="presOf" srcId="{E1A443B2-3CD7-4721-AC24-32169CC079E9}" destId="{1B617F7B-3429-4A8B-A41B-21B28C147352}" srcOrd="0" destOrd="0" presId="urn:microsoft.com/office/officeart/2011/layout/TabList"/>
    <dgm:cxn modelId="{55598DC3-B37C-429E-AE2C-04358E962CFF}" srcId="{086EE2C9-098C-4BB0-997D-F670B9D27A6B}" destId="{AC92C1CA-9F1E-41F4-83FF-9169FEA1382B}" srcOrd="0" destOrd="0" parTransId="{22955BA7-62B4-4922-9306-4916D604ECBC}" sibTransId="{94F43918-8682-40C3-827C-CC4BD35C5CBF}"/>
    <dgm:cxn modelId="{454439CD-161A-40E0-836C-28334A7BA012}" srcId="{086EE2C9-098C-4BB0-997D-F670B9D27A6B}" destId="{85A26A48-3B12-4612-BD81-D2A6EEDF7356}" srcOrd="1" destOrd="0" parTransId="{17C8CD88-98E4-483E-81F3-A544C2C47275}" sibTransId="{143CB5B0-72AF-4F03-9B67-7D522A7D1137}"/>
    <dgm:cxn modelId="{285FF6F0-978C-4E56-AC5A-B3C77903F9FD}" srcId="{33B2352E-E2DA-408F-816B-9061A44D38CD}" destId="{2A7B0FB5-1A15-4984-A389-783F3EE28C4D}" srcOrd="0" destOrd="0" parTransId="{806DAD2D-54C8-44BE-A2DF-C2C1E97C0BFA}" sibTransId="{C57694DB-1E93-4D10-9649-BE7D3F6EC931}"/>
    <dgm:cxn modelId="{3EAE00F8-0200-480E-9927-D6DE2C3CD50F}" type="presOf" srcId="{B9F2B736-055D-4A0A-8EE7-18A21DA0CAE2}" destId="{005E0B32-5A1B-4DE9-ABC4-9F02358B82DA}" srcOrd="0" destOrd="0" presId="urn:microsoft.com/office/officeart/2011/layout/TabList"/>
    <dgm:cxn modelId="{E63933F9-9657-410B-BD4F-E1542093540D}" type="presOf" srcId="{086EE2C9-098C-4BB0-997D-F670B9D27A6B}" destId="{90501C39-EDC3-4989-B81B-F8E08C3D84E2}" srcOrd="0" destOrd="0" presId="urn:microsoft.com/office/officeart/2011/layout/TabList"/>
    <dgm:cxn modelId="{3DC732DD-A677-4AC9-BE70-4A8E0BF79133}" type="presParOf" srcId="{5BADBC49-DA10-417F-AA00-295EAFC5195E}" destId="{E9DDFEF0-B7D8-4535-A04E-39109EF1F655}" srcOrd="0" destOrd="0" presId="urn:microsoft.com/office/officeart/2011/layout/TabList"/>
    <dgm:cxn modelId="{9EBFAFA4-EA35-45B2-A4FC-0425BEDB59E2}" type="presParOf" srcId="{E9DDFEF0-B7D8-4535-A04E-39109EF1F655}" destId="{005E0B32-5A1B-4DE9-ABC4-9F02358B82DA}" srcOrd="0" destOrd="0" presId="urn:microsoft.com/office/officeart/2011/layout/TabList"/>
    <dgm:cxn modelId="{7CEEC0D2-685B-41AE-9BB9-335B1475744C}" type="presParOf" srcId="{E9DDFEF0-B7D8-4535-A04E-39109EF1F655}" destId="{1B617F7B-3429-4A8B-A41B-21B28C147352}" srcOrd="1" destOrd="0" presId="urn:microsoft.com/office/officeart/2011/layout/TabList"/>
    <dgm:cxn modelId="{ADE8FD4E-A237-4C9A-8293-C3556158FB9C}" type="presParOf" srcId="{E9DDFEF0-B7D8-4535-A04E-39109EF1F655}" destId="{16322902-6B3E-4B30-BCC9-B9B23F095F00}" srcOrd="2" destOrd="0" presId="urn:microsoft.com/office/officeart/2011/layout/TabList"/>
    <dgm:cxn modelId="{4AA09C12-D287-47C2-8EF2-681FCF04B604}" type="presParOf" srcId="{5BADBC49-DA10-417F-AA00-295EAFC5195E}" destId="{58DD477E-F236-49B3-B563-9BA58EB577F6}" srcOrd="1" destOrd="0" presId="urn:microsoft.com/office/officeart/2011/layout/TabList"/>
    <dgm:cxn modelId="{BEB6BCD2-0EBB-4A7B-AF08-6B6094B291C7}" type="presParOf" srcId="{5BADBC49-DA10-417F-AA00-295EAFC5195E}" destId="{CA67EA34-2E88-4C74-82E4-AB55FBE29C35}" srcOrd="2" destOrd="0" presId="urn:microsoft.com/office/officeart/2011/layout/TabList"/>
    <dgm:cxn modelId="{A33EF781-3CA6-42EA-A0A5-0F79CEA23A7D}" type="presParOf" srcId="{5BADBC49-DA10-417F-AA00-295EAFC5195E}" destId="{EA16AB77-6847-4512-B683-4A88DAEC6894}" srcOrd="3" destOrd="0" presId="urn:microsoft.com/office/officeart/2011/layout/TabList"/>
    <dgm:cxn modelId="{CA34A2AA-78F0-4425-BBA0-9FB00F43D63A}" type="presParOf" srcId="{EA16AB77-6847-4512-B683-4A88DAEC6894}" destId="{9CC6B820-6BFE-43BC-A5A8-D9DE1E892A76}" srcOrd="0" destOrd="0" presId="urn:microsoft.com/office/officeart/2011/layout/TabList"/>
    <dgm:cxn modelId="{8C1E03CE-1CDC-4648-8E80-414D43829D16}" type="presParOf" srcId="{EA16AB77-6847-4512-B683-4A88DAEC6894}" destId="{237285BB-8D0C-401A-BA12-CC72EE04F13D}" srcOrd="1" destOrd="0" presId="urn:microsoft.com/office/officeart/2011/layout/TabList"/>
    <dgm:cxn modelId="{5CD0A4C9-929F-4BE0-ADEE-2D2163066D50}" type="presParOf" srcId="{EA16AB77-6847-4512-B683-4A88DAEC6894}" destId="{9E319A36-B763-4D46-AE3F-0F11ED6D1C5F}" srcOrd="2" destOrd="0" presId="urn:microsoft.com/office/officeart/2011/layout/TabList"/>
    <dgm:cxn modelId="{8CA2521E-1DCD-418B-9136-E76F07A4F603}" type="presParOf" srcId="{5BADBC49-DA10-417F-AA00-295EAFC5195E}" destId="{57146DAD-B7BD-47FF-AB10-C3D476B656E2}" srcOrd="4" destOrd="0" presId="urn:microsoft.com/office/officeart/2011/layout/TabList"/>
    <dgm:cxn modelId="{117DB6F7-F6DB-4DAC-9914-B3755D79C6F3}" type="presParOf" srcId="{5BADBC49-DA10-417F-AA00-295EAFC5195E}" destId="{61C54068-AF5D-452A-933B-B5215571B0A9}" srcOrd="5" destOrd="0" presId="urn:microsoft.com/office/officeart/2011/layout/TabList"/>
    <dgm:cxn modelId="{DFCD6366-1626-4959-9DE3-6D130C2FD4F8}" type="presParOf" srcId="{5BADBC49-DA10-417F-AA00-295EAFC5195E}" destId="{8E1D3A80-F93C-4E89-9688-F7166DFCD5CD}" srcOrd="6" destOrd="0" presId="urn:microsoft.com/office/officeart/2011/layout/TabList"/>
    <dgm:cxn modelId="{DE2F489D-84CE-46FB-BFF2-69C7926966C6}" type="presParOf" srcId="{8E1D3A80-F93C-4E89-9688-F7166DFCD5CD}" destId="{DCD8F466-AA36-4A10-9785-8670C01A0AB6}" srcOrd="0" destOrd="0" presId="urn:microsoft.com/office/officeart/2011/layout/TabList"/>
    <dgm:cxn modelId="{25D6B448-0CAB-453C-BF26-69D4C509CD03}" type="presParOf" srcId="{8E1D3A80-F93C-4E89-9688-F7166DFCD5CD}" destId="{90501C39-EDC3-4989-B81B-F8E08C3D84E2}" srcOrd="1" destOrd="0" presId="urn:microsoft.com/office/officeart/2011/layout/TabList"/>
    <dgm:cxn modelId="{B8318FA3-90E6-4E39-8F03-401082BE3D46}" type="presParOf" srcId="{8E1D3A80-F93C-4E89-9688-F7166DFCD5CD}" destId="{75ECE7EC-86D1-4C1A-B541-E82932E59C1A}" srcOrd="2" destOrd="0" presId="urn:microsoft.com/office/officeart/2011/layout/TabList"/>
    <dgm:cxn modelId="{63BEED79-E08E-4FF4-92DB-DFDA7C3DF728}" type="presParOf" srcId="{5BADBC49-DA10-417F-AA00-295EAFC5195E}" destId="{9F374528-EA1D-4955-A907-5AB2139564F9}" srcOrd="7" destOrd="0" presId="urn:microsoft.com/office/officeart/2011/layout/Tab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F3148C21-50DE-4E80-A2D8-DC259653D945}" type="doc">
      <dgm:prSet loTypeId="urn:microsoft.com/office/officeart/2011/layout/TabList" loCatId="list" qsTypeId="urn:microsoft.com/office/officeart/2005/8/quickstyle/simple1" qsCatId="simple" csTypeId="urn:microsoft.com/office/officeart/2005/8/colors/accent1_2" csCatId="accent1" phldr="1"/>
      <dgm:spPr/>
      <dgm:t>
        <a:bodyPr/>
        <a:lstStyle/>
        <a:p>
          <a:endParaRPr lang="en-GB"/>
        </a:p>
      </dgm:t>
    </dgm:pt>
    <dgm:pt modelId="{85A26A48-3B12-4612-BD81-D2A6EEDF7356}">
      <dgm:prSet custT="1"/>
      <dgm:spPr/>
      <dgm:t>
        <a:bodyPr/>
        <a:lstStyle/>
        <a:p>
          <a:r>
            <a:rPr lang="en-GB" sz="1200" b="1" dirty="0">
              <a:latin typeface="+mn-lt"/>
            </a:rPr>
            <a:t>Expectation management</a:t>
          </a:r>
          <a:endParaRPr lang="en-GB" sz="1100" b="1" dirty="0">
            <a:latin typeface="+mn-lt"/>
          </a:endParaRPr>
        </a:p>
      </dgm:t>
    </dgm:pt>
    <dgm:pt modelId="{17C8CD88-98E4-483E-81F3-A544C2C47275}" type="parTrans" cxnId="{454439CD-161A-40E0-836C-28334A7BA012}">
      <dgm:prSet/>
      <dgm:spPr/>
      <dgm:t>
        <a:bodyPr/>
        <a:lstStyle/>
        <a:p>
          <a:endParaRPr lang="en-GB"/>
        </a:p>
      </dgm:t>
    </dgm:pt>
    <dgm:pt modelId="{143CB5B0-72AF-4F03-9B67-7D522A7D1137}" type="sibTrans" cxnId="{454439CD-161A-40E0-836C-28334A7BA012}">
      <dgm:prSet/>
      <dgm:spPr/>
      <dgm:t>
        <a:bodyPr/>
        <a:lstStyle/>
        <a:p>
          <a:endParaRPr lang="en-GB"/>
        </a:p>
      </dgm:t>
    </dgm:pt>
    <dgm:pt modelId="{0EB2F175-52AC-47AF-8D2F-6C4BD72B37A2}">
      <dgm:prSet phldrT="[Text]" custT="1"/>
      <dgm:spPr/>
      <dgm:t>
        <a:bodyPr/>
        <a:lstStyle/>
        <a:p>
          <a:r>
            <a:rPr lang="en-GB" sz="1200" b="1" dirty="0">
              <a:latin typeface="+mn-lt"/>
            </a:rPr>
            <a:t>2 statements (Agreement for both 94%)</a:t>
          </a:r>
        </a:p>
      </dgm:t>
    </dgm:pt>
    <dgm:pt modelId="{B0AC2F75-36A1-44AD-8EEC-901FB79FFBFF}" type="parTrans" cxnId="{02A568B1-5E7B-4F3A-8A9F-C2065DEA2A22}">
      <dgm:prSet/>
      <dgm:spPr/>
      <dgm:t>
        <a:bodyPr/>
        <a:lstStyle/>
        <a:p>
          <a:endParaRPr lang="en-GB"/>
        </a:p>
      </dgm:t>
    </dgm:pt>
    <dgm:pt modelId="{C92B0924-FBD8-4902-9486-AF15E43EB2E0}" type="sibTrans" cxnId="{02A568B1-5E7B-4F3A-8A9F-C2065DEA2A22}">
      <dgm:prSet/>
      <dgm:spPr/>
      <dgm:t>
        <a:bodyPr/>
        <a:lstStyle/>
        <a:p>
          <a:endParaRPr lang="en-GB"/>
        </a:p>
      </dgm:t>
    </dgm:pt>
    <dgm:pt modelId="{D7B6C1E9-A256-4664-ABA0-998115C8428D}">
      <dgm:prSet phldrT="[Text]" custT="1"/>
      <dgm:spPr/>
      <dgm:t>
        <a:bodyPr/>
        <a:lstStyle/>
        <a:p>
          <a:r>
            <a:rPr lang="en-GB" sz="1200" dirty="0">
              <a:latin typeface="+mn-lt"/>
            </a:rPr>
            <a:t>Statements covered setting realistic personal goals and providing counselling to adolescents who are ineligible for treatment</a:t>
          </a:r>
        </a:p>
      </dgm:t>
    </dgm:pt>
    <dgm:pt modelId="{237C2014-609C-408D-BD0B-8D92064AE9AB}" type="parTrans" cxnId="{754EE639-6431-4593-A3FB-9DC20926D3AF}">
      <dgm:prSet/>
      <dgm:spPr/>
      <dgm:t>
        <a:bodyPr/>
        <a:lstStyle/>
        <a:p>
          <a:endParaRPr lang="en-GB"/>
        </a:p>
      </dgm:t>
    </dgm:pt>
    <dgm:pt modelId="{13B7D7E4-B6D5-4FE5-904D-11FE4CAA3C2A}" type="sibTrans" cxnId="{754EE639-6431-4593-A3FB-9DC20926D3AF}">
      <dgm:prSet/>
      <dgm:spPr/>
      <dgm:t>
        <a:bodyPr/>
        <a:lstStyle/>
        <a:p>
          <a:endParaRPr lang="en-GB"/>
        </a:p>
      </dgm:t>
    </dgm:pt>
    <dgm:pt modelId="{2FC59F74-030C-4F3B-9B18-145B49C51269}">
      <dgm:prSet phldrT="[Text]" custT="1"/>
      <dgm:spPr/>
      <dgm:t>
        <a:bodyPr/>
        <a:lstStyle/>
        <a:p>
          <a:r>
            <a:rPr lang="en-GB" sz="1200" b="1" dirty="0">
              <a:latin typeface="+mn-lt"/>
            </a:rPr>
            <a:t>Minimum resource requirements</a:t>
          </a:r>
        </a:p>
      </dgm:t>
    </dgm:pt>
    <dgm:pt modelId="{C391B3BE-C310-413F-A829-A703BD6B7211}" type="parTrans" cxnId="{D5103F42-AFCA-4E96-8F14-F18C0438768B}">
      <dgm:prSet/>
      <dgm:spPr/>
      <dgm:t>
        <a:bodyPr/>
        <a:lstStyle/>
        <a:p>
          <a:endParaRPr lang="en-GB"/>
        </a:p>
      </dgm:t>
    </dgm:pt>
    <dgm:pt modelId="{132905CF-BB36-4569-81C3-D342CEB08369}" type="sibTrans" cxnId="{D5103F42-AFCA-4E96-8F14-F18C0438768B}">
      <dgm:prSet/>
      <dgm:spPr/>
      <dgm:t>
        <a:bodyPr/>
        <a:lstStyle/>
        <a:p>
          <a:endParaRPr lang="en-GB"/>
        </a:p>
      </dgm:t>
    </dgm:pt>
    <dgm:pt modelId="{80482013-4C32-41B8-AEF6-C741799FAE60}">
      <dgm:prSet phldrT="[Text]" custT="1"/>
      <dgm:spPr/>
      <dgm:t>
        <a:bodyPr/>
        <a:lstStyle/>
        <a:p>
          <a:r>
            <a:rPr lang="en-GB" sz="1200" b="1" dirty="0">
              <a:latin typeface="+mn-lt"/>
            </a:rPr>
            <a:t>3 statements (Range of agreement of 94–100%)</a:t>
          </a:r>
        </a:p>
      </dgm:t>
    </dgm:pt>
    <dgm:pt modelId="{C4E8834B-4ADA-4ADD-943F-D28D54C58F50}" type="parTrans" cxnId="{AF39BEFD-411F-45AD-BEFC-AF314F9E0D85}">
      <dgm:prSet/>
      <dgm:spPr/>
      <dgm:t>
        <a:bodyPr/>
        <a:lstStyle/>
        <a:p>
          <a:endParaRPr lang="en-GB"/>
        </a:p>
      </dgm:t>
    </dgm:pt>
    <dgm:pt modelId="{7460051D-8541-42DF-963A-BFD7FB04E0F4}" type="sibTrans" cxnId="{AF39BEFD-411F-45AD-BEFC-AF314F9E0D85}">
      <dgm:prSet/>
      <dgm:spPr/>
      <dgm:t>
        <a:bodyPr/>
        <a:lstStyle/>
        <a:p>
          <a:endParaRPr lang="en-GB"/>
        </a:p>
      </dgm:t>
    </dgm:pt>
    <dgm:pt modelId="{64C1A332-88C4-470F-8E97-A930AD0A3965}">
      <dgm:prSet custT="1"/>
      <dgm:spPr/>
      <dgm:t>
        <a:bodyPr/>
        <a:lstStyle/>
        <a:p>
          <a:r>
            <a:rPr lang="en-GB" sz="1200" b="0" dirty="0">
              <a:latin typeface="+mn-lt"/>
            </a:rPr>
            <a:t>Statements covered the need for prescribers to be specialised in ACH or to be an HCP in consultation with an ACH specialist, needs to be in place prior to treatment initiation, and resources that must be in place to manage and coordinate prescription process</a:t>
          </a:r>
          <a:endParaRPr lang="en-GB" sz="1200" b="1" dirty="0">
            <a:latin typeface="+mn-lt"/>
          </a:endParaRPr>
        </a:p>
      </dgm:t>
    </dgm:pt>
    <dgm:pt modelId="{350B43B5-B822-4A06-91F1-EF28B3556DBC}" type="parTrans" cxnId="{026323F5-9386-4053-99B9-0E3CD488E42F}">
      <dgm:prSet/>
      <dgm:spPr/>
      <dgm:t>
        <a:bodyPr/>
        <a:lstStyle/>
        <a:p>
          <a:endParaRPr lang="en-GB"/>
        </a:p>
      </dgm:t>
    </dgm:pt>
    <dgm:pt modelId="{857B78F9-773A-4335-9E3C-235AE2632B1C}" type="sibTrans" cxnId="{026323F5-9386-4053-99B9-0E3CD488E42F}">
      <dgm:prSet/>
      <dgm:spPr/>
      <dgm:t>
        <a:bodyPr/>
        <a:lstStyle/>
        <a:p>
          <a:endParaRPr lang="en-GB"/>
        </a:p>
      </dgm:t>
    </dgm:pt>
    <dgm:pt modelId="{5BADBC49-DA10-417F-AA00-295EAFC5195E}" type="pres">
      <dgm:prSet presAssocID="{F3148C21-50DE-4E80-A2D8-DC259653D945}" presName="Name0" presStyleCnt="0">
        <dgm:presLayoutVars>
          <dgm:chMax/>
          <dgm:chPref val="3"/>
          <dgm:dir/>
          <dgm:animOne val="branch"/>
          <dgm:animLvl val="lvl"/>
        </dgm:presLayoutVars>
      </dgm:prSet>
      <dgm:spPr/>
    </dgm:pt>
    <dgm:pt modelId="{73C34F18-CD39-4B2E-89C6-D216962A4C88}" type="pres">
      <dgm:prSet presAssocID="{85A26A48-3B12-4612-BD81-D2A6EEDF7356}" presName="composite" presStyleCnt="0"/>
      <dgm:spPr/>
    </dgm:pt>
    <dgm:pt modelId="{3F852B7B-3C6A-49C2-B1B4-379BBB52E131}" type="pres">
      <dgm:prSet presAssocID="{85A26A48-3B12-4612-BD81-D2A6EEDF7356}" presName="FirstChild" presStyleLbl="revTx" presStyleIdx="0" presStyleCnt="4" custScaleY="63299" custLinFactNeighborY="2160">
        <dgm:presLayoutVars>
          <dgm:chMax val="0"/>
          <dgm:chPref val="0"/>
          <dgm:bulletEnabled val="1"/>
        </dgm:presLayoutVars>
      </dgm:prSet>
      <dgm:spPr/>
    </dgm:pt>
    <dgm:pt modelId="{F22D47BD-2718-4AB8-8AA7-A811D4C556F8}" type="pres">
      <dgm:prSet presAssocID="{85A26A48-3B12-4612-BD81-D2A6EEDF7356}" presName="Parent" presStyleLbl="alignNode1" presStyleIdx="0" presStyleCnt="2" custScaleY="76283" custLinFactNeighborY="-8802">
        <dgm:presLayoutVars>
          <dgm:chMax val="3"/>
          <dgm:chPref val="3"/>
          <dgm:bulletEnabled val="1"/>
        </dgm:presLayoutVars>
      </dgm:prSet>
      <dgm:spPr/>
    </dgm:pt>
    <dgm:pt modelId="{D495B24B-93D5-4DD1-B388-F8ADB22D5AE1}" type="pres">
      <dgm:prSet presAssocID="{85A26A48-3B12-4612-BD81-D2A6EEDF7356}" presName="Accent" presStyleLbl="parChTrans1D1" presStyleIdx="0" presStyleCnt="2" custLinFactY="-100000" custLinFactNeighborY="-124939"/>
      <dgm:spPr/>
    </dgm:pt>
    <dgm:pt modelId="{04BB9321-4136-436B-B249-9844209402BA}" type="pres">
      <dgm:prSet presAssocID="{85A26A48-3B12-4612-BD81-D2A6EEDF7356}" presName="Child" presStyleLbl="revTx" presStyleIdx="1" presStyleCnt="4" custLinFactY="-2496" custLinFactNeighborY="-100000">
        <dgm:presLayoutVars>
          <dgm:chMax val="0"/>
          <dgm:chPref val="0"/>
          <dgm:bulletEnabled val="1"/>
        </dgm:presLayoutVars>
      </dgm:prSet>
      <dgm:spPr/>
    </dgm:pt>
    <dgm:pt modelId="{E1FFA4CE-A3CC-47B0-8FE3-5C4600613A29}" type="pres">
      <dgm:prSet presAssocID="{143CB5B0-72AF-4F03-9B67-7D522A7D1137}" presName="sibTrans" presStyleCnt="0"/>
      <dgm:spPr/>
    </dgm:pt>
    <dgm:pt modelId="{57596354-73DD-4F8B-91C1-1668905A8C3B}" type="pres">
      <dgm:prSet presAssocID="{2FC59F74-030C-4F3B-9B18-145B49C51269}" presName="composite" presStyleCnt="0"/>
      <dgm:spPr/>
    </dgm:pt>
    <dgm:pt modelId="{60CE2638-65DA-4682-99D3-4E0B8B9A0D9C}" type="pres">
      <dgm:prSet presAssocID="{2FC59F74-030C-4F3B-9B18-145B49C51269}" presName="FirstChild" presStyleLbl="revTx" presStyleIdx="2" presStyleCnt="4" custScaleY="61584" custLinFactY="-11252" custLinFactNeighborY="-100000">
        <dgm:presLayoutVars>
          <dgm:chMax val="0"/>
          <dgm:chPref val="0"/>
          <dgm:bulletEnabled val="1"/>
        </dgm:presLayoutVars>
      </dgm:prSet>
      <dgm:spPr/>
    </dgm:pt>
    <dgm:pt modelId="{88B9D83C-C78F-4214-B1E5-03C8D98A063E}" type="pres">
      <dgm:prSet presAssocID="{2FC59F74-030C-4F3B-9B18-145B49C51269}" presName="Parent" presStyleLbl="alignNode1" presStyleIdx="1" presStyleCnt="2" custScaleY="76559" custLinFactY="-14502" custLinFactNeighborY="-100000">
        <dgm:presLayoutVars>
          <dgm:chMax val="3"/>
          <dgm:chPref val="3"/>
          <dgm:bulletEnabled val="1"/>
        </dgm:presLayoutVars>
      </dgm:prSet>
      <dgm:spPr/>
    </dgm:pt>
    <dgm:pt modelId="{E26806C8-33F7-4EBF-963B-ACDA22223C73}" type="pres">
      <dgm:prSet presAssocID="{2FC59F74-030C-4F3B-9B18-145B49C51269}" presName="Accent" presStyleLbl="parChTrans1D1" presStyleIdx="1" presStyleCnt="2" custLinFactY="-1200000" custLinFactNeighborY="-1255333"/>
      <dgm:spPr/>
    </dgm:pt>
    <dgm:pt modelId="{96BF88CD-EFB4-4B35-AD70-722DF0916FC3}" type="pres">
      <dgm:prSet presAssocID="{2FC59F74-030C-4F3B-9B18-145B49C51269}" presName="Child" presStyleLbl="revTx" presStyleIdx="3" presStyleCnt="4" custScaleY="86047" custLinFactY="-17687" custLinFactNeighborY="-100000">
        <dgm:presLayoutVars>
          <dgm:chMax val="0"/>
          <dgm:chPref val="0"/>
          <dgm:bulletEnabled val="1"/>
        </dgm:presLayoutVars>
      </dgm:prSet>
      <dgm:spPr/>
    </dgm:pt>
  </dgm:ptLst>
  <dgm:cxnLst>
    <dgm:cxn modelId="{56121706-AC16-4221-8392-CEA653DBCD14}" type="presOf" srcId="{64C1A332-88C4-470F-8E97-A930AD0A3965}" destId="{96BF88CD-EFB4-4B35-AD70-722DF0916FC3}" srcOrd="0" destOrd="0" presId="urn:microsoft.com/office/officeart/2011/layout/TabList"/>
    <dgm:cxn modelId="{754EE639-6431-4593-A3FB-9DC20926D3AF}" srcId="{85A26A48-3B12-4612-BD81-D2A6EEDF7356}" destId="{D7B6C1E9-A256-4664-ABA0-998115C8428D}" srcOrd="1" destOrd="0" parTransId="{237C2014-609C-408D-BD0B-8D92064AE9AB}" sibTransId="{13B7D7E4-B6D5-4FE5-904D-11FE4CAA3C2A}"/>
    <dgm:cxn modelId="{C9970461-C18F-42CA-A980-CF9C163C7EBF}" type="presOf" srcId="{F3148C21-50DE-4E80-A2D8-DC259653D945}" destId="{5BADBC49-DA10-417F-AA00-295EAFC5195E}" srcOrd="0" destOrd="0" presId="urn:microsoft.com/office/officeart/2011/layout/TabList"/>
    <dgm:cxn modelId="{D5103F42-AFCA-4E96-8F14-F18C0438768B}" srcId="{F3148C21-50DE-4E80-A2D8-DC259653D945}" destId="{2FC59F74-030C-4F3B-9B18-145B49C51269}" srcOrd="1" destOrd="0" parTransId="{C391B3BE-C310-413F-A829-A703BD6B7211}" sibTransId="{132905CF-BB36-4569-81C3-D342CEB08369}"/>
    <dgm:cxn modelId="{DE354953-E2DB-489F-95C3-007327E5D50E}" type="presOf" srcId="{D7B6C1E9-A256-4664-ABA0-998115C8428D}" destId="{04BB9321-4136-436B-B249-9844209402BA}" srcOrd="0" destOrd="0" presId="urn:microsoft.com/office/officeart/2011/layout/TabList"/>
    <dgm:cxn modelId="{02551559-579E-449D-BAF1-545A070240D7}" type="presOf" srcId="{2FC59F74-030C-4F3B-9B18-145B49C51269}" destId="{88B9D83C-C78F-4214-B1E5-03C8D98A063E}" srcOrd="0" destOrd="0" presId="urn:microsoft.com/office/officeart/2011/layout/TabList"/>
    <dgm:cxn modelId="{EC7AC7AA-65A6-4199-B7BB-854AED027A44}" type="presOf" srcId="{80482013-4C32-41B8-AEF6-C741799FAE60}" destId="{60CE2638-65DA-4682-99D3-4E0B8B9A0D9C}" srcOrd="0" destOrd="0" presId="urn:microsoft.com/office/officeart/2011/layout/TabList"/>
    <dgm:cxn modelId="{02A568B1-5E7B-4F3A-8A9F-C2065DEA2A22}" srcId="{85A26A48-3B12-4612-BD81-D2A6EEDF7356}" destId="{0EB2F175-52AC-47AF-8D2F-6C4BD72B37A2}" srcOrd="0" destOrd="0" parTransId="{B0AC2F75-36A1-44AD-8EEC-901FB79FFBFF}" sibTransId="{C92B0924-FBD8-4902-9486-AF15E43EB2E0}"/>
    <dgm:cxn modelId="{454439CD-161A-40E0-836C-28334A7BA012}" srcId="{F3148C21-50DE-4E80-A2D8-DC259653D945}" destId="{85A26A48-3B12-4612-BD81-D2A6EEDF7356}" srcOrd="0" destOrd="0" parTransId="{17C8CD88-98E4-483E-81F3-A544C2C47275}" sibTransId="{143CB5B0-72AF-4F03-9B67-7D522A7D1137}"/>
    <dgm:cxn modelId="{9BF092EB-7B35-4F29-9AFB-C30E2777A3A1}" type="presOf" srcId="{85A26A48-3B12-4612-BD81-D2A6EEDF7356}" destId="{F22D47BD-2718-4AB8-8AA7-A811D4C556F8}" srcOrd="0" destOrd="0" presId="urn:microsoft.com/office/officeart/2011/layout/TabList"/>
    <dgm:cxn modelId="{026323F5-9386-4053-99B9-0E3CD488E42F}" srcId="{2FC59F74-030C-4F3B-9B18-145B49C51269}" destId="{64C1A332-88C4-470F-8E97-A930AD0A3965}" srcOrd="1" destOrd="0" parTransId="{350B43B5-B822-4A06-91F1-EF28B3556DBC}" sibTransId="{857B78F9-773A-4335-9E3C-235AE2632B1C}"/>
    <dgm:cxn modelId="{AF39BEFD-411F-45AD-BEFC-AF314F9E0D85}" srcId="{2FC59F74-030C-4F3B-9B18-145B49C51269}" destId="{80482013-4C32-41B8-AEF6-C741799FAE60}" srcOrd="0" destOrd="0" parTransId="{C4E8834B-4ADA-4ADD-943F-D28D54C58F50}" sibTransId="{7460051D-8541-42DF-963A-BFD7FB04E0F4}"/>
    <dgm:cxn modelId="{5FF159FE-CCC6-418A-8154-E90EB472007B}" type="presOf" srcId="{0EB2F175-52AC-47AF-8D2F-6C4BD72B37A2}" destId="{3F852B7B-3C6A-49C2-B1B4-379BBB52E131}" srcOrd="0" destOrd="0" presId="urn:microsoft.com/office/officeart/2011/layout/TabList"/>
    <dgm:cxn modelId="{73E3E473-4825-4759-BCBF-21479C6AFDD0}" type="presParOf" srcId="{5BADBC49-DA10-417F-AA00-295EAFC5195E}" destId="{73C34F18-CD39-4B2E-89C6-D216962A4C88}" srcOrd="0" destOrd="0" presId="urn:microsoft.com/office/officeart/2011/layout/TabList"/>
    <dgm:cxn modelId="{8DEBBE5B-AE31-41E1-B746-663E63891158}" type="presParOf" srcId="{73C34F18-CD39-4B2E-89C6-D216962A4C88}" destId="{3F852B7B-3C6A-49C2-B1B4-379BBB52E131}" srcOrd="0" destOrd="0" presId="urn:microsoft.com/office/officeart/2011/layout/TabList"/>
    <dgm:cxn modelId="{600DCCDD-2F30-46E4-AD07-CC42D8B6FEB3}" type="presParOf" srcId="{73C34F18-CD39-4B2E-89C6-D216962A4C88}" destId="{F22D47BD-2718-4AB8-8AA7-A811D4C556F8}" srcOrd="1" destOrd="0" presId="urn:microsoft.com/office/officeart/2011/layout/TabList"/>
    <dgm:cxn modelId="{D448442A-FDB7-4766-8021-3E012DFFDED8}" type="presParOf" srcId="{73C34F18-CD39-4B2E-89C6-D216962A4C88}" destId="{D495B24B-93D5-4DD1-B388-F8ADB22D5AE1}" srcOrd="2" destOrd="0" presId="urn:microsoft.com/office/officeart/2011/layout/TabList"/>
    <dgm:cxn modelId="{8F12494B-E599-472D-944C-5FD443DA1EA7}" type="presParOf" srcId="{5BADBC49-DA10-417F-AA00-295EAFC5195E}" destId="{04BB9321-4136-436B-B249-9844209402BA}" srcOrd="1" destOrd="0" presId="urn:microsoft.com/office/officeart/2011/layout/TabList"/>
    <dgm:cxn modelId="{ED4130C6-0E4E-4BF6-AB7F-180D27EE5784}" type="presParOf" srcId="{5BADBC49-DA10-417F-AA00-295EAFC5195E}" destId="{E1FFA4CE-A3CC-47B0-8FE3-5C4600613A29}" srcOrd="2" destOrd="0" presId="urn:microsoft.com/office/officeart/2011/layout/TabList"/>
    <dgm:cxn modelId="{22A3BC6B-B79C-4BC8-BA25-2811A995F1B1}" type="presParOf" srcId="{5BADBC49-DA10-417F-AA00-295EAFC5195E}" destId="{57596354-73DD-4F8B-91C1-1668905A8C3B}" srcOrd="3" destOrd="0" presId="urn:microsoft.com/office/officeart/2011/layout/TabList"/>
    <dgm:cxn modelId="{8177458A-4B3A-4E53-87ED-63DC9B5EE267}" type="presParOf" srcId="{57596354-73DD-4F8B-91C1-1668905A8C3B}" destId="{60CE2638-65DA-4682-99D3-4E0B8B9A0D9C}" srcOrd="0" destOrd="0" presId="urn:microsoft.com/office/officeart/2011/layout/TabList"/>
    <dgm:cxn modelId="{FD703305-59FE-48D2-AD72-0AB12825C2CE}" type="presParOf" srcId="{57596354-73DD-4F8B-91C1-1668905A8C3B}" destId="{88B9D83C-C78F-4214-B1E5-03C8D98A063E}" srcOrd="1" destOrd="0" presId="urn:microsoft.com/office/officeart/2011/layout/TabList"/>
    <dgm:cxn modelId="{6CE75F2D-62A7-483D-845A-5F78C7A49B1A}" type="presParOf" srcId="{57596354-73DD-4F8B-91C1-1668905A8C3B}" destId="{E26806C8-33F7-4EBF-963B-ACDA22223C73}" srcOrd="2" destOrd="0" presId="urn:microsoft.com/office/officeart/2011/layout/TabList"/>
    <dgm:cxn modelId="{37671855-DDCF-46F4-A43C-1AC6D5C95986}" type="presParOf" srcId="{5BADBC49-DA10-417F-AA00-295EAFC5195E}" destId="{96BF88CD-EFB4-4B35-AD70-722DF0916FC3}" srcOrd="4" destOrd="0" presId="urn:microsoft.com/office/officeart/2011/layout/Tab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ABC2AF6F-D0AA-4DB9-80B7-6E3EADB38805}" type="doc">
      <dgm:prSet loTypeId="urn:microsoft.com/office/officeart/2011/layout/TabList" loCatId="list" qsTypeId="urn:microsoft.com/office/officeart/2005/8/quickstyle/simple1" qsCatId="simple" csTypeId="urn:microsoft.com/office/officeart/2005/8/colors/accent2_2" csCatId="accent2" phldr="1"/>
      <dgm:spPr/>
      <dgm:t>
        <a:bodyPr/>
        <a:lstStyle/>
        <a:p>
          <a:endParaRPr lang="en-GB"/>
        </a:p>
      </dgm:t>
    </dgm:pt>
    <dgm:pt modelId="{01BB73BC-A096-4D97-AA4F-A0043B77A1C8}">
      <dgm:prSet phldrT="[Text]" custT="1"/>
      <dgm:spPr/>
      <dgm:t>
        <a:bodyPr/>
        <a:lstStyle/>
        <a:p>
          <a:r>
            <a:rPr lang="en-GB" sz="1200" b="1" dirty="0">
              <a:latin typeface="+mn-lt"/>
            </a:rPr>
            <a:t>Injection training and first dose</a:t>
          </a:r>
          <a:endParaRPr lang="en-GB" sz="1400" dirty="0">
            <a:latin typeface="+mn-lt"/>
          </a:endParaRPr>
        </a:p>
      </dgm:t>
    </dgm:pt>
    <dgm:pt modelId="{12360AF9-4423-43B7-B8C9-BBDFFB5395EA}" type="parTrans" cxnId="{2E772032-469F-4769-9BCF-E5CC13909ECB}">
      <dgm:prSet/>
      <dgm:spPr/>
      <dgm:t>
        <a:bodyPr/>
        <a:lstStyle/>
        <a:p>
          <a:endParaRPr lang="en-GB"/>
        </a:p>
      </dgm:t>
    </dgm:pt>
    <dgm:pt modelId="{C4CA56F2-6C6D-4423-80EF-C6EB0ECB1C6F}" type="sibTrans" cxnId="{2E772032-469F-4769-9BCF-E5CC13909ECB}">
      <dgm:prSet/>
      <dgm:spPr/>
      <dgm:t>
        <a:bodyPr/>
        <a:lstStyle/>
        <a:p>
          <a:endParaRPr lang="en-GB"/>
        </a:p>
      </dgm:t>
    </dgm:pt>
    <dgm:pt modelId="{533BBDD8-26EF-46CB-9995-42BEB348F043}">
      <dgm:prSet phldrT="[Text]" custT="1"/>
      <dgm:spPr/>
      <dgm:t>
        <a:bodyPr/>
        <a:lstStyle/>
        <a:p>
          <a:r>
            <a:rPr lang="en-GB" sz="1200" b="1" dirty="0">
              <a:latin typeface="+mn-lt"/>
            </a:rPr>
            <a:t>6 statements (Range of agreement of 88–100%)</a:t>
          </a:r>
        </a:p>
      </dgm:t>
    </dgm:pt>
    <dgm:pt modelId="{66690F89-1303-41CC-A3FE-4C4B36B4B389}" type="parTrans" cxnId="{333C4825-4482-423E-A159-15036945462D}">
      <dgm:prSet/>
      <dgm:spPr/>
      <dgm:t>
        <a:bodyPr/>
        <a:lstStyle/>
        <a:p>
          <a:endParaRPr lang="en-GB"/>
        </a:p>
      </dgm:t>
    </dgm:pt>
    <dgm:pt modelId="{B2A75E87-F116-4921-9E32-94F873B2AD06}" type="sibTrans" cxnId="{333C4825-4482-423E-A159-15036945462D}">
      <dgm:prSet/>
      <dgm:spPr/>
      <dgm:t>
        <a:bodyPr/>
        <a:lstStyle/>
        <a:p>
          <a:endParaRPr lang="en-GB"/>
        </a:p>
      </dgm:t>
    </dgm:pt>
    <dgm:pt modelId="{30D6D09E-DBC6-425C-B6BB-816F1F92274A}">
      <dgm:prSet phldrT="[Text]" custT="1"/>
      <dgm:spPr/>
      <dgm:t>
        <a:bodyPr/>
        <a:lstStyle/>
        <a:p>
          <a:r>
            <a:rPr lang="en-GB" sz="1200" dirty="0">
              <a:latin typeface="+mn-lt"/>
            </a:rPr>
            <a:t>Statements covered education on managing pain and AEs, ensuring patients and caregivers are prepared for the commitment to daily injections, and establishing injections as routine, low risk of hypotension and staying hydrated, education on injection technique, site rotation, and injection without nurse supervision, injection supervision during first dose to ensure correct technique and establish child tolerance, observation during first dosing, communication between patients and caregivers, and specialists or specialist centres</a:t>
          </a:r>
          <a:endParaRPr lang="en-GB" sz="1200" b="1" dirty="0">
            <a:latin typeface="+mn-lt"/>
          </a:endParaRPr>
        </a:p>
      </dgm:t>
    </dgm:pt>
    <dgm:pt modelId="{3A1DB792-DEE9-42F5-99B7-6F6D1CA60F70}" type="parTrans" cxnId="{67C01E24-9B3D-459A-B02D-B221661540BD}">
      <dgm:prSet/>
      <dgm:spPr/>
      <dgm:t>
        <a:bodyPr/>
        <a:lstStyle/>
        <a:p>
          <a:endParaRPr lang="en-GB"/>
        </a:p>
      </dgm:t>
    </dgm:pt>
    <dgm:pt modelId="{92D7783A-5564-49EB-B03C-0688632CD6A0}" type="sibTrans" cxnId="{67C01E24-9B3D-459A-B02D-B221661540BD}">
      <dgm:prSet/>
      <dgm:spPr/>
      <dgm:t>
        <a:bodyPr/>
        <a:lstStyle/>
        <a:p>
          <a:endParaRPr lang="en-GB"/>
        </a:p>
      </dgm:t>
    </dgm:pt>
    <dgm:pt modelId="{59E88536-7511-4CA7-B70D-225732AC3B4E}" type="pres">
      <dgm:prSet presAssocID="{ABC2AF6F-D0AA-4DB9-80B7-6E3EADB38805}" presName="Name0" presStyleCnt="0">
        <dgm:presLayoutVars>
          <dgm:chMax/>
          <dgm:chPref val="3"/>
          <dgm:dir/>
          <dgm:animOne val="branch"/>
          <dgm:animLvl val="lvl"/>
        </dgm:presLayoutVars>
      </dgm:prSet>
      <dgm:spPr/>
    </dgm:pt>
    <dgm:pt modelId="{0A24D55C-0CF6-4F45-8F50-C6543BB3DB50}" type="pres">
      <dgm:prSet presAssocID="{01BB73BC-A096-4D97-AA4F-A0043B77A1C8}" presName="composite" presStyleCnt="0"/>
      <dgm:spPr/>
    </dgm:pt>
    <dgm:pt modelId="{4C9ACE43-B051-4E82-BF4B-20B68BBE5F78}" type="pres">
      <dgm:prSet presAssocID="{01BB73BC-A096-4D97-AA4F-A0043B77A1C8}" presName="FirstChild" presStyleLbl="revTx" presStyleIdx="0" presStyleCnt="2" custScaleY="25921" custLinFactNeighborY="-44974">
        <dgm:presLayoutVars>
          <dgm:chMax val="0"/>
          <dgm:chPref val="0"/>
          <dgm:bulletEnabled val="1"/>
        </dgm:presLayoutVars>
      </dgm:prSet>
      <dgm:spPr/>
    </dgm:pt>
    <dgm:pt modelId="{EB664821-0CBD-424A-BB7F-AAE1D1D55B8E}" type="pres">
      <dgm:prSet presAssocID="{01BB73BC-A096-4D97-AA4F-A0043B77A1C8}" presName="Parent" presStyleLbl="alignNode1" presStyleIdx="0" presStyleCnt="1" custScaleY="41419" custLinFactNeighborY="-50333">
        <dgm:presLayoutVars>
          <dgm:chMax val="3"/>
          <dgm:chPref val="3"/>
          <dgm:bulletEnabled val="1"/>
        </dgm:presLayoutVars>
      </dgm:prSet>
      <dgm:spPr/>
    </dgm:pt>
    <dgm:pt modelId="{397DD84D-4B53-4E44-9C57-E9C615C09BA3}" type="pres">
      <dgm:prSet presAssocID="{01BB73BC-A096-4D97-AA4F-A0043B77A1C8}" presName="Accent" presStyleLbl="parChTrans1D1" presStyleIdx="0" presStyleCnt="1" custLinFactY="-1400000" custLinFactNeighborY="-1461452"/>
      <dgm:spPr/>
    </dgm:pt>
    <dgm:pt modelId="{48C4ED12-FB8F-4744-9051-611F0F86CD3F}" type="pres">
      <dgm:prSet presAssocID="{01BB73BC-A096-4D97-AA4F-A0043B77A1C8}" presName="Child" presStyleLbl="revTx" presStyleIdx="1" presStyleCnt="2" custScaleY="64137" custLinFactY="-4039" custLinFactNeighborY="-100000">
        <dgm:presLayoutVars>
          <dgm:chMax val="0"/>
          <dgm:chPref val="0"/>
          <dgm:bulletEnabled val="1"/>
        </dgm:presLayoutVars>
      </dgm:prSet>
      <dgm:spPr/>
    </dgm:pt>
  </dgm:ptLst>
  <dgm:cxnLst>
    <dgm:cxn modelId="{4C4A9E0C-4861-48A3-83E3-39DE9677FE8D}" type="presOf" srcId="{ABC2AF6F-D0AA-4DB9-80B7-6E3EADB38805}" destId="{59E88536-7511-4CA7-B70D-225732AC3B4E}" srcOrd="0" destOrd="0" presId="urn:microsoft.com/office/officeart/2011/layout/TabList"/>
    <dgm:cxn modelId="{67C01E24-9B3D-459A-B02D-B221661540BD}" srcId="{01BB73BC-A096-4D97-AA4F-A0043B77A1C8}" destId="{30D6D09E-DBC6-425C-B6BB-816F1F92274A}" srcOrd="1" destOrd="0" parTransId="{3A1DB792-DEE9-42F5-99B7-6F6D1CA60F70}" sibTransId="{92D7783A-5564-49EB-B03C-0688632CD6A0}"/>
    <dgm:cxn modelId="{333C4825-4482-423E-A159-15036945462D}" srcId="{01BB73BC-A096-4D97-AA4F-A0043B77A1C8}" destId="{533BBDD8-26EF-46CB-9995-42BEB348F043}" srcOrd="0" destOrd="0" parTransId="{66690F89-1303-41CC-A3FE-4C4B36B4B389}" sibTransId="{B2A75E87-F116-4921-9E32-94F873B2AD06}"/>
    <dgm:cxn modelId="{2E772032-469F-4769-9BCF-E5CC13909ECB}" srcId="{ABC2AF6F-D0AA-4DB9-80B7-6E3EADB38805}" destId="{01BB73BC-A096-4D97-AA4F-A0043B77A1C8}" srcOrd="0" destOrd="0" parTransId="{12360AF9-4423-43B7-B8C9-BBDFFB5395EA}" sibTransId="{C4CA56F2-6C6D-4423-80EF-C6EB0ECB1C6F}"/>
    <dgm:cxn modelId="{4E02204F-8C00-4652-B872-E74E783896A4}" type="presOf" srcId="{01BB73BC-A096-4D97-AA4F-A0043B77A1C8}" destId="{EB664821-0CBD-424A-BB7F-AAE1D1D55B8E}" srcOrd="0" destOrd="0" presId="urn:microsoft.com/office/officeart/2011/layout/TabList"/>
    <dgm:cxn modelId="{98F7F698-838B-4B26-B494-279EB12BE741}" type="presOf" srcId="{533BBDD8-26EF-46CB-9995-42BEB348F043}" destId="{4C9ACE43-B051-4E82-BF4B-20B68BBE5F78}" srcOrd="0" destOrd="0" presId="urn:microsoft.com/office/officeart/2011/layout/TabList"/>
    <dgm:cxn modelId="{AFE87ED9-2849-4BA9-8064-E414D1B49A1B}" type="presOf" srcId="{30D6D09E-DBC6-425C-B6BB-816F1F92274A}" destId="{48C4ED12-FB8F-4744-9051-611F0F86CD3F}" srcOrd="0" destOrd="0" presId="urn:microsoft.com/office/officeart/2011/layout/TabList"/>
    <dgm:cxn modelId="{99E733AF-C19B-4A96-AE89-60F5DE28A4B0}" type="presParOf" srcId="{59E88536-7511-4CA7-B70D-225732AC3B4E}" destId="{0A24D55C-0CF6-4F45-8F50-C6543BB3DB50}" srcOrd="0" destOrd="0" presId="urn:microsoft.com/office/officeart/2011/layout/TabList"/>
    <dgm:cxn modelId="{84F926A5-216D-4AAE-AD9B-BB160269492B}" type="presParOf" srcId="{0A24D55C-0CF6-4F45-8F50-C6543BB3DB50}" destId="{4C9ACE43-B051-4E82-BF4B-20B68BBE5F78}" srcOrd="0" destOrd="0" presId="urn:microsoft.com/office/officeart/2011/layout/TabList"/>
    <dgm:cxn modelId="{4A497A48-1113-4530-97D6-02F8B257DA0F}" type="presParOf" srcId="{0A24D55C-0CF6-4F45-8F50-C6543BB3DB50}" destId="{EB664821-0CBD-424A-BB7F-AAE1D1D55B8E}" srcOrd="1" destOrd="0" presId="urn:microsoft.com/office/officeart/2011/layout/TabList"/>
    <dgm:cxn modelId="{9C075172-3EB3-4B5A-951E-1CEDE2B98760}" type="presParOf" srcId="{0A24D55C-0CF6-4F45-8F50-C6543BB3DB50}" destId="{397DD84D-4B53-4E44-9C57-E9C615C09BA3}" srcOrd="2" destOrd="0" presId="urn:microsoft.com/office/officeart/2011/layout/TabList"/>
    <dgm:cxn modelId="{DD33E04C-014A-4B69-99AF-7E1330025AC1}" type="presParOf" srcId="{59E88536-7511-4CA7-B70D-225732AC3B4E}" destId="{48C4ED12-FB8F-4744-9051-611F0F86CD3F}" srcOrd="1" destOrd="0" presId="urn:microsoft.com/office/officeart/2011/layout/Tab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2D52B8DA-2790-45B2-9771-90729B863108}" type="doc">
      <dgm:prSet loTypeId="urn:microsoft.com/office/officeart/2011/layout/TabList" loCatId="list" qsTypeId="urn:microsoft.com/office/officeart/2005/8/quickstyle/simple1" qsCatId="simple" csTypeId="urn:microsoft.com/office/officeart/2005/8/colors/accent3_2" csCatId="accent3" phldr="1"/>
      <dgm:spPr/>
      <dgm:t>
        <a:bodyPr/>
        <a:lstStyle/>
        <a:p>
          <a:endParaRPr lang="en-GB"/>
        </a:p>
      </dgm:t>
    </dgm:pt>
    <dgm:pt modelId="{8F71424A-8156-40FC-9328-AE139A7D8B16}">
      <dgm:prSet phldrT="[Text]" custT="1"/>
      <dgm:spPr/>
      <dgm:t>
        <a:bodyPr/>
        <a:lstStyle/>
        <a:p>
          <a:r>
            <a:rPr lang="en-GB" sz="1200" b="1" dirty="0">
              <a:latin typeface="+mn-lt"/>
            </a:rPr>
            <a:t>Monitoring of vosoritide therapy</a:t>
          </a:r>
        </a:p>
      </dgm:t>
    </dgm:pt>
    <dgm:pt modelId="{F3F69979-A5D9-4A80-B9E2-613C21557FA2}" type="parTrans" cxnId="{1658A70E-ABCA-4EE1-9737-4F5A8D9DEADB}">
      <dgm:prSet/>
      <dgm:spPr/>
      <dgm:t>
        <a:bodyPr/>
        <a:lstStyle/>
        <a:p>
          <a:endParaRPr lang="en-GB"/>
        </a:p>
      </dgm:t>
    </dgm:pt>
    <dgm:pt modelId="{5B8E4239-7C41-481D-AEB8-485FE8E91AE4}" type="sibTrans" cxnId="{1658A70E-ABCA-4EE1-9737-4F5A8D9DEADB}">
      <dgm:prSet/>
      <dgm:spPr/>
      <dgm:t>
        <a:bodyPr/>
        <a:lstStyle/>
        <a:p>
          <a:endParaRPr lang="en-GB"/>
        </a:p>
      </dgm:t>
    </dgm:pt>
    <dgm:pt modelId="{F169BABA-0664-4985-A57E-0700F720B370}">
      <dgm:prSet phldrT="[Text]" custT="1"/>
      <dgm:spPr/>
      <dgm:t>
        <a:bodyPr/>
        <a:lstStyle/>
        <a:p>
          <a:r>
            <a:rPr lang="en-GB" sz="1200" b="1" dirty="0">
              <a:latin typeface="+mn-lt"/>
            </a:rPr>
            <a:t>4 statements (Range of agreement of 81–100%)</a:t>
          </a:r>
        </a:p>
      </dgm:t>
    </dgm:pt>
    <dgm:pt modelId="{BF3E56E7-E309-46AD-A82E-1D80480AA464}" type="parTrans" cxnId="{8524AD37-E3F3-48EC-A515-510386A940EF}">
      <dgm:prSet/>
      <dgm:spPr/>
      <dgm:t>
        <a:bodyPr/>
        <a:lstStyle/>
        <a:p>
          <a:endParaRPr lang="en-GB"/>
        </a:p>
      </dgm:t>
    </dgm:pt>
    <dgm:pt modelId="{0C62F5BD-A0E5-4141-9C12-6973714A51BD}" type="sibTrans" cxnId="{8524AD37-E3F3-48EC-A515-510386A940EF}">
      <dgm:prSet/>
      <dgm:spPr/>
      <dgm:t>
        <a:bodyPr/>
        <a:lstStyle/>
        <a:p>
          <a:endParaRPr lang="en-GB"/>
        </a:p>
      </dgm:t>
    </dgm:pt>
    <dgm:pt modelId="{73B07417-44FE-457E-9FCB-B4273E74836C}">
      <dgm:prSet phldrT="[Text]" custT="1"/>
      <dgm:spPr/>
      <dgm:t>
        <a:bodyPr/>
        <a:lstStyle/>
        <a:p>
          <a:r>
            <a:rPr lang="en-GB" sz="1200" dirty="0">
              <a:latin typeface="+mn-lt"/>
            </a:rPr>
            <a:t>Statements covered assessment and supporting ongoing treatment decisions and motivation, organising follow-up, ensuring follow-up is similar to that of patients not receiving vosoritide to maintain equity of care, and planning for the socioeconomic impact of vosoritide</a:t>
          </a:r>
        </a:p>
      </dgm:t>
    </dgm:pt>
    <dgm:pt modelId="{CDCF10EF-7DF7-4660-B755-3EF642899378}" type="parTrans" cxnId="{30971532-6F22-4701-BBB4-8B17FA07ABE2}">
      <dgm:prSet/>
      <dgm:spPr/>
      <dgm:t>
        <a:bodyPr/>
        <a:lstStyle/>
        <a:p>
          <a:endParaRPr lang="en-GB"/>
        </a:p>
      </dgm:t>
    </dgm:pt>
    <dgm:pt modelId="{89DBA978-9516-4578-B78A-0F73986BC6DB}" type="sibTrans" cxnId="{30971532-6F22-4701-BBB4-8B17FA07ABE2}">
      <dgm:prSet/>
      <dgm:spPr/>
      <dgm:t>
        <a:bodyPr/>
        <a:lstStyle/>
        <a:p>
          <a:endParaRPr lang="en-GB"/>
        </a:p>
      </dgm:t>
    </dgm:pt>
    <dgm:pt modelId="{FB2EDAC9-9C0F-424B-8ADC-49908D2505D9}">
      <dgm:prSet phldrT="[Text]" custT="1"/>
      <dgm:spPr/>
      <dgm:t>
        <a:bodyPr/>
        <a:lstStyle/>
        <a:p>
          <a:r>
            <a:rPr lang="en-GB" sz="1200" b="1" dirty="0">
              <a:latin typeface="+mn-lt"/>
            </a:rPr>
            <a:t>Early follow-up</a:t>
          </a:r>
        </a:p>
      </dgm:t>
    </dgm:pt>
    <dgm:pt modelId="{4FABFEF1-1B9F-4EAC-8EA9-D87964A400DB}" type="parTrans" cxnId="{753A32C0-943B-4F58-B1A2-140C22E697B7}">
      <dgm:prSet/>
      <dgm:spPr/>
      <dgm:t>
        <a:bodyPr/>
        <a:lstStyle/>
        <a:p>
          <a:endParaRPr lang="en-GB"/>
        </a:p>
      </dgm:t>
    </dgm:pt>
    <dgm:pt modelId="{E62BDE58-4E76-4D77-9979-6B1C062FC418}" type="sibTrans" cxnId="{753A32C0-943B-4F58-B1A2-140C22E697B7}">
      <dgm:prSet/>
      <dgm:spPr/>
      <dgm:t>
        <a:bodyPr/>
        <a:lstStyle/>
        <a:p>
          <a:endParaRPr lang="en-GB"/>
        </a:p>
      </dgm:t>
    </dgm:pt>
    <dgm:pt modelId="{B7725EFB-AF95-48B7-A478-34244ED78726}">
      <dgm:prSet phldrT="[Text]" custT="1"/>
      <dgm:spPr/>
      <dgm:t>
        <a:bodyPr/>
        <a:lstStyle/>
        <a:p>
          <a:r>
            <a:rPr lang="en-GB" sz="1200" b="1" dirty="0">
              <a:latin typeface="+mn-lt"/>
            </a:rPr>
            <a:t>3 statements (Range of agreement of 81–88%)</a:t>
          </a:r>
        </a:p>
      </dgm:t>
    </dgm:pt>
    <dgm:pt modelId="{681179C5-8528-4A55-B9D5-5F899A9C13A8}" type="parTrans" cxnId="{44E904B5-8FE2-426C-B94C-333951FB5C16}">
      <dgm:prSet/>
      <dgm:spPr/>
      <dgm:t>
        <a:bodyPr/>
        <a:lstStyle/>
        <a:p>
          <a:endParaRPr lang="en-GB"/>
        </a:p>
      </dgm:t>
    </dgm:pt>
    <dgm:pt modelId="{1923FBB9-8C44-4A34-962C-59F6E07BBDFD}" type="sibTrans" cxnId="{44E904B5-8FE2-426C-B94C-333951FB5C16}">
      <dgm:prSet/>
      <dgm:spPr/>
      <dgm:t>
        <a:bodyPr/>
        <a:lstStyle/>
        <a:p>
          <a:endParaRPr lang="en-GB"/>
        </a:p>
      </dgm:t>
    </dgm:pt>
    <dgm:pt modelId="{9F582251-2ECF-426F-80E9-63785F9D2C33}">
      <dgm:prSet phldrT="[Text]" custT="1"/>
      <dgm:spPr/>
      <dgm:t>
        <a:bodyPr/>
        <a:lstStyle/>
        <a:p>
          <a:r>
            <a:rPr lang="en-GB" sz="1200" b="0" dirty="0">
              <a:latin typeface="+mn-lt"/>
            </a:rPr>
            <a:t>Statements covered early and individualised follow up, focus of 1-week follow-up, and focus of 4-week follow-up</a:t>
          </a:r>
        </a:p>
      </dgm:t>
    </dgm:pt>
    <dgm:pt modelId="{157FE333-7017-46FB-BBCA-8F2E8A79B278}" type="parTrans" cxnId="{835796F1-42E3-4927-9523-01219F20A3EF}">
      <dgm:prSet/>
      <dgm:spPr/>
      <dgm:t>
        <a:bodyPr/>
        <a:lstStyle/>
        <a:p>
          <a:endParaRPr lang="en-GB"/>
        </a:p>
      </dgm:t>
    </dgm:pt>
    <dgm:pt modelId="{451DEB4E-07DA-470E-BB51-4D91C40822DD}" type="sibTrans" cxnId="{835796F1-42E3-4927-9523-01219F20A3EF}">
      <dgm:prSet/>
      <dgm:spPr/>
      <dgm:t>
        <a:bodyPr/>
        <a:lstStyle/>
        <a:p>
          <a:endParaRPr lang="en-GB"/>
        </a:p>
      </dgm:t>
    </dgm:pt>
    <dgm:pt modelId="{B0DB0757-4250-462A-856D-374BA62EF764}">
      <dgm:prSet custT="1"/>
      <dgm:spPr/>
      <dgm:t>
        <a:bodyPr/>
        <a:lstStyle/>
        <a:p>
          <a:r>
            <a:rPr lang="en-GB" sz="1200" b="1" dirty="0">
              <a:latin typeface="+mn-lt"/>
            </a:rPr>
            <a:t>Recommended ongoing monitoring across age groups</a:t>
          </a:r>
        </a:p>
      </dgm:t>
    </dgm:pt>
    <dgm:pt modelId="{5580383D-F2D6-4076-BFC6-B2D5A725D23B}" type="parTrans" cxnId="{48A33B8E-F194-4DF1-ADC5-87673CF274FD}">
      <dgm:prSet/>
      <dgm:spPr/>
      <dgm:t>
        <a:bodyPr/>
        <a:lstStyle/>
        <a:p>
          <a:endParaRPr lang="en-GB"/>
        </a:p>
      </dgm:t>
    </dgm:pt>
    <dgm:pt modelId="{B2FA87D9-EFBF-4083-A5F7-137630719974}" type="sibTrans" cxnId="{48A33B8E-F194-4DF1-ADC5-87673CF274FD}">
      <dgm:prSet/>
      <dgm:spPr/>
      <dgm:t>
        <a:bodyPr/>
        <a:lstStyle/>
        <a:p>
          <a:endParaRPr lang="en-GB"/>
        </a:p>
      </dgm:t>
    </dgm:pt>
    <dgm:pt modelId="{2B39336D-4CF8-4ADA-9F0E-484A95B047CC}">
      <dgm:prSet custT="1"/>
      <dgm:spPr/>
      <dgm:t>
        <a:bodyPr/>
        <a:lstStyle/>
        <a:p>
          <a:r>
            <a:rPr lang="en-GB" sz="1200" b="1" dirty="0">
              <a:latin typeface="+mn-lt"/>
            </a:rPr>
            <a:t>19 statements (Range of agreement of 81–100%)</a:t>
          </a:r>
        </a:p>
      </dgm:t>
    </dgm:pt>
    <dgm:pt modelId="{DC7B4EE2-C297-430B-82B5-05396040B338}" type="parTrans" cxnId="{25D5A77E-605B-46DE-8BDE-08A836E0033B}">
      <dgm:prSet/>
      <dgm:spPr/>
      <dgm:t>
        <a:bodyPr/>
        <a:lstStyle/>
        <a:p>
          <a:endParaRPr lang="en-GB"/>
        </a:p>
      </dgm:t>
    </dgm:pt>
    <dgm:pt modelId="{3DCF1ED7-55A7-4A8E-81BC-5B17AB0A810C}" type="sibTrans" cxnId="{25D5A77E-605B-46DE-8BDE-08A836E0033B}">
      <dgm:prSet/>
      <dgm:spPr/>
      <dgm:t>
        <a:bodyPr/>
        <a:lstStyle/>
        <a:p>
          <a:endParaRPr lang="en-GB"/>
        </a:p>
      </dgm:t>
    </dgm:pt>
    <dgm:pt modelId="{D3A96950-6558-4D67-A208-D875796B2CC5}">
      <dgm:prSet custT="1"/>
      <dgm:spPr/>
      <dgm:t>
        <a:bodyPr/>
        <a:lstStyle/>
        <a:p>
          <a:r>
            <a:rPr lang="en-GB" sz="1200" b="0" dirty="0">
              <a:latin typeface="+mn-lt"/>
            </a:rPr>
            <a:t>Statements covered tailoring follow-up by age group for patients aged 0–2 years, 3–5 years, and &gt;5 years, frequency and measures for follow-up, collecting data on Tanner stage and PROs, monitoring for AEs and lack of evidence of SAEs, monitoring for concomitant medications, sleep study, MRI and X-ray recommendations, and increased frequency of follow-up if poor adherence is suspected</a:t>
          </a:r>
        </a:p>
      </dgm:t>
    </dgm:pt>
    <dgm:pt modelId="{BCEECAAA-4B8F-4C8E-88EA-54E56BCB6FDD}" type="parTrans" cxnId="{7FB6574B-98E8-4239-A7D0-E6F072D68830}">
      <dgm:prSet/>
      <dgm:spPr/>
      <dgm:t>
        <a:bodyPr/>
        <a:lstStyle/>
        <a:p>
          <a:endParaRPr lang="en-GB"/>
        </a:p>
      </dgm:t>
    </dgm:pt>
    <dgm:pt modelId="{CA3A66E2-FC1E-4F80-97A2-B9647EAE405E}" type="sibTrans" cxnId="{7FB6574B-98E8-4239-A7D0-E6F072D68830}">
      <dgm:prSet/>
      <dgm:spPr/>
      <dgm:t>
        <a:bodyPr/>
        <a:lstStyle/>
        <a:p>
          <a:endParaRPr lang="en-GB"/>
        </a:p>
      </dgm:t>
    </dgm:pt>
    <dgm:pt modelId="{E33AACED-C53B-4EC5-970C-69C28F49E53D}" type="pres">
      <dgm:prSet presAssocID="{2D52B8DA-2790-45B2-9771-90729B863108}" presName="Name0" presStyleCnt="0">
        <dgm:presLayoutVars>
          <dgm:chMax/>
          <dgm:chPref val="3"/>
          <dgm:dir/>
          <dgm:animOne val="branch"/>
          <dgm:animLvl val="lvl"/>
        </dgm:presLayoutVars>
      </dgm:prSet>
      <dgm:spPr/>
    </dgm:pt>
    <dgm:pt modelId="{818049F7-5428-4EC0-8403-162F491A2204}" type="pres">
      <dgm:prSet presAssocID="{8F71424A-8156-40FC-9328-AE139A7D8B16}" presName="composite" presStyleCnt="0"/>
      <dgm:spPr/>
    </dgm:pt>
    <dgm:pt modelId="{59FAA992-4D96-4001-90EE-622B637DD8FE}" type="pres">
      <dgm:prSet presAssocID="{8F71424A-8156-40FC-9328-AE139A7D8B16}" presName="FirstChild" presStyleLbl="revTx" presStyleIdx="0" presStyleCnt="6" custScaleY="52264" custLinFactNeighborY="3251">
        <dgm:presLayoutVars>
          <dgm:chMax val="0"/>
          <dgm:chPref val="0"/>
          <dgm:bulletEnabled val="1"/>
        </dgm:presLayoutVars>
      </dgm:prSet>
      <dgm:spPr/>
    </dgm:pt>
    <dgm:pt modelId="{7B5F279F-AB58-496A-8D6E-426A1A13AD28}" type="pres">
      <dgm:prSet presAssocID="{8F71424A-8156-40FC-9328-AE139A7D8B16}" presName="Parent" presStyleLbl="alignNode1" presStyleIdx="0" presStyleCnt="3" custScaleY="69530" custLinFactNeighborY="218">
        <dgm:presLayoutVars>
          <dgm:chMax val="3"/>
          <dgm:chPref val="3"/>
          <dgm:bulletEnabled val="1"/>
        </dgm:presLayoutVars>
      </dgm:prSet>
      <dgm:spPr/>
    </dgm:pt>
    <dgm:pt modelId="{E7EF541C-0E7D-4EB8-A4D4-59567B75645E}" type="pres">
      <dgm:prSet presAssocID="{8F71424A-8156-40FC-9328-AE139A7D8B16}" presName="Accent" presStyleLbl="parChTrans1D1" presStyleIdx="0" presStyleCnt="3" custLinFactY="-117496" custLinFactNeighborY="-200000"/>
      <dgm:spPr/>
    </dgm:pt>
    <dgm:pt modelId="{F02157AC-9FA2-4579-9877-42F5E793BDAE}" type="pres">
      <dgm:prSet presAssocID="{8F71424A-8156-40FC-9328-AE139A7D8B16}" presName="Child" presStyleLbl="revTx" presStyleIdx="1" presStyleCnt="6" custScaleY="43734" custLinFactY="-4660" custLinFactNeighborY="-100000">
        <dgm:presLayoutVars>
          <dgm:chMax val="0"/>
          <dgm:chPref val="0"/>
          <dgm:bulletEnabled val="1"/>
        </dgm:presLayoutVars>
      </dgm:prSet>
      <dgm:spPr/>
    </dgm:pt>
    <dgm:pt modelId="{85437908-D03F-4AFB-A802-A751889219A9}" type="pres">
      <dgm:prSet presAssocID="{5B8E4239-7C41-481D-AEB8-485FE8E91AE4}" presName="sibTrans" presStyleCnt="0"/>
      <dgm:spPr/>
    </dgm:pt>
    <dgm:pt modelId="{A19EA1B4-9EEF-4B2C-B15D-CC245F5680CD}" type="pres">
      <dgm:prSet presAssocID="{FB2EDAC9-9C0F-424B-8ADC-49908D2505D9}" presName="composite" presStyleCnt="0"/>
      <dgm:spPr/>
    </dgm:pt>
    <dgm:pt modelId="{108DE753-6AF9-4907-AD15-AE1A718B5F0A}" type="pres">
      <dgm:prSet presAssocID="{FB2EDAC9-9C0F-424B-8ADC-49908D2505D9}" presName="FirstChild" presStyleLbl="revTx" presStyleIdx="2" presStyleCnt="6" custScaleY="48895" custLinFactNeighborY="-9988">
        <dgm:presLayoutVars>
          <dgm:chMax val="0"/>
          <dgm:chPref val="0"/>
          <dgm:bulletEnabled val="1"/>
        </dgm:presLayoutVars>
      </dgm:prSet>
      <dgm:spPr/>
    </dgm:pt>
    <dgm:pt modelId="{5DA4BAD7-D3FC-4C9A-A570-2A1F52C0FC3D}" type="pres">
      <dgm:prSet presAssocID="{FB2EDAC9-9C0F-424B-8ADC-49908D2505D9}" presName="Parent" presStyleLbl="alignNode1" presStyleIdx="1" presStyleCnt="3" custScaleY="69417" custLinFactNeighborY="-15259">
        <dgm:presLayoutVars>
          <dgm:chMax val="3"/>
          <dgm:chPref val="3"/>
          <dgm:bulletEnabled val="1"/>
        </dgm:presLayoutVars>
      </dgm:prSet>
      <dgm:spPr/>
    </dgm:pt>
    <dgm:pt modelId="{11D80B66-E25E-466B-8015-BE5FC2D54835}" type="pres">
      <dgm:prSet presAssocID="{FB2EDAC9-9C0F-424B-8ADC-49908D2505D9}" presName="Accent" presStyleLbl="parChTrans1D1" presStyleIdx="1" presStyleCnt="3" custLinFactY="-300000" custLinFactNeighborY="-361454"/>
      <dgm:spPr/>
    </dgm:pt>
    <dgm:pt modelId="{75AE0DBB-8671-445D-88F9-C1C3F5B50910}" type="pres">
      <dgm:prSet presAssocID="{FB2EDAC9-9C0F-424B-8ADC-49908D2505D9}" presName="Child" presStyleLbl="revTx" presStyleIdx="3" presStyleCnt="6" custScaleY="38875" custLinFactY="-11781" custLinFactNeighborY="-100000">
        <dgm:presLayoutVars>
          <dgm:chMax val="0"/>
          <dgm:chPref val="0"/>
          <dgm:bulletEnabled val="1"/>
        </dgm:presLayoutVars>
      </dgm:prSet>
      <dgm:spPr/>
    </dgm:pt>
    <dgm:pt modelId="{88FF6844-4DAD-4950-9D95-8A115236C5E3}" type="pres">
      <dgm:prSet presAssocID="{E62BDE58-4E76-4D77-9979-6B1C062FC418}" presName="sibTrans" presStyleCnt="0"/>
      <dgm:spPr/>
    </dgm:pt>
    <dgm:pt modelId="{9AFC2C2F-E7D0-49CA-A262-119E6689739B}" type="pres">
      <dgm:prSet presAssocID="{B0DB0757-4250-462A-856D-374BA62EF764}" presName="composite" presStyleCnt="0"/>
      <dgm:spPr/>
    </dgm:pt>
    <dgm:pt modelId="{9522E32E-7DB8-41C1-AFB0-6977442D7F91}" type="pres">
      <dgm:prSet presAssocID="{B0DB0757-4250-462A-856D-374BA62EF764}" presName="FirstChild" presStyleLbl="revTx" presStyleIdx="4" presStyleCnt="6" custScaleY="33213" custLinFactNeighborY="-7396">
        <dgm:presLayoutVars>
          <dgm:chMax val="0"/>
          <dgm:chPref val="0"/>
          <dgm:bulletEnabled val="1"/>
        </dgm:presLayoutVars>
      </dgm:prSet>
      <dgm:spPr/>
    </dgm:pt>
    <dgm:pt modelId="{D704FDFA-CB49-4FDB-830E-9C7D0B841D75}" type="pres">
      <dgm:prSet presAssocID="{B0DB0757-4250-462A-856D-374BA62EF764}" presName="Parent" presStyleLbl="alignNode1" presStyleIdx="2" presStyleCnt="3" custScaleY="69190" custLinFactNeighborY="-20976">
        <dgm:presLayoutVars>
          <dgm:chMax val="3"/>
          <dgm:chPref val="3"/>
          <dgm:bulletEnabled val="1"/>
        </dgm:presLayoutVars>
      </dgm:prSet>
      <dgm:spPr/>
    </dgm:pt>
    <dgm:pt modelId="{78591650-A584-4010-89FA-AE8D689FB96A}" type="pres">
      <dgm:prSet presAssocID="{B0DB0757-4250-462A-856D-374BA62EF764}" presName="Accent" presStyleLbl="parChTrans1D1" presStyleIdx="2" presStyleCnt="3" custLinFactY="-393760" custLinFactNeighborY="-400000"/>
      <dgm:spPr/>
    </dgm:pt>
    <dgm:pt modelId="{6B3102BE-29FB-42FD-86F6-B602AAF5E136}" type="pres">
      <dgm:prSet presAssocID="{B0DB0757-4250-462A-856D-374BA62EF764}" presName="Child" presStyleLbl="revTx" presStyleIdx="5" presStyleCnt="6" custScaleY="35148" custLinFactNeighborY="-39803">
        <dgm:presLayoutVars>
          <dgm:chMax val="0"/>
          <dgm:chPref val="0"/>
          <dgm:bulletEnabled val="1"/>
        </dgm:presLayoutVars>
      </dgm:prSet>
      <dgm:spPr/>
    </dgm:pt>
  </dgm:ptLst>
  <dgm:cxnLst>
    <dgm:cxn modelId="{1658A70E-ABCA-4EE1-9737-4F5A8D9DEADB}" srcId="{2D52B8DA-2790-45B2-9771-90729B863108}" destId="{8F71424A-8156-40FC-9328-AE139A7D8B16}" srcOrd="0" destOrd="0" parTransId="{F3F69979-A5D9-4A80-B9E2-613C21557FA2}" sibTransId="{5B8E4239-7C41-481D-AEB8-485FE8E91AE4}"/>
    <dgm:cxn modelId="{30971532-6F22-4701-BBB4-8B17FA07ABE2}" srcId="{8F71424A-8156-40FC-9328-AE139A7D8B16}" destId="{73B07417-44FE-457E-9FCB-B4273E74836C}" srcOrd="1" destOrd="0" parTransId="{CDCF10EF-7DF7-4660-B755-3EF642899378}" sibTransId="{89DBA978-9516-4578-B78A-0F73986BC6DB}"/>
    <dgm:cxn modelId="{ADAA5037-3A4D-45C8-9B76-F1A476571728}" type="presOf" srcId="{9F582251-2ECF-426F-80E9-63785F9D2C33}" destId="{75AE0DBB-8671-445D-88F9-C1C3F5B50910}" srcOrd="0" destOrd="0" presId="urn:microsoft.com/office/officeart/2011/layout/TabList"/>
    <dgm:cxn modelId="{8524AD37-E3F3-48EC-A515-510386A940EF}" srcId="{8F71424A-8156-40FC-9328-AE139A7D8B16}" destId="{F169BABA-0664-4985-A57E-0700F720B370}" srcOrd="0" destOrd="0" parTransId="{BF3E56E7-E309-46AD-A82E-1D80480AA464}" sibTransId="{0C62F5BD-A0E5-4141-9C12-6973714A51BD}"/>
    <dgm:cxn modelId="{5CFCB13E-E1F5-48B2-A8BA-C686815E9D5D}" type="presOf" srcId="{8F71424A-8156-40FC-9328-AE139A7D8B16}" destId="{7B5F279F-AB58-496A-8D6E-426A1A13AD28}" srcOrd="0" destOrd="0" presId="urn:microsoft.com/office/officeart/2011/layout/TabList"/>
    <dgm:cxn modelId="{804F385C-8A14-40C1-8269-0E8A488380C4}" type="presOf" srcId="{D3A96950-6558-4D67-A208-D875796B2CC5}" destId="{6B3102BE-29FB-42FD-86F6-B602AAF5E136}" srcOrd="0" destOrd="0" presId="urn:microsoft.com/office/officeart/2011/layout/TabList"/>
    <dgm:cxn modelId="{20767442-7A44-4F4B-86A0-BC3087600DF2}" type="presOf" srcId="{F169BABA-0664-4985-A57E-0700F720B370}" destId="{59FAA992-4D96-4001-90EE-622B637DD8FE}" srcOrd="0" destOrd="0" presId="urn:microsoft.com/office/officeart/2011/layout/TabList"/>
    <dgm:cxn modelId="{7FB6574B-98E8-4239-A7D0-E6F072D68830}" srcId="{B0DB0757-4250-462A-856D-374BA62EF764}" destId="{D3A96950-6558-4D67-A208-D875796B2CC5}" srcOrd="1" destOrd="0" parTransId="{BCEECAAA-4B8F-4C8E-88EA-54E56BCB6FDD}" sibTransId="{CA3A66E2-FC1E-4F80-97A2-B9647EAE405E}"/>
    <dgm:cxn modelId="{DF090551-B820-456B-8DF5-FD773AEAE226}" type="presOf" srcId="{FB2EDAC9-9C0F-424B-8ADC-49908D2505D9}" destId="{5DA4BAD7-D3FC-4C9A-A570-2A1F52C0FC3D}" srcOrd="0" destOrd="0" presId="urn:microsoft.com/office/officeart/2011/layout/TabList"/>
    <dgm:cxn modelId="{EB2A1172-091C-4A8E-8F95-558A08BDF1C4}" type="presOf" srcId="{2D52B8DA-2790-45B2-9771-90729B863108}" destId="{E33AACED-C53B-4EC5-970C-69C28F49E53D}" srcOrd="0" destOrd="0" presId="urn:microsoft.com/office/officeart/2011/layout/TabList"/>
    <dgm:cxn modelId="{42E8607E-9577-4BAE-897A-277C09BB762B}" type="presOf" srcId="{73B07417-44FE-457E-9FCB-B4273E74836C}" destId="{F02157AC-9FA2-4579-9877-42F5E793BDAE}" srcOrd="0" destOrd="0" presId="urn:microsoft.com/office/officeart/2011/layout/TabList"/>
    <dgm:cxn modelId="{25D5A77E-605B-46DE-8BDE-08A836E0033B}" srcId="{B0DB0757-4250-462A-856D-374BA62EF764}" destId="{2B39336D-4CF8-4ADA-9F0E-484A95B047CC}" srcOrd="0" destOrd="0" parTransId="{DC7B4EE2-C297-430B-82B5-05396040B338}" sibTransId="{3DCF1ED7-55A7-4A8E-81BC-5B17AB0A810C}"/>
    <dgm:cxn modelId="{71D42787-B57B-4827-B1FC-00A37356B80D}" type="presOf" srcId="{B0DB0757-4250-462A-856D-374BA62EF764}" destId="{D704FDFA-CB49-4FDB-830E-9C7D0B841D75}" srcOrd="0" destOrd="0" presId="urn:microsoft.com/office/officeart/2011/layout/TabList"/>
    <dgm:cxn modelId="{48A33B8E-F194-4DF1-ADC5-87673CF274FD}" srcId="{2D52B8DA-2790-45B2-9771-90729B863108}" destId="{B0DB0757-4250-462A-856D-374BA62EF764}" srcOrd="2" destOrd="0" parTransId="{5580383D-F2D6-4076-BFC6-B2D5A725D23B}" sibTransId="{B2FA87D9-EFBF-4083-A5F7-137630719974}"/>
    <dgm:cxn modelId="{83229D97-6DBC-4D4C-9E1F-524E5F66267B}" type="presOf" srcId="{B7725EFB-AF95-48B7-A478-34244ED78726}" destId="{108DE753-6AF9-4907-AD15-AE1A718B5F0A}" srcOrd="0" destOrd="0" presId="urn:microsoft.com/office/officeart/2011/layout/TabList"/>
    <dgm:cxn modelId="{A1B23DA6-B6B9-47D4-AE53-EFBA57476F96}" type="presOf" srcId="{2B39336D-4CF8-4ADA-9F0E-484A95B047CC}" destId="{9522E32E-7DB8-41C1-AFB0-6977442D7F91}" srcOrd="0" destOrd="0" presId="urn:microsoft.com/office/officeart/2011/layout/TabList"/>
    <dgm:cxn modelId="{44E904B5-8FE2-426C-B94C-333951FB5C16}" srcId="{FB2EDAC9-9C0F-424B-8ADC-49908D2505D9}" destId="{B7725EFB-AF95-48B7-A478-34244ED78726}" srcOrd="0" destOrd="0" parTransId="{681179C5-8528-4A55-B9D5-5F899A9C13A8}" sibTransId="{1923FBB9-8C44-4A34-962C-59F6E07BBDFD}"/>
    <dgm:cxn modelId="{753A32C0-943B-4F58-B1A2-140C22E697B7}" srcId="{2D52B8DA-2790-45B2-9771-90729B863108}" destId="{FB2EDAC9-9C0F-424B-8ADC-49908D2505D9}" srcOrd="1" destOrd="0" parTransId="{4FABFEF1-1B9F-4EAC-8EA9-D87964A400DB}" sibTransId="{E62BDE58-4E76-4D77-9979-6B1C062FC418}"/>
    <dgm:cxn modelId="{835796F1-42E3-4927-9523-01219F20A3EF}" srcId="{FB2EDAC9-9C0F-424B-8ADC-49908D2505D9}" destId="{9F582251-2ECF-426F-80E9-63785F9D2C33}" srcOrd="1" destOrd="0" parTransId="{157FE333-7017-46FB-BBCA-8F2E8A79B278}" sibTransId="{451DEB4E-07DA-470E-BB51-4D91C40822DD}"/>
    <dgm:cxn modelId="{71A8FCB0-49E7-4304-A2CC-6A24C9489F0F}" type="presParOf" srcId="{E33AACED-C53B-4EC5-970C-69C28F49E53D}" destId="{818049F7-5428-4EC0-8403-162F491A2204}" srcOrd="0" destOrd="0" presId="urn:microsoft.com/office/officeart/2011/layout/TabList"/>
    <dgm:cxn modelId="{B770B27A-CEB9-48BF-9D96-5A97B564EDE7}" type="presParOf" srcId="{818049F7-5428-4EC0-8403-162F491A2204}" destId="{59FAA992-4D96-4001-90EE-622B637DD8FE}" srcOrd="0" destOrd="0" presId="urn:microsoft.com/office/officeart/2011/layout/TabList"/>
    <dgm:cxn modelId="{CBE16ED9-7774-4968-8610-EB8716B01BF5}" type="presParOf" srcId="{818049F7-5428-4EC0-8403-162F491A2204}" destId="{7B5F279F-AB58-496A-8D6E-426A1A13AD28}" srcOrd="1" destOrd="0" presId="urn:microsoft.com/office/officeart/2011/layout/TabList"/>
    <dgm:cxn modelId="{296F4488-F76F-4204-B7B1-1B945EFEBB84}" type="presParOf" srcId="{818049F7-5428-4EC0-8403-162F491A2204}" destId="{E7EF541C-0E7D-4EB8-A4D4-59567B75645E}" srcOrd="2" destOrd="0" presId="urn:microsoft.com/office/officeart/2011/layout/TabList"/>
    <dgm:cxn modelId="{230C0528-0598-4C96-9107-9454B3130A48}" type="presParOf" srcId="{E33AACED-C53B-4EC5-970C-69C28F49E53D}" destId="{F02157AC-9FA2-4579-9877-42F5E793BDAE}" srcOrd="1" destOrd="0" presId="urn:microsoft.com/office/officeart/2011/layout/TabList"/>
    <dgm:cxn modelId="{F25E8330-E3F6-4B9D-A148-1F27C563188B}" type="presParOf" srcId="{E33AACED-C53B-4EC5-970C-69C28F49E53D}" destId="{85437908-D03F-4AFB-A802-A751889219A9}" srcOrd="2" destOrd="0" presId="urn:microsoft.com/office/officeart/2011/layout/TabList"/>
    <dgm:cxn modelId="{D33C7326-8146-4063-B2FF-19F1392C8140}" type="presParOf" srcId="{E33AACED-C53B-4EC5-970C-69C28F49E53D}" destId="{A19EA1B4-9EEF-4B2C-B15D-CC245F5680CD}" srcOrd="3" destOrd="0" presId="urn:microsoft.com/office/officeart/2011/layout/TabList"/>
    <dgm:cxn modelId="{9A4A2527-24EC-41AC-AD09-1F5BEAA0FFF4}" type="presParOf" srcId="{A19EA1B4-9EEF-4B2C-B15D-CC245F5680CD}" destId="{108DE753-6AF9-4907-AD15-AE1A718B5F0A}" srcOrd="0" destOrd="0" presId="urn:microsoft.com/office/officeart/2011/layout/TabList"/>
    <dgm:cxn modelId="{556B044F-E7AB-4E94-A073-03EA8A93AECA}" type="presParOf" srcId="{A19EA1B4-9EEF-4B2C-B15D-CC245F5680CD}" destId="{5DA4BAD7-D3FC-4C9A-A570-2A1F52C0FC3D}" srcOrd="1" destOrd="0" presId="urn:microsoft.com/office/officeart/2011/layout/TabList"/>
    <dgm:cxn modelId="{E1021A40-9DDE-472E-A11D-C5B19272134A}" type="presParOf" srcId="{A19EA1B4-9EEF-4B2C-B15D-CC245F5680CD}" destId="{11D80B66-E25E-466B-8015-BE5FC2D54835}" srcOrd="2" destOrd="0" presId="urn:microsoft.com/office/officeart/2011/layout/TabList"/>
    <dgm:cxn modelId="{9C6A3600-1737-4DAB-82AB-0DA897902486}" type="presParOf" srcId="{E33AACED-C53B-4EC5-970C-69C28F49E53D}" destId="{75AE0DBB-8671-445D-88F9-C1C3F5B50910}" srcOrd="4" destOrd="0" presId="urn:microsoft.com/office/officeart/2011/layout/TabList"/>
    <dgm:cxn modelId="{1A3B7F98-483F-4756-ABEB-175E7CC7F77F}" type="presParOf" srcId="{E33AACED-C53B-4EC5-970C-69C28F49E53D}" destId="{88FF6844-4DAD-4950-9D95-8A115236C5E3}" srcOrd="5" destOrd="0" presId="urn:microsoft.com/office/officeart/2011/layout/TabList"/>
    <dgm:cxn modelId="{B4791578-362E-4629-A00D-49C55FCB7E2C}" type="presParOf" srcId="{E33AACED-C53B-4EC5-970C-69C28F49E53D}" destId="{9AFC2C2F-E7D0-49CA-A262-119E6689739B}" srcOrd="6" destOrd="0" presId="urn:microsoft.com/office/officeart/2011/layout/TabList"/>
    <dgm:cxn modelId="{E9946307-507F-4CDD-B4F5-CDC7A6FDBC80}" type="presParOf" srcId="{9AFC2C2F-E7D0-49CA-A262-119E6689739B}" destId="{9522E32E-7DB8-41C1-AFB0-6977442D7F91}" srcOrd="0" destOrd="0" presId="urn:microsoft.com/office/officeart/2011/layout/TabList"/>
    <dgm:cxn modelId="{DD3DCC7A-738A-4943-956A-F551E2D3A627}" type="presParOf" srcId="{9AFC2C2F-E7D0-49CA-A262-119E6689739B}" destId="{D704FDFA-CB49-4FDB-830E-9C7D0B841D75}" srcOrd="1" destOrd="0" presId="urn:microsoft.com/office/officeart/2011/layout/TabList"/>
    <dgm:cxn modelId="{3D5527E2-3C31-4B9D-BEDC-E69808F148D3}" type="presParOf" srcId="{9AFC2C2F-E7D0-49CA-A262-119E6689739B}" destId="{78591650-A584-4010-89FA-AE8D689FB96A}" srcOrd="2" destOrd="0" presId="urn:microsoft.com/office/officeart/2011/layout/TabList"/>
    <dgm:cxn modelId="{66C9F511-3E46-48C6-840D-C9233C10F5C2}" type="presParOf" srcId="{E33AACED-C53B-4EC5-970C-69C28F49E53D}" destId="{6B3102BE-29FB-42FD-86F6-B602AAF5E136}" srcOrd="7" destOrd="0" presId="urn:microsoft.com/office/officeart/2011/layout/Tab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2D52B8DA-2790-45B2-9771-90729B863108}" type="doc">
      <dgm:prSet loTypeId="urn:microsoft.com/office/officeart/2011/layout/TabList" loCatId="list" qsTypeId="urn:microsoft.com/office/officeart/2005/8/quickstyle/simple1" qsCatId="simple" csTypeId="urn:microsoft.com/office/officeart/2005/8/colors/accent3_2" csCatId="accent3" phldr="1"/>
      <dgm:spPr/>
      <dgm:t>
        <a:bodyPr/>
        <a:lstStyle/>
        <a:p>
          <a:endParaRPr lang="en-GB"/>
        </a:p>
      </dgm:t>
    </dgm:pt>
    <dgm:pt modelId="{ACD48BB7-F65E-462A-A908-A8E56EA001B6}">
      <dgm:prSet custT="1"/>
      <dgm:spPr/>
      <dgm:t>
        <a:bodyPr/>
        <a:lstStyle/>
        <a:p>
          <a:r>
            <a:rPr lang="en-GB" sz="1200" b="1" dirty="0">
              <a:latin typeface="+mn-lt"/>
            </a:rPr>
            <a:t>Treatment response</a:t>
          </a:r>
          <a:endParaRPr lang="en-GB" sz="1200" b="0" dirty="0">
            <a:latin typeface="+mn-lt"/>
          </a:endParaRPr>
        </a:p>
      </dgm:t>
    </dgm:pt>
    <dgm:pt modelId="{E2C73D49-F6F8-46D5-B524-DE721FD1B18E}" type="parTrans" cxnId="{801912FE-1DCD-4C5B-BF2E-5A3BCE9D8ADD}">
      <dgm:prSet/>
      <dgm:spPr/>
      <dgm:t>
        <a:bodyPr/>
        <a:lstStyle/>
        <a:p>
          <a:endParaRPr lang="en-GB"/>
        </a:p>
      </dgm:t>
    </dgm:pt>
    <dgm:pt modelId="{E4E671E3-057F-4A43-BB39-80D5F0F01184}" type="sibTrans" cxnId="{801912FE-1DCD-4C5B-BF2E-5A3BCE9D8ADD}">
      <dgm:prSet/>
      <dgm:spPr/>
      <dgm:t>
        <a:bodyPr/>
        <a:lstStyle/>
        <a:p>
          <a:endParaRPr lang="en-GB"/>
        </a:p>
      </dgm:t>
    </dgm:pt>
    <dgm:pt modelId="{7FB27451-F254-4F8A-A1FF-6FD4656D8194}">
      <dgm:prSet custT="1"/>
      <dgm:spPr/>
      <dgm:t>
        <a:bodyPr/>
        <a:lstStyle/>
        <a:p>
          <a:r>
            <a:rPr lang="en-GB" sz="1200" b="1" dirty="0">
              <a:latin typeface="+mn-lt"/>
            </a:rPr>
            <a:t>3 statements (Range of agreement of 94–100%)</a:t>
          </a:r>
        </a:p>
      </dgm:t>
    </dgm:pt>
    <dgm:pt modelId="{5035A4EE-8DD2-4929-989F-DE006C574DB5}" type="parTrans" cxnId="{692B9047-57E2-496C-B7F2-EE9F7192AC91}">
      <dgm:prSet/>
      <dgm:spPr/>
      <dgm:t>
        <a:bodyPr/>
        <a:lstStyle/>
        <a:p>
          <a:endParaRPr lang="en-GB"/>
        </a:p>
      </dgm:t>
    </dgm:pt>
    <dgm:pt modelId="{69A33F00-0F1D-4063-9383-A84AAD748815}" type="sibTrans" cxnId="{692B9047-57E2-496C-B7F2-EE9F7192AC91}">
      <dgm:prSet/>
      <dgm:spPr/>
      <dgm:t>
        <a:bodyPr/>
        <a:lstStyle/>
        <a:p>
          <a:endParaRPr lang="en-GB"/>
        </a:p>
      </dgm:t>
    </dgm:pt>
    <dgm:pt modelId="{B910FE60-16B2-4A4E-BEBE-9E1A861D9FED}">
      <dgm:prSet custT="1"/>
      <dgm:spPr/>
      <dgm:t>
        <a:bodyPr/>
        <a:lstStyle/>
        <a:p>
          <a:r>
            <a:rPr lang="en-GB" sz="1200" b="0" dirty="0">
              <a:latin typeface="+mn-lt"/>
            </a:rPr>
            <a:t>Statements covered response to vosoritide, treatment goals, and investigating comorbidities </a:t>
          </a:r>
        </a:p>
      </dgm:t>
    </dgm:pt>
    <dgm:pt modelId="{F023919C-FF59-4891-9CDE-126249F21D47}" type="parTrans" cxnId="{ECB823F2-3549-4754-98B5-AE33E4CAA96A}">
      <dgm:prSet/>
      <dgm:spPr/>
      <dgm:t>
        <a:bodyPr/>
        <a:lstStyle/>
        <a:p>
          <a:endParaRPr lang="en-GB"/>
        </a:p>
      </dgm:t>
    </dgm:pt>
    <dgm:pt modelId="{586A49CD-9F0D-4541-B64B-194D3C1E02E7}" type="sibTrans" cxnId="{ECB823F2-3549-4754-98B5-AE33E4CAA96A}">
      <dgm:prSet/>
      <dgm:spPr/>
      <dgm:t>
        <a:bodyPr/>
        <a:lstStyle/>
        <a:p>
          <a:endParaRPr lang="en-GB"/>
        </a:p>
      </dgm:t>
    </dgm:pt>
    <dgm:pt modelId="{192DE43E-5D71-4201-A0B3-079F21210CD6}">
      <dgm:prSet custT="1"/>
      <dgm:spPr/>
      <dgm:t>
        <a:bodyPr/>
        <a:lstStyle/>
        <a:p>
          <a:r>
            <a:rPr lang="en-GB" sz="1200" b="1" dirty="0">
              <a:latin typeface="+mn-lt"/>
            </a:rPr>
            <a:t>Stopping treatment with vosoritide</a:t>
          </a:r>
          <a:endParaRPr lang="en-GB" sz="1200" b="0" dirty="0">
            <a:latin typeface="+mn-lt"/>
          </a:endParaRPr>
        </a:p>
      </dgm:t>
    </dgm:pt>
    <dgm:pt modelId="{604940A6-2EA7-48AA-B772-F27FC86602BB}" type="parTrans" cxnId="{B8EDF379-4FBE-4404-91B2-3ECF22EC0D82}">
      <dgm:prSet/>
      <dgm:spPr/>
      <dgm:t>
        <a:bodyPr/>
        <a:lstStyle/>
        <a:p>
          <a:endParaRPr lang="en-GB"/>
        </a:p>
      </dgm:t>
    </dgm:pt>
    <dgm:pt modelId="{0DE4166B-F4DF-4045-80CB-D285A2B161A2}" type="sibTrans" cxnId="{B8EDF379-4FBE-4404-91B2-3ECF22EC0D82}">
      <dgm:prSet/>
      <dgm:spPr/>
      <dgm:t>
        <a:bodyPr/>
        <a:lstStyle/>
        <a:p>
          <a:endParaRPr lang="en-GB"/>
        </a:p>
      </dgm:t>
    </dgm:pt>
    <dgm:pt modelId="{8B106F6D-10B2-468F-9616-98602C983E97}">
      <dgm:prSet custT="1"/>
      <dgm:spPr/>
      <dgm:t>
        <a:bodyPr/>
        <a:lstStyle/>
        <a:p>
          <a:r>
            <a:rPr lang="en-GB" sz="1200" b="1" dirty="0">
              <a:latin typeface="+mn-lt"/>
            </a:rPr>
            <a:t>7 statements (Range of agreement of 81–100%) </a:t>
          </a:r>
        </a:p>
      </dgm:t>
    </dgm:pt>
    <dgm:pt modelId="{31FD23B6-6CC0-4927-82D6-8E017130FDDE}" type="parTrans" cxnId="{77686443-3D05-4A0E-829D-82C98863E738}">
      <dgm:prSet/>
      <dgm:spPr/>
      <dgm:t>
        <a:bodyPr/>
        <a:lstStyle/>
        <a:p>
          <a:endParaRPr lang="en-GB"/>
        </a:p>
      </dgm:t>
    </dgm:pt>
    <dgm:pt modelId="{04EC4F7C-0CE2-4AD2-83FA-20D6796DA2FA}" type="sibTrans" cxnId="{77686443-3D05-4A0E-829D-82C98863E738}">
      <dgm:prSet/>
      <dgm:spPr/>
      <dgm:t>
        <a:bodyPr/>
        <a:lstStyle/>
        <a:p>
          <a:endParaRPr lang="en-GB"/>
        </a:p>
      </dgm:t>
    </dgm:pt>
    <dgm:pt modelId="{70CEE380-AC28-42F4-A148-F98D54E17813}">
      <dgm:prSet custT="1"/>
      <dgm:spPr/>
      <dgm:t>
        <a:bodyPr/>
        <a:lstStyle/>
        <a:p>
          <a:r>
            <a:rPr lang="en-GB" sz="1200" b="0" dirty="0">
              <a:latin typeface="+mn-lt"/>
            </a:rPr>
            <a:t>Statements covered when to check the status of growth plates, X-ray frequency, bone age assessment, stopping treatment following consultation with patient and family if treatment goals are not achieved, there is a decline in functional performance, or there is an increase in pain, stopping treatment due to poor tolerability, and temporary treatment interruption for surgery</a:t>
          </a:r>
        </a:p>
      </dgm:t>
    </dgm:pt>
    <dgm:pt modelId="{417E6AA6-9B50-4770-B5AF-CA0F8CAA0EF0}" type="parTrans" cxnId="{355648C2-C627-4A46-807B-C45E1B83F456}">
      <dgm:prSet/>
      <dgm:spPr/>
      <dgm:t>
        <a:bodyPr/>
        <a:lstStyle/>
        <a:p>
          <a:endParaRPr lang="en-GB"/>
        </a:p>
      </dgm:t>
    </dgm:pt>
    <dgm:pt modelId="{70D86CEC-3E3E-4A3D-822B-739C2DAA9D16}" type="sibTrans" cxnId="{355648C2-C627-4A46-807B-C45E1B83F456}">
      <dgm:prSet/>
      <dgm:spPr/>
      <dgm:t>
        <a:bodyPr/>
        <a:lstStyle/>
        <a:p>
          <a:endParaRPr lang="en-GB"/>
        </a:p>
      </dgm:t>
    </dgm:pt>
    <dgm:pt modelId="{E4D743CD-41A9-4FF6-B729-7110FA4A16D8}">
      <dgm:prSet custT="1"/>
      <dgm:spPr/>
      <dgm:t>
        <a:bodyPr/>
        <a:lstStyle/>
        <a:p>
          <a:r>
            <a:rPr lang="en-GB" sz="1200" b="1" dirty="0">
              <a:latin typeface="+mn-lt"/>
            </a:rPr>
            <a:t>Ongoing monitoring following cessation of treatment</a:t>
          </a:r>
          <a:endParaRPr lang="en-GB" sz="1200" b="0" dirty="0">
            <a:latin typeface="+mn-lt"/>
          </a:endParaRPr>
        </a:p>
      </dgm:t>
    </dgm:pt>
    <dgm:pt modelId="{3EEA354D-20C3-4A02-88AB-FF79CF5E9AD4}" type="parTrans" cxnId="{9B906403-4C7F-408B-982F-ABEDA82000B4}">
      <dgm:prSet/>
      <dgm:spPr/>
      <dgm:t>
        <a:bodyPr/>
        <a:lstStyle/>
        <a:p>
          <a:endParaRPr lang="en-GB"/>
        </a:p>
      </dgm:t>
    </dgm:pt>
    <dgm:pt modelId="{F883D19F-3385-49D1-966A-6406C4D170DE}" type="sibTrans" cxnId="{9B906403-4C7F-408B-982F-ABEDA82000B4}">
      <dgm:prSet/>
      <dgm:spPr/>
      <dgm:t>
        <a:bodyPr/>
        <a:lstStyle/>
        <a:p>
          <a:endParaRPr lang="en-GB"/>
        </a:p>
      </dgm:t>
    </dgm:pt>
    <dgm:pt modelId="{5EFA705B-3F65-4629-B1BA-B8B9756053D0}">
      <dgm:prSet custT="1"/>
      <dgm:spPr/>
      <dgm:t>
        <a:bodyPr/>
        <a:lstStyle/>
        <a:p>
          <a:r>
            <a:rPr lang="en-GB" sz="1200" b="1" dirty="0">
              <a:latin typeface="+mn-lt"/>
            </a:rPr>
            <a:t>2 statements (Agreement for both 100%)</a:t>
          </a:r>
        </a:p>
      </dgm:t>
    </dgm:pt>
    <dgm:pt modelId="{41E9D189-F087-4A6A-AC57-31102E2646A5}" type="parTrans" cxnId="{9A68799F-A855-4EC1-9F05-11AD089F47AF}">
      <dgm:prSet/>
      <dgm:spPr/>
      <dgm:t>
        <a:bodyPr/>
        <a:lstStyle/>
        <a:p>
          <a:endParaRPr lang="en-GB"/>
        </a:p>
      </dgm:t>
    </dgm:pt>
    <dgm:pt modelId="{5913A152-D02F-41B9-8FDB-A75E1CE54619}" type="sibTrans" cxnId="{9A68799F-A855-4EC1-9F05-11AD089F47AF}">
      <dgm:prSet/>
      <dgm:spPr/>
      <dgm:t>
        <a:bodyPr/>
        <a:lstStyle/>
        <a:p>
          <a:endParaRPr lang="en-GB"/>
        </a:p>
      </dgm:t>
    </dgm:pt>
    <dgm:pt modelId="{B325065D-4393-4265-8B3C-12A6E9F12B7E}">
      <dgm:prSet custT="1"/>
      <dgm:spPr/>
      <dgm:t>
        <a:bodyPr/>
        <a:lstStyle/>
        <a:p>
          <a:r>
            <a:rPr lang="en-GB" sz="1200" b="0" dirty="0">
              <a:latin typeface="+mn-lt"/>
            </a:rPr>
            <a:t>Statements covered spinal health monitoring and monitoring into adulthood</a:t>
          </a:r>
        </a:p>
      </dgm:t>
    </dgm:pt>
    <dgm:pt modelId="{38503260-9226-4BC2-A0EA-67FFF1D116D2}" type="parTrans" cxnId="{F9A35C60-D039-40E7-88A7-08DC99DE3086}">
      <dgm:prSet/>
      <dgm:spPr/>
      <dgm:t>
        <a:bodyPr/>
        <a:lstStyle/>
        <a:p>
          <a:endParaRPr lang="en-GB"/>
        </a:p>
      </dgm:t>
    </dgm:pt>
    <dgm:pt modelId="{E15767C3-CE11-42D0-A295-5ED39CA82741}" type="sibTrans" cxnId="{F9A35C60-D039-40E7-88A7-08DC99DE3086}">
      <dgm:prSet/>
      <dgm:spPr/>
      <dgm:t>
        <a:bodyPr/>
        <a:lstStyle/>
        <a:p>
          <a:endParaRPr lang="en-GB"/>
        </a:p>
      </dgm:t>
    </dgm:pt>
    <dgm:pt modelId="{E33AACED-C53B-4EC5-970C-69C28F49E53D}" type="pres">
      <dgm:prSet presAssocID="{2D52B8DA-2790-45B2-9771-90729B863108}" presName="Name0" presStyleCnt="0">
        <dgm:presLayoutVars>
          <dgm:chMax/>
          <dgm:chPref val="3"/>
          <dgm:dir/>
          <dgm:animOne val="branch"/>
          <dgm:animLvl val="lvl"/>
        </dgm:presLayoutVars>
      </dgm:prSet>
      <dgm:spPr/>
    </dgm:pt>
    <dgm:pt modelId="{F681A05D-76DC-4989-BB07-34ED71A3B0D2}" type="pres">
      <dgm:prSet presAssocID="{ACD48BB7-F65E-462A-A908-A8E56EA001B6}" presName="composite" presStyleCnt="0"/>
      <dgm:spPr/>
    </dgm:pt>
    <dgm:pt modelId="{92B660BD-29BA-4B69-BA81-A014F6FE4A6C}" type="pres">
      <dgm:prSet presAssocID="{ACD48BB7-F65E-462A-A908-A8E56EA001B6}" presName="FirstChild" presStyleLbl="revTx" presStyleIdx="0" presStyleCnt="6" custScaleY="39020" custLinFactNeighborY="9076">
        <dgm:presLayoutVars>
          <dgm:chMax val="0"/>
          <dgm:chPref val="0"/>
          <dgm:bulletEnabled val="1"/>
        </dgm:presLayoutVars>
      </dgm:prSet>
      <dgm:spPr/>
    </dgm:pt>
    <dgm:pt modelId="{796F52E5-8CEF-4001-BD9A-F512880D053E}" type="pres">
      <dgm:prSet presAssocID="{ACD48BB7-F65E-462A-A908-A8E56EA001B6}" presName="Parent" presStyleLbl="alignNode1" presStyleIdx="0" presStyleCnt="3" custScaleY="66436" custLinFactNeighborY="-5980">
        <dgm:presLayoutVars>
          <dgm:chMax val="3"/>
          <dgm:chPref val="3"/>
          <dgm:bulletEnabled val="1"/>
        </dgm:presLayoutVars>
      </dgm:prSet>
      <dgm:spPr/>
    </dgm:pt>
    <dgm:pt modelId="{9446A212-928D-407F-8828-C85A9AF92D1D}" type="pres">
      <dgm:prSet presAssocID="{ACD48BB7-F65E-462A-A908-A8E56EA001B6}" presName="Accent" presStyleLbl="parChTrans1D1" presStyleIdx="0" presStyleCnt="3" custLinFactY="-143954" custLinFactNeighborY="-200000"/>
      <dgm:spPr/>
    </dgm:pt>
    <dgm:pt modelId="{A027E8F4-488D-4908-ADF1-76B08DA0B9DF}" type="pres">
      <dgm:prSet presAssocID="{ACD48BB7-F65E-462A-A908-A8E56EA001B6}" presName="Child" presStyleLbl="revTx" presStyleIdx="1" presStyleCnt="6" custScaleY="31613" custLinFactY="-4978" custLinFactNeighborY="-100000">
        <dgm:presLayoutVars>
          <dgm:chMax val="0"/>
          <dgm:chPref val="0"/>
          <dgm:bulletEnabled val="1"/>
        </dgm:presLayoutVars>
      </dgm:prSet>
      <dgm:spPr/>
    </dgm:pt>
    <dgm:pt modelId="{97A2EACB-F3E1-443A-B699-8914F179E935}" type="pres">
      <dgm:prSet presAssocID="{E4E671E3-057F-4A43-BB39-80D5F0F01184}" presName="sibTrans" presStyleCnt="0"/>
      <dgm:spPr/>
    </dgm:pt>
    <dgm:pt modelId="{AC5A383F-0843-4819-9B34-0C6FBD25AC95}" type="pres">
      <dgm:prSet presAssocID="{192DE43E-5D71-4201-A0B3-079F21210CD6}" presName="composite" presStyleCnt="0"/>
      <dgm:spPr/>
    </dgm:pt>
    <dgm:pt modelId="{EC97F1A5-4939-48D1-9613-EA59739DDFE5}" type="pres">
      <dgm:prSet presAssocID="{192DE43E-5D71-4201-A0B3-079F21210CD6}" presName="FirstChild" presStyleLbl="revTx" presStyleIdx="2" presStyleCnt="6" custScaleY="67005">
        <dgm:presLayoutVars>
          <dgm:chMax val="0"/>
          <dgm:chPref val="0"/>
          <dgm:bulletEnabled val="1"/>
        </dgm:presLayoutVars>
      </dgm:prSet>
      <dgm:spPr/>
    </dgm:pt>
    <dgm:pt modelId="{3DFC8EC6-04FE-4AE3-A3DE-0CB491A3B175}" type="pres">
      <dgm:prSet presAssocID="{192DE43E-5D71-4201-A0B3-079F21210CD6}" presName="Parent" presStyleLbl="alignNode1" presStyleIdx="1" presStyleCnt="3" custScaleY="66732" custLinFactNeighborY="5132">
        <dgm:presLayoutVars>
          <dgm:chMax val="3"/>
          <dgm:chPref val="3"/>
          <dgm:bulletEnabled val="1"/>
        </dgm:presLayoutVars>
      </dgm:prSet>
      <dgm:spPr/>
    </dgm:pt>
    <dgm:pt modelId="{F85A3198-B2E4-4789-93BE-741C9852DBA3}" type="pres">
      <dgm:prSet presAssocID="{192DE43E-5D71-4201-A0B3-079F21210CD6}" presName="Accent" presStyleLbl="parChTrans1D1" presStyleIdx="1" presStyleCnt="3" custLinFactY="-100000" custLinFactNeighborY="-164580"/>
      <dgm:spPr/>
    </dgm:pt>
    <dgm:pt modelId="{5BE155F1-677A-44EB-ADCB-731B3479EE71}" type="pres">
      <dgm:prSet presAssocID="{192DE43E-5D71-4201-A0B3-079F21210CD6}" presName="Child" presStyleLbl="revTx" presStyleIdx="3" presStyleCnt="6" custScaleY="40326" custLinFactY="-2207" custLinFactNeighborY="-100000">
        <dgm:presLayoutVars>
          <dgm:chMax val="0"/>
          <dgm:chPref val="0"/>
          <dgm:bulletEnabled val="1"/>
        </dgm:presLayoutVars>
      </dgm:prSet>
      <dgm:spPr/>
    </dgm:pt>
    <dgm:pt modelId="{58F8FB31-E741-4A35-8047-BD340909EF4E}" type="pres">
      <dgm:prSet presAssocID="{0DE4166B-F4DF-4045-80CB-D285A2B161A2}" presName="sibTrans" presStyleCnt="0"/>
      <dgm:spPr/>
    </dgm:pt>
    <dgm:pt modelId="{C2A4F99F-7785-4003-AFF7-62CFD2317135}" type="pres">
      <dgm:prSet presAssocID="{E4D743CD-41A9-4FF6-B729-7110FA4A16D8}" presName="composite" presStyleCnt="0"/>
      <dgm:spPr/>
    </dgm:pt>
    <dgm:pt modelId="{2CD2A150-2163-4B76-95EC-1DFAA023B531}" type="pres">
      <dgm:prSet presAssocID="{E4D743CD-41A9-4FF6-B729-7110FA4A16D8}" presName="FirstChild" presStyleLbl="revTx" presStyleIdx="4" presStyleCnt="6" custScaleY="49720" custLinFactNeighborY="-4708">
        <dgm:presLayoutVars>
          <dgm:chMax val="0"/>
          <dgm:chPref val="0"/>
          <dgm:bulletEnabled val="1"/>
        </dgm:presLayoutVars>
      </dgm:prSet>
      <dgm:spPr/>
    </dgm:pt>
    <dgm:pt modelId="{4276020B-FECC-4758-95C2-38DC2B6E5EC8}" type="pres">
      <dgm:prSet presAssocID="{E4D743CD-41A9-4FF6-B729-7110FA4A16D8}" presName="Parent" presStyleLbl="alignNode1" presStyleIdx="2" presStyleCnt="3" custScaleY="66436" custLinFactNeighborY="-8239">
        <dgm:presLayoutVars>
          <dgm:chMax val="3"/>
          <dgm:chPref val="3"/>
          <dgm:bulletEnabled val="1"/>
        </dgm:presLayoutVars>
      </dgm:prSet>
      <dgm:spPr/>
    </dgm:pt>
    <dgm:pt modelId="{528B87EF-0359-4D66-84E1-59D0516D67CC}" type="pres">
      <dgm:prSet presAssocID="{E4D743CD-41A9-4FF6-B729-7110FA4A16D8}" presName="Accent" presStyleLbl="parChTrans1D1" presStyleIdx="2" presStyleCnt="3" custLinFactY="-255618" custLinFactNeighborY="-300000"/>
      <dgm:spPr/>
    </dgm:pt>
    <dgm:pt modelId="{6A83141D-3CA1-4DEC-A631-66E891310279}" type="pres">
      <dgm:prSet presAssocID="{E4D743CD-41A9-4FF6-B729-7110FA4A16D8}" presName="Child" presStyleLbl="revTx" presStyleIdx="5" presStyleCnt="6" custScaleY="26126" custLinFactNeighborY="-26866">
        <dgm:presLayoutVars>
          <dgm:chMax val="0"/>
          <dgm:chPref val="0"/>
          <dgm:bulletEnabled val="1"/>
        </dgm:presLayoutVars>
      </dgm:prSet>
      <dgm:spPr/>
    </dgm:pt>
  </dgm:ptLst>
  <dgm:cxnLst>
    <dgm:cxn modelId="{9B906403-4C7F-408B-982F-ABEDA82000B4}" srcId="{2D52B8DA-2790-45B2-9771-90729B863108}" destId="{E4D743CD-41A9-4FF6-B729-7110FA4A16D8}" srcOrd="2" destOrd="0" parTransId="{3EEA354D-20C3-4A02-88AB-FF79CF5E9AD4}" sibTransId="{F883D19F-3385-49D1-966A-6406C4D170DE}"/>
    <dgm:cxn modelId="{FAB7975B-5D61-4E2A-BCE6-DAD2CD6A2E17}" type="presOf" srcId="{70CEE380-AC28-42F4-A148-F98D54E17813}" destId="{5BE155F1-677A-44EB-ADCB-731B3479EE71}" srcOrd="0" destOrd="0" presId="urn:microsoft.com/office/officeart/2011/layout/TabList"/>
    <dgm:cxn modelId="{9C47CB5F-CBEE-44D2-9C73-A5DD3D423B94}" type="presOf" srcId="{8B106F6D-10B2-468F-9616-98602C983E97}" destId="{EC97F1A5-4939-48D1-9613-EA59739DDFE5}" srcOrd="0" destOrd="0" presId="urn:microsoft.com/office/officeart/2011/layout/TabList"/>
    <dgm:cxn modelId="{F9A35C60-D039-40E7-88A7-08DC99DE3086}" srcId="{E4D743CD-41A9-4FF6-B729-7110FA4A16D8}" destId="{B325065D-4393-4265-8B3C-12A6E9F12B7E}" srcOrd="1" destOrd="0" parTransId="{38503260-9226-4BC2-A0EA-67FFF1D116D2}" sibTransId="{E15767C3-CE11-42D0-A295-5ED39CA82741}"/>
    <dgm:cxn modelId="{77686443-3D05-4A0E-829D-82C98863E738}" srcId="{192DE43E-5D71-4201-A0B3-079F21210CD6}" destId="{8B106F6D-10B2-468F-9616-98602C983E97}" srcOrd="0" destOrd="0" parTransId="{31FD23B6-6CC0-4927-82D6-8E017130FDDE}" sibTransId="{04EC4F7C-0CE2-4AD2-83FA-20D6796DA2FA}"/>
    <dgm:cxn modelId="{692B9047-57E2-496C-B7F2-EE9F7192AC91}" srcId="{ACD48BB7-F65E-462A-A908-A8E56EA001B6}" destId="{7FB27451-F254-4F8A-A1FF-6FD4656D8194}" srcOrd="0" destOrd="0" parTransId="{5035A4EE-8DD2-4929-989F-DE006C574DB5}" sibTransId="{69A33F00-0F1D-4063-9383-A84AAD748815}"/>
    <dgm:cxn modelId="{EB2A1172-091C-4A8E-8F95-558A08BDF1C4}" type="presOf" srcId="{2D52B8DA-2790-45B2-9771-90729B863108}" destId="{E33AACED-C53B-4EC5-970C-69C28F49E53D}" srcOrd="0" destOrd="0" presId="urn:microsoft.com/office/officeart/2011/layout/TabList"/>
    <dgm:cxn modelId="{37DFD553-C3F0-4D1F-B59B-88315358D661}" type="presOf" srcId="{E4D743CD-41A9-4FF6-B729-7110FA4A16D8}" destId="{4276020B-FECC-4758-95C2-38DC2B6E5EC8}" srcOrd="0" destOrd="0" presId="urn:microsoft.com/office/officeart/2011/layout/TabList"/>
    <dgm:cxn modelId="{B8EDF379-4FBE-4404-91B2-3ECF22EC0D82}" srcId="{2D52B8DA-2790-45B2-9771-90729B863108}" destId="{192DE43E-5D71-4201-A0B3-079F21210CD6}" srcOrd="1" destOrd="0" parTransId="{604940A6-2EA7-48AA-B772-F27FC86602BB}" sibTransId="{0DE4166B-F4DF-4045-80CB-D285A2B161A2}"/>
    <dgm:cxn modelId="{415D8381-D661-4937-B087-9D2F4CB71895}" type="presOf" srcId="{7FB27451-F254-4F8A-A1FF-6FD4656D8194}" destId="{92B660BD-29BA-4B69-BA81-A014F6FE4A6C}" srcOrd="0" destOrd="0" presId="urn:microsoft.com/office/officeart/2011/layout/TabList"/>
    <dgm:cxn modelId="{02CC2C92-B5C7-4C81-81E1-C763C1A93DFC}" type="presOf" srcId="{B910FE60-16B2-4A4E-BEBE-9E1A861D9FED}" destId="{A027E8F4-488D-4908-ADF1-76B08DA0B9DF}" srcOrd="0" destOrd="0" presId="urn:microsoft.com/office/officeart/2011/layout/TabList"/>
    <dgm:cxn modelId="{9A68799F-A855-4EC1-9F05-11AD089F47AF}" srcId="{E4D743CD-41A9-4FF6-B729-7110FA4A16D8}" destId="{5EFA705B-3F65-4629-B1BA-B8B9756053D0}" srcOrd="0" destOrd="0" parTransId="{41E9D189-F087-4A6A-AC57-31102E2646A5}" sibTransId="{5913A152-D02F-41B9-8FDB-A75E1CE54619}"/>
    <dgm:cxn modelId="{355648C2-C627-4A46-807B-C45E1B83F456}" srcId="{192DE43E-5D71-4201-A0B3-079F21210CD6}" destId="{70CEE380-AC28-42F4-A148-F98D54E17813}" srcOrd="1" destOrd="0" parTransId="{417E6AA6-9B50-4770-B5AF-CA0F8CAA0EF0}" sibTransId="{70D86CEC-3E3E-4A3D-822B-739C2DAA9D16}"/>
    <dgm:cxn modelId="{70135CC9-38D0-4249-A14D-0895BF29C4CC}" type="presOf" srcId="{ACD48BB7-F65E-462A-A908-A8E56EA001B6}" destId="{796F52E5-8CEF-4001-BD9A-F512880D053E}" srcOrd="0" destOrd="0" presId="urn:microsoft.com/office/officeart/2011/layout/TabList"/>
    <dgm:cxn modelId="{6ADB9CD5-B1AB-4E50-BFDE-F056A83DA184}" type="presOf" srcId="{5EFA705B-3F65-4629-B1BA-B8B9756053D0}" destId="{2CD2A150-2163-4B76-95EC-1DFAA023B531}" srcOrd="0" destOrd="0" presId="urn:microsoft.com/office/officeart/2011/layout/TabList"/>
    <dgm:cxn modelId="{0F3045E1-263E-458E-8A09-9A2481AB183E}" type="presOf" srcId="{192DE43E-5D71-4201-A0B3-079F21210CD6}" destId="{3DFC8EC6-04FE-4AE3-A3DE-0CB491A3B175}" srcOrd="0" destOrd="0" presId="urn:microsoft.com/office/officeart/2011/layout/TabList"/>
    <dgm:cxn modelId="{ECB823F2-3549-4754-98B5-AE33E4CAA96A}" srcId="{ACD48BB7-F65E-462A-A908-A8E56EA001B6}" destId="{B910FE60-16B2-4A4E-BEBE-9E1A861D9FED}" srcOrd="1" destOrd="0" parTransId="{F023919C-FF59-4891-9CDE-126249F21D47}" sibTransId="{586A49CD-9F0D-4541-B64B-194D3C1E02E7}"/>
    <dgm:cxn modelId="{ED2E98FC-EAAE-40F1-BF21-7C1E4E06C9FA}" type="presOf" srcId="{B325065D-4393-4265-8B3C-12A6E9F12B7E}" destId="{6A83141D-3CA1-4DEC-A631-66E891310279}" srcOrd="0" destOrd="0" presId="urn:microsoft.com/office/officeart/2011/layout/TabList"/>
    <dgm:cxn modelId="{801912FE-1DCD-4C5B-BF2E-5A3BCE9D8ADD}" srcId="{2D52B8DA-2790-45B2-9771-90729B863108}" destId="{ACD48BB7-F65E-462A-A908-A8E56EA001B6}" srcOrd="0" destOrd="0" parTransId="{E2C73D49-F6F8-46D5-B524-DE721FD1B18E}" sibTransId="{E4E671E3-057F-4A43-BB39-80D5F0F01184}"/>
    <dgm:cxn modelId="{DD615EDF-8F8D-41A6-AC9E-EA394BDCFBFA}" type="presParOf" srcId="{E33AACED-C53B-4EC5-970C-69C28F49E53D}" destId="{F681A05D-76DC-4989-BB07-34ED71A3B0D2}" srcOrd="0" destOrd="0" presId="urn:microsoft.com/office/officeart/2011/layout/TabList"/>
    <dgm:cxn modelId="{5FDD686B-D24A-48AA-A4F2-FD17DEB86356}" type="presParOf" srcId="{F681A05D-76DC-4989-BB07-34ED71A3B0D2}" destId="{92B660BD-29BA-4B69-BA81-A014F6FE4A6C}" srcOrd="0" destOrd="0" presId="urn:microsoft.com/office/officeart/2011/layout/TabList"/>
    <dgm:cxn modelId="{441586A0-4DCF-45EE-93F2-75D4F6502CD7}" type="presParOf" srcId="{F681A05D-76DC-4989-BB07-34ED71A3B0D2}" destId="{796F52E5-8CEF-4001-BD9A-F512880D053E}" srcOrd="1" destOrd="0" presId="urn:microsoft.com/office/officeart/2011/layout/TabList"/>
    <dgm:cxn modelId="{57E8B349-BA69-458F-B0F8-3EBE09414ABD}" type="presParOf" srcId="{F681A05D-76DC-4989-BB07-34ED71A3B0D2}" destId="{9446A212-928D-407F-8828-C85A9AF92D1D}" srcOrd="2" destOrd="0" presId="urn:microsoft.com/office/officeart/2011/layout/TabList"/>
    <dgm:cxn modelId="{91CBE038-E0ED-4937-AC52-B1929DD5F24A}" type="presParOf" srcId="{E33AACED-C53B-4EC5-970C-69C28F49E53D}" destId="{A027E8F4-488D-4908-ADF1-76B08DA0B9DF}" srcOrd="1" destOrd="0" presId="urn:microsoft.com/office/officeart/2011/layout/TabList"/>
    <dgm:cxn modelId="{92C81D7A-1A3F-45AA-BFFF-8CF1CC9615BA}" type="presParOf" srcId="{E33AACED-C53B-4EC5-970C-69C28F49E53D}" destId="{97A2EACB-F3E1-443A-B699-8914F179E935}" srcOrd="2" destOrd="0" presId="urn:microsoft.com/office/officeart/2011/layout/TabList"/>
    <dgm:cxn modelId="{371AFE10-5B5B-431D-B19C-DFF32369F9E2}" type="presParOf" srcId="{E33AACED-C53B-4EC5-970C-69C28F49E53D}" destId="{AC5A383F-0843-4819-9B34-0C6FBD25AC95}" srcOrd="3" destOrd="0" presId="urn:microsoft.com/office/officeart/2011/layout/TabList"/>
    <dgm:cxn modelId="{81CAAB35-8471-4259-8230-A0CD5495A61F}" type="presParOf" srcId="{AC5A383F-0843-4819-9B34-0C6FBD25AC95}" destId="{EC97F1A5-4939-48D1-9613-EA59739DDFE5}" srcOrd="0" destOrd="0" presId="urn:microsoft.com/office/officeart/2011/layout/TabList"/>
    <dgm:cxn modelId="{87F7FCF6-9C80-4CAD-BFD6-2C803CF75B3A}" type="presParOf" srcId="{AC5A383F-0843-4819-9B34-0C6FBD25AC95}" destId="{3DFC8EC6-04FE-4AE3-A3DE-0CB491A3B175}" srcOrd="1" destOrd="0" presId="urn:microsoft.com/office/officeart/2011/layout/TabList"/>
    <dgm:cxn modelId="{CD05152F-A115-4494-B440-58B046C7B258}" type="presParOf" srcId="{AC5A383F-0843-4819-9B34-0C6FBD25AC95}" destId="{F85A3198-B2E4-4789-93BE-741C9852DBA3}" srcOrd="2" destOrd="0" presId="urn:microsoft.com/office/officeart/2011/layout/TabList"/>
    <dgm:cxn modelId="{665A3798-8395-439E-B0D3-184B1307AD1E}" type="presParOf" srcId="{E33AACED-C53B-4EC5-970C-69C28F49E53D}" destId="{5BE155F1-677A-44EB-ADCB-731B3479EE71}" srcOrd="4" destOrd="0" presId="urn:microsoft.com/office/officeart/2011/layout/TabList"/>
    <dgm:cxn modelId="{F0036EA1-9275-4A4D-9FE1-EE911650E4E1}" type="presParOf" srcId="{E33AACED-C53B-4EC5-970C-69C28F49E53D}" destId="{58F8FB31-E741-4A35-8047-BD340909EF4E}" srcOrd="5" destOrd="0" presId="urn:microsoft.com/office/officeart/2011/layout/TabList"/>
    <dgm:cxn modelId="{09D95FFD-2ADD-4E87-B2BC-2926D518809E}" type="presParOf" srcId="{E33AACED-C53B-4EC5-970C-69C28F49E53D}" destId="{C2A4F99F-7785-4003-AFF7-62CFD2317135}" srcOrd="6" destOrd="0" presId="urn:microsoft.com/office/officeart/2011/layout/TabList"/>
    <dgm:cxn modelId="{02C5E37F-39A9-436B-9687-5E83AEFC8B41}" type="presParOf" srcId="{C2A4F99F-7785-4003-AFF7-62CFD2317135}" destId="{2CD2A150-2163-4B76-95EC-1DFAA023B531}" srcOrd="0" destOrd="0" presId="urn:microsoft.com/office/officeart/2011/layout/TabList"/>
    <dgm:cxn modelId="{85B33995-85B3-4299-B248-A9B088FF631E}" type="presParOf" srcId="{C2A4F99F-7785-4003-AFF7-62CFD2317135}" destId="{4276020B-FECC-4758-95C2-38DC2B6E5EC8}" srcOrd="1" destOrd="0" presId="urn:microsoft.com/office/officeart/2011/layout/TabList"/>
    <dgm:cxn modelId="{08E4BB3F-7DF5-463C-A718-F5DAAFD74C41}" type="presParOf" srcId="{C2A4F99F-7785-4003-AFF7-62CFD2317135}" destId="{528B87EF-0359-4D66-84E1-59D0516D67CC}" srcOrd="2" destOrd="0" presId="urn:microsoft.com/office/officeart/2011/layout/TabList"/>
    <dgm:cxn modelId="{D93B622C-BF24-4C84-8E13-526BD00385AE}" type="presParOf" srcId="{E33AACED-C53B-4EC5-970C-69C28F49E53D}" destId="{6A83141D-3CA1-4DEC-A631-66E891310279}" srcOrd="7" destOrd="0" presId="urn:microsoft.com/office/officeart/2011/layout/Tab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FB49779-1818-4092-A638-253CCFF9BAAE}">
      <dsp:nvSpPr>
        <dsp:cNvPr id="0" name=""/>
        <dsp:cNvSpPr/>
      </dsp:nvSpPr>
      <dsp:spPr>
        <a:xfrm>
          <a:off x="810101" y="0"/>
          <a:ext cx="9181147" cy="4535487"/>
        </a:xfrm>
        <a:prstGeom prst="rightArrow">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3943B833-2D69-4476-931C-7A6DE698D767}">
      <dsp:nvSpPr>
        <dsp:cNvPr id="0" name=""/>
        <dsp:cNvSpPr/>
      </dsp:nvSpPr>
      <dsp:spPr>
        <a:xfrm>
          <a:off x="786" y="1022353"/>
          <a:ext cx="3512916" cy="2490780"/>
        </a:xfrm>
        <a:prstGeom prst="roundRect">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t" anchorCtr="0">
          <a:noAutofit/>
        </a:bodyPr>
        <a:lstStyle/>
        <a:p>
          <a:pPr marL="0" lvl="0" indent="0" algn="ctr" defTabSz="622300">
            <a:lnSpc>
              <a:spcPct val="90000"/>
            </a:lnSpc>
            <a:spcBef>
              <a:spcPct val="0"/>
            </a:spcBef>
            <a:spcAft>
              <a:spcPct val="35000"/>
            </a:spcAft>
            <a:buNone/>
          </a:pPr>
          <a:r>
            <a:rPr lang="en-GB" sz="1400" b="1" u="none" kern="1200" dirty="0"/>
            <a:t>16 experts and patient advocates convened to form the GDG*</a:t>
          </a:r>
          <a:endParaRPr lang="en-GB" sz="1400" u="none" kern="1200" dirty="0"/>
        </a:p>
        <a:p>
          <a:pPr marL="114300" lvl="1" indent="-114300" algn="ctr" defTabSz="533400">
            <a:lnSpc>
              <a:spcPct val="90000"/>
            </a:lnSpc>
            <a:spcBef>
              <a:spcPct val="0"/>
            </a:spcBef>
            <a:spcAft>
              <a:spcPct val="15000"/>
            </a:spcAft>
            <a:buChar char="•"/>
          </a:pPr>
          <a:r>
            <a:rPr lang="en-GB" sz="1200" kern="1200" dirty="0"/>
            <a:t>Clinical geneticists: 5</a:t>
          </a:r>
        </a:p>
        <a:p>
          <a:pPr marL="114300" lvl="1" indent="-114300" algn="ctr" defTabSz="533400">
            <a:lnSpc>
              <a:spcPct val="90000"/>
            </a:lnSpc>
            <a:spcBef>
              <a:spcPct val="0"/>
            </a:spcBef>
            <a:spcAft>
              <a:spcPct val="15000"/>
            </a:spcAft>
            <a:buChar char="•"/>
          </a:pPr>
          <a:r>
            <a:rPr lang="en-GB" sz="1200" kern="1200" dirty="0"/>
            <a:t>Orthopaedic surgeon: 1</a:t>
          </a:r>
        </a:p>
        <a:p>
          <a:pPr marL="114300" lvl="1" indent="-114300" algn="ctr" defTabSz="533400">
            <a:lnSpc>
              <a:spcPct val="90000"/>
            </a:lnSpc>
            <a:spcBef>
              <a:spcPct val="0"/>
            </a:spcBef>
            <a:spcAft>
              <a:spcPct val="15000"/>
            </a:spcAft>
            <a:buChar char="•"/>
          </a:pPr>
          <a:r>
            <a:rPr lang="en-GB" sz="1200" kern="1200" dirty="0"/>
            <a:t>Paediatrician: 1</a:t>
          </a:r>
          <a:br>
            <a:rPr lang="en-GB" sz="1200" kern="1200" dirty="0"/>
          </a:br>
          <a:r>
            <a:rPr lang="en-GB" sz="1200" kern="1200" dirty="0"/>
            <a:t>Paediatric endocrinologists: 3</a:t>
          </a:r>
        </a:p>
        <a:p>
          <a:pPr marL="114300" lvl="1" indent="-114300" algn="ctr" defTabSz="533400">
            <a:lnSpc>
              <a:spcPct val="90000"/>
            </a:lnSpc>
            <a:spcBef>
              <a:spcPct val="0"/>
            </a:spcBef>
            <a:spcAft>
              <a:spcPct val="15000"/>
            </a:spcAft>
            <a:buChar char="•"/>
          </a:pPr>
          <a:r>
            <a:rPr lang="en-GB" sz="1200" kern="1200" dirty="0"/>
            <a:t>Paediatric endocrinologist and geneticist: 1</a:t>
          </a:r>
        </a:p>
        <a:p>
          <a:pPr marL="114300" lvl="1" indent="-114300" algn="ctr" defTabSz="533400">
            <a:lnSpc>
              <a:spcPct val="90000"/>
            </a:lnSpc>
            <a:spcBef>
              <a:spcPct val="0"/>
            </a:spcBef>
            <a:spcAft>
              <a:spcPct val="15000"/>
            </a:spcAft>
            <a:buChar char="•"/>
          </a:pPr>
          <a:r>
            <a:rPr lang="en-GB" sz="1200" kern="1200" dirty="0"/>
            <a:t>Specialist in family medicine: 1</a:t>
          </a:r>
        </a:p>
        <a:p>
          <a:pPr marL="114300" lvl="1" indent="-114300" algn="ctr" defTabSz="533400">
            <a:lnSpc>
              <a:spcPct val="90000"/>
            </a:lnSpc>
            <a:spcBef>
              <a:spcPct val="0"/>
            </a:spcBef>
            <a:spcAft>
              <a:spcPct val="15000"/>
            </a:spcAft>
            <a:buChar char="•"/>
          </a:pPr>
          <a:r>
            <a:rPr lang="en-GB" sz="1200" kern="1200" dirty="0"/>
            <a:t>Physiotherapist: 1</a:t>
          </a:r>
        </a:p>
        <a:p>
          <a:pPr marL="114300" lvl="1" indent="-114300" algn="ctr" defTabSz="533400">
            <a:lnSpc>
              <a:spcPct val="90000"/>
            </a:lnSpc>
            <a:spcBef>
              <a:spcPct val="0"/>
            </a:spcBef>
            <a:spcAft>
              <a:spcPct val="15000"/>
            </a:spcAft>
            <a:buChar char="•"/>
          </a:pPr>
          <a:r>
            <a:rPr lang="en-GB" sz="1200" kern="1200" dirty="0"/>
            <a:t>Genetic counsellor: 1</a:t>
          </a:r>
        </a:p>
        <a:p>
          <a:pPr marL="114300" lvl="1" indent="-114300" algn="ctr" defTabSz="533400">
            <a:lnSpc>
              <a:spcPct val="90000"/>
            </a:lnSpc>
            <a:spcBef>
              <a:spcPct val="0"/>
            </a:spcBef>
            <a:spcAft>
              <a:spcPct val="15000"/>
            </a:spcAft>
            <a:buChar char="•"/>
          </a:pPr>
          <a:r>
            <a:rPr lang="en-GB" sz="1200" kern="1200" dirty="0"/>
            <a:t>Patient representatives: 2</a:t>
          </a:r>
        </a:p>
      </dsp:txBody>
      <dsp:txXfrm>
        <a:off x="122376" y="1143943"/>
        <a:ext cx="3269736" cy="2247600"/>
      </dsp:txXfrm>
    </dsp:sp>
    <dsp:sp modelId="{E16A761C-2E74-40C1-A050-14FE986712E8}">
      <dsp:nvSpPr>
        <dsp:cNvPr id="0" name=""/>
        <dsp:cNvSpPr/>
      </dsp:nvSpPr>
      <dsp:spPr>
        <a:xfrm>
          <a:off x="3986789" y="1065213"/>
          <a:ext cx="3155071" cy="2405059"/>
        </a:xfrm>
        <a:prstGeom prst="roundRect">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t" anchorCtr="0">
          <a:noAutofit/>
        </a:bodyPr>
        <a:lstStyle/>
        <a:p>
          <a:pPr marL="0" lvl="0" indent="0" algn="ctr" defTabSz="622300">
            <a:lnSpc>
              <a:spcPct val="90000"/>
            </a:lnSpc>
            <a:spcBef>
              <a:spcPct val="0"/>
            </a:spcBef>
            <a:spcAft>
              <a:spcPct val="35000"/>
            </a:spcAft>
            <a:buNone/>
          </a:pPr>
          <a:r>
            <a:rPr lang="en-GB" sz="1400" b="1" kern="1200" dirty="0"/>
            <a:t>Statements developed virtually</a:t>
          </a:r>
        </a:p>
        <a:p>
          <a:pPr marL="114300" lvl="1" indent="-114300" algn="ctr" defTabSz="533400">
            <a:lnSpc>
              <a:spcPct val="90000"/>
            </a:lnSpc>
            <a:spcBef>
              <a:spcPct val="0"/>
            </a:spcBef>
            <a:spcAft>
              <a:spcPct val="15000"/>
            </a:spcAft>
            <a:buChar char="•"/>
          </a:pPr>
          <a:r>
            <a:rPr lang="en-GB" sz="1200" b="0" kern="1200" dirty="0"/>
            <a:t>Literature search to identify existing ACH guidelines and inform scope</a:t>
          </a:r>
        </a:p>
        <a:p>
          <a:pPr marL="114300" lvl="1" indent="-114300" algn="ctr" defTabSz="533400">
            <a:lnSpc>
              <a:spcPct val="90000"/>
            </a:lnSpc>
            <a:spcBef>
              <a:spcPct val="0"/>
            </a:spcBef>
            <a:spcAft>
              <a:spcPct val="15000"/>
            </a:spcAft>
            <a:buChar char="•"/>
          </a:pPr>
          <a:r>
            <a:rPr lang="en-GB" sz="1200" b="0" kern="1200" dirty="0"/>
            <a:t>Virtual meetings and correspondence defined scope</a:t>
          </a:r>
        </a:p>
        <a:p>
          <a:pPr marL="114300" lvl="1" indent="-114300" algn="ctr" defTabSz="533400">
            <a:lnSpc>
              <a:spcPct val="90000"/>
            </a:lnSpc>
            <a:spcBef>
              <a:spcPct val="0"/>
            </a:spcBef>
            <a:spcAft>
              <a:spcPct val="15000"/>
            </a:spcAft>
            <a:buChar char="•"/>
          </a:pPr>
          <a:r>
            <a:rPr lang="en-GB" sz="1200" b="0" kern="1200" dirty="0"/>
            <a:t>GDG hybrid meeting held to develop consensus statements to be taken into the Delphi process</a:t>
          </a:r>
        </a:p>
      </dsp:txBody>
      <dsp:txXfrm>
        <a:off x="4104194" y="1182618"/>
        <a:ext cx="2920261" cy="2170249"/>
      </dsp:txXfrm>
    </dsp:sp>
    <dsp:sp modelId="{05DEDAA2-5422-4D5C-8361-22CF46C60815}">
      <dsp:nvSpPr>
        <dsp:cNvPr id="0" name=""/>
        <dsp:cNvSpPr/>
      </dsp:nvSpPr>
      <dsp:spPr>
        <a:xfrm>
          <a:off x="7614946" y="1055689"/>
          <a:ext cx="3185617" cy="2424108"/>
        </a:xfrm>
        <a:prstGeom prst="roundRect">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t" anchorCtr="0">
          <a:noAutofit/>
        </a:bodyPr>
        <a:lstStyle/>
        <a:p>
          <a:pPr marL="0" lvl="0" indent="0" algn="ctr" defTabSz="622300">
            <a:lnSpc>
              <a:spcPct val="90000"/>
            </a:lnSpc>
            <a:spcBef>
              <a:spcPct val="0"/>
            </a:spcBef>
            <a:spcAft>
              <a:spcPct val="35000"/>
            </a:spcAft>
            <a:buNone/>
          </a:pPr>
          <a:r>
            <a:rPr lang="en-GB" sz="1400" b="1" kern="1200" dirty="0"/>
            <a:t>Anonymous, virtual  Delphi voting process carried out </a:t>
          </a:r>
        </a:p>
        <a:p>
          <a:pPr marL="114300" lvl="1" indent="-114300" algn="ctr" defTabSz="533400">
            <a:lnSpc>
              <a:spcPct val="90000"/>
            </a:lnSpc>
            <a:spcBef>
              <a:spcPct val="0"/>
            </a:spcBef>
            <a:spcAft>
              <a:spcPct val="15000"/>
            </a:spcAft>
            <a:buChar char="•"/>
          </a:pPr>
          <a:r>
            <a:rPr lang="en-GB" sz="1200" kern="1200" dirty="0"/>
            <a:t>Consensus defined as &gt;80% of the GDG either agreed/strongly agreed or disagreed/strongly disagreed</a:t>
          </a:r>
          <a:endParaRPr lang="en-GB" sz="1200" b="0" kern="1200" dirty="0"/>
        </a:p>
        <a:p>
          <a:pPr marL="114300" lvl="1" indent="-114300" algn="ctr" defTabSz="533400">
            <a:lnSpc>
              <a:spcPct val="90000"/>
            </a:lnSpc>
            <a:spcBef>
              <a:spcPct val="0"/>
            </a:spcBef>
            <a:spcAft>
              <a:spcPct val="15000"/>
            </a:spcAft>
            <a:buChar char="•"/>
          </a:pPr>
          <a:r>
            <a:rPr lang="en-GB" sz="1200" kern="1200" dirty="0"/>
            <a:t>&gt;90% agreement classed as ‘Strong recommendation’ and &gt;80% to ≤90% classed as ‘Moderate recommendation’</a:t>
          </a:r>
          <a:endParaRPr lang="en-GB" sz="1200" b="0" kern="1200" dirty="0"/>
        </a:p>
      </dsp:txBody>
      <dsp:txXfrm>
        <a:off x="7733281" y="1174024"/>
        <a:ext cx="2948947" cy="2187438"/>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A27D7B1-7EF1-439D-9B5F-25A6E2B6A550}">
      <dsp:nvSpPr>
        <dsp:cNvPr id="0" name=""/>
        <dsp:cNvSpPr/>
      </dsp:nvSpPr>
      <dsp:spPr>
        <a:xfrm>
          <a:off x="-5127767" y="-785503"/>
          <a:ext cx="6106494" cy="6106494"/>
        </a:xfrm>
        <a:prstGeom prst="blockArc">
          <a:avLst>
            <a:gd name="adj1" fmla="val 18900000"/>
            <a:gd name="adj2" fmla="val 2700000"/>
            <a:gd name="adj3" fmla="val 354"/>
          </a:avLst>
        </a:prstGeom>
        <a:noFill/>
        <a:ln w="12700" cap="flat" cmpd="sng" algn="ctr">
          <a:solidFill>
            <a:schemeClr val="accent2">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643CECAD-DD69-41DE-BA49-CE6EE963ECBD}">
      <dsp:nvSpPr>
        <dsp:cNvPr id="0" name=""/>
        <dsp:cNvSpPr/>
      </dsp:nvSpPr>
      <dsp:spPr>
        <a:xfrm>
          <a:off x="365063" y="238838"/>
          <a:ext cx="10373653" cy="477496"/>
        </a:xfrm>
        <a:prstGeom prst="rect">
          <a:avLst/>
        </a:prstGeom>
        <a:solidFill>
          <a:schemeClr val="accent1"/>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79013" tIns="35560" rIns="35560" bIns="35560" numCol="1" spcCol="1270" anchor="ctr" anchorCtr="0">
          <a:noAutofit/>
        </a:bodyPr>
        <a:lstStyle/>
        <a:p>
          <a:pPr marL="0" lvl="0" indent="0" algn="l" defTabSz="622300">
            <a:lnSpc>
              <a:spcPct val="90000"/>
            </a:lnSpc>
            <a:spcBef>
              <a:spcPct val="0"/>
            </a:spcBef>
            <a:spcAft>
              <a:spcPct val="35000"/>
            </a:spcAft>
            <a:buNone/>
          </a:pPr>
          <a:r>
            <a:rPr lang="en-GB" sz="1400" kern="1200"/>
            <a:t>Statements proposed: 62</a:t>
          </a:r>
        </a:p>
      </dsp:txBody>
      <dsp:txXfrm>
        <a:off x="365063" y="238838"/>
        <a:ext cx="10373653" cy="477496"/>
      </dsp:txXfrm>
    </dsp:sp>
    <dsp:sp modelId="{F8D0858E-0AEE-4852-B00C-E475F5111C7A}">
      <dsp:nvSpPr>
        <dsp:cNvPr id="0" name=""/>
        <dsp:cNvSpPr/>
      </dsp:nvSpPr>
      <dsp:spPr>
        <a:xfrm>
          <a:off x="66628" y="179151"/>
          <a:ext cx="596870" cy="596870"/>
        </a:xfrm>
        <a:prstGeom prst="ellipse">
          <a:avLst/>
        </a:prstGeom>
        <a:solidFill>
          <a:schemeClr val="lt1">
            <a:hueOff val="0"/>
            <a:satOff val="0"/>
            <a:lumOff val="0"/>
            <a:alphaOff val="0"/>
          </a:schemeClr>
        </a:solidFill>
        <a:ln w="12700" cap="flat" cmpd="sng" algn="ctr">
          <a:solidFill>
            <a:schemeClr val="accent1"/>
          </a:solidFill>
          <a:prstDash val="solid"/>
          <a:miter lim="800000"/>
        </a:ln>
        <a:effectLst/>
      </dsp:spPr>
      <dsp:style>
        <a:lnRef idx="2">
          <a:scrgbClr r="0" g="0" b="0"/>
        </a:lnRef>
        <a:fillRef idx="1">
          <a:scrgbClr r="0" g="0" b="0"/>
        </a:fillRef>
        <a:effectRef idx="0">
          <a:scrgbClr r="0" g="0" b="0"/>
        </a:effectRef>
        <a:fontRef idx="minor"/>
      </dsp:style>
    </dsp:sp>
    <dsp:sp modelId="{134939FF-29B5-41A7-B433-D8FB1563F9DE}">
      <dsp:nvSpPr>
        <dsp:cNvPr id="0" name=""/>
        <dsp:cNvSpPr/>
      </dsp:nvSpPr>
      <dsp:spPr>
        <a:xfrm>
          <a:off x="757836" y="954992"/>
          <a:ext cx="9980880" cy="477496"/>
        </a:xfrm>
        <a:prstGeom prst="rect">
          <a:avLst/>
        </a:prstGeom>
        <a:solidFill>
          <a:schemeClr val="accent2"/>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79013" tIns="35560" rIns="35560" bIns="35560" numCol="1" spcCol="1270" anchor="t" anchorCtr="0">
          <a:noAutofit/>
        </a:bodyPr>
        <a:lstStyle/>
        <a:p>
          <a:pPr marL="0" lvl="0" indent="0" algn="l" defTabSz="622300">
            <a:lnSpc>
              <a:spcPct val="90000"/>
            </a:lnSpc>
            <a:spcBef>
              <a:spcPct val="0"/>
            </a:spcBef>
            <a:spcAft>
              <a:spcPct val="35000"/>
            </a:spcAft>
            <a:buNone/>
          </a:pPr>
          <a:r>
            <a:rPr lang="en-GB" sz="1400" kern="1200"/>
            <a:t>Statements reaching Round 1 consensus: 56/62</a:t>
          </a:r>
        </a:p>
        <a:p>
          <a:pPr marL="57150" lvl="1" indent="-57150" algn="l" defTabSz="488950">
            <a:lnSpc>
              <a:spcPct val="90000"/>
            </a:lnSpc>
            <a:spcBef>
              <a:spcPct val="0"/>
            </a:spcBef>
            <a:spcAft>
              <a:spcPct val="15000"/>
            </a:spcAft>
            <a:buChar char="•"/>
          </a:pPr>
          <a:r>
            <a:rPr lang="en-GB" sz="1100" kern="1200" dirty="0"/>
            <a:t> All consensus achieved was positive (&gt;80% agreed/strongly agreed)</a:t>
          </a:r>
        </a:p>
      </dsp:txBody>
      <dsp:txXfrm>
        <a:off x="757836" y="954992"/>
        <a:ext cx="9980880" cy="477496"/>
      </dsp:txXfrm>
    </dsp:sp>
    <dsp:sp modelId="{54D5DF34-A7ED-47DA-B2A1-B8ACF0153627}">
      <dsp:nvSpPr>
        <dsp:cNvPr id="0" name=""/>
        <dsp:cNvSpPr/>
      </dsp:nvSpPr>
      <dsp:spPr>
        <a:xfrm>
          <a:off x="459401" y="895305"/>
          <a:ext cx="596870" cy="596870"/>
        </a:xfrm>
        <a:prstGeom prst="ellipse">
          <a:avLst/>
        </a:prstGeom>
        <a:solidFill>
          <a:schemeClr val="lt1">
            <a:hueOff val="0"/>
            <a:satOff val="0"/>
            <a:lumOff val="0"/>
            <a:alphaOff val="0"/>
          </a:schemeClr>
        </a:solidFill>
        <a:ln w="12700" cap="flat" cmpd="sng" algn="ctr">
          <a:solidFill>
            <a:schemeClr val="accent2"/>
          </a:solidFill>
          <a:prstDash val="solid"/>
          <a:miter lim="800000"/>
        </a:ln>
        <a:effectLst/>
      </dsp:spPr>
      <dsp:style>
        <a:lnRef idx="2">
          <a:scrgbClr r="0" g="0" b="0"/>
        </a:lnRef>
        <a:fillRef idx="1">
          <a:scrgbClr r="0" g="0" b="0"/>
        </a:fillRef>
        <a:effectRef idx="0">
          <a:scrgbClr r="0" g="0" b="0"/>
        </a:effectRef>
        <a:fontRef idx="minor"/>
      </dsp:style>
    </dsp:sp>
    <dsp:sp modelId="{3077C334-2407-4C75-B850-ECB811DFD127}">
      <dsp:nvSpPr>
        <dsp:cNvPr id="0" name=""/>
        <dsp:cNvSpPr/>
      </dsp:nvSpPr>
      <dsp:spPr>
        <a:xfrm>
          <a:off x="937441" y="1671145"/>
          <a:ext cx="9801275" cy="477496"/>
        </a:xfrm>
        <a:prstGeom prst="rect">
          <a:avLst/>
        </a:prstGeom>
        <a:solidFill>
          <a:schemeClr val="accent3"/>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79013" tIns="35560" rIns="35560" bIns="35560" numCol="1" spcCol="1270" anchor="ctr" anchorCtr="0">
          <a:noAutofit/>
        </a:bodyPr>
        <a:lstStyle/>
        <a:p>
          <a:pPr marL="0" lvl="0" indent="0" algn="l" defTabSz="622300">
            <a:lnSpc>
              <a:spcPct val="90000"/>
            </a:lnSpc>
            <a:spcBef>
              <a:spcPct val="0"/>
            </a:spcBef>
            <a:spcAft>
              <a:spcPct val="35000"/>
            </a:spcAft>
            <a:buNone/>
          </a:pPr>
          <a:r>
            <a:rPr lang="en-GB" sz="1400" kern="1200" dirty="0"/>
            <a:t>6 guidance statements that did not reach consensus reviewed by the SC and amended for voting in Round 2</a:t>
          </a:r>
        </a:p>
      </dsp:txBody>
      <dsp:txXfrm>
        <a:off x="937441" y="1671145"/>
        <a:ext cx="9801275" cy="477496"/>
      </dsp:txXfrm>
    </dsp:sp>
    <dsp:sp modelId="{A1475F50-65E6-465F-8806-872C2DC2444F}">
      <dsp:nvSpPr>
        <dsp:cNvPr id="0" name=""/>
        <dsp:cNvSpPr/>
      </dsp:nvSpPr>
      <dsp:spPr>
        <a:xfrm>
          <a:off x="639006" y="1611458"/>
          <a:ext cx="596870" cy="596870"/>
        </a:xfrm>
        <a:prstGeom prst="ellipse">
          <a:avLst/>
        </a:prstGeom>
        <a:solidFill>
          <a:schemeClr val="lt1">
            <a:hueOff val="0"/>
            <a:satOff val="0"/>
            <a:lumOff val="0"/>
            <a:alphaOff val="0"/>
          </a:schemeClr>
        </a:solidFill>
        <a:ln w="12700" cap="flat" cmpd="sng" algn="ctr">
          <a:solidFill>
            <a:schemeClr val="accent3"/>
          </a:solidFill>
          <a:prstDash val="solid"/>
          <a:miter lim="800000"/>
        </a:ln>
        <a:effectLst/>
      </dsp:spPr>
      <dsp:style>
        <a:lnRef idx="2">
          <a:scrgbClr r="0" g="0" b="0"/>
        </a:lnRef>
        <a:fillRef idx="1">
          <a:scrgbClr r="0" g="0" b="0"/>
        </a:fillRef>
        <a:effectRef idx="0">
          <a:scrgbClr r="0" g="0" b="0"/>
        </a:effectRef>
        <a:fontRef idx="minor"/>
      </dsp:style>
    </dsp:sp>
    <dsp:sp modelId="{4C96168F-E397-4C8E-A5EC-2D292D12C4ED}">
      <dsp:nvSpPr>
        <dsp:cNvPr id="0" name=""/>
        <dsp:cNvSpPr/>
      </dsp:nvSpPr>
      <dsp:spPr>
        <a:xfrm>
          <a:off x="937441" y="2386845"/>
          <a:ext cx="9801275" cy="477496"/>
        </a:xfrm>
        <a:prstGeom prst="rect">
          <a:avLst/>
        </a:prstGeom>
        <a:solidFill>
          <a:schemeClr val="accent4"/>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79013" tIns="35560" rIns="35560" bIns="35560" numCol="1" spcCol="1270" anchor="t" anchorCtr="0">
          <a:noAutofit/>
        </a:bodyPr>
        <a:lstStyle/>
        <a:p>
          <a:pPr marL="0" lvl="0" indent="0" algn="l" defTabSz="622300">
            <a:lnSpc>
              <a:spcPct val="90000"/>
            </a:lnSpc>
            <a:spcBef>
              <a:spcPct val="0"/>
            </a:spcBef>
            <a:spcAft>
              <a:spcPct val="35000"/>
            </a:spcAft>
            <a:buNone/>
          </a:pPr>
          <a:r>
            <a:rPr lang="en-GB" sz="1400" kern="1200"/>
            <a:t>7 additional statements suggested by GDG for voting in Round 2</a:t>
          </a:r>
        </a:p>
        <a:p>
          <a:pPr marL="57150" lvl="1" indent="-57150" algn="l" defTabSz="488950">
            <a:lnSpc>
              <a:spcPct val="90000"/>
            </a:lnSpc>
            <a:spcBef>
              <a:spcPct val="0"/>
            </a:spcBef>
            <a:spcAft>
              <a:spcPct val="15000"/>
            </a:spcAft>
            <a:buChar char="•"/>
          </a:pPr>
          <a:r>
            <a:rPr lang="en-GB" sz="1100" kern="1200" dirty="0"/>
            <a:t> 3 new statements, 4 from Round 1 modified for clarification and specificity</a:t>
          </a:r>
        </a:p>
      </dsp:txBody>
      <dsp:txXfrm>
        <a:off x="937441" y="2386845"/>
        <a:ext cx="9801275" cy="477496"/>
      </dsp:txXfrm>
    </dsp:sp>
    <dsp:sp modelId="{FA8876F8-31B9-45DD-981C-1C83C2947AB6}">
      <dsp:nvSpPr>
        <dsp:cNvPr id="0" name=""/>
        <dsp:cNvSpPr/>
      </dsp:nvSpPr>
      <dsp:spPr>
        <a:xfrm>
          <a:off x="639006" y="2327158"/>
          <a:ext cx="596870" cy="596870"/>
        </a:xfrm>
        <a:prstGeom prst="ellipse">
          <a:avLst/>
        </a:prstGeom>
        <a:solidFill>
          <a:schemeClr val="lt1">
            <a:hueOff val="0"/>
            <a:satOff val="0"/>
            <a:lumOff val="0"/>
            <a:alphaOff val="0"/>
          </a:schemeClr>
        </a:solidFill>
        <a:ln w="12700" cap="flat" cmpd="sng" algn="ctr">
          <a:solidFill>
            <a:schemeClr val="accent4"/>
          </a:solidFill>
          <a:prstDash val="solid"/>
          <a:miter lim="800000"/>
        </a:ln>
        <a:effectLst/>
      </dsp:spPr>
      <dsp:style>
        <a:lnRef idx="2">
          <a:scrgbClr r="0" g="0" b="0"/>
        </a:lnRef>
        <a:fillRef idx="1">
          <a:scrgbClr r="0" g="0" b="0"/>
        </a:fillRef>
        <a:effectRef idx="0">
          <a:scrgbClr r="0" g="0" b="0"/>
        </a:effectRef>
        <a:fontRef idx="minor"/>
      </dsp:style>
    </dsp:sp>
    <dsp:sp modelId="{20307721-29E8-4A43-B68E-A89681CF07D8}">
      <dsp:nvSpPr>
        <dsp:cNvPr id="0" name=""/>
        <dsp:cNvSpPr/>
      </dsp:nvSpPr>
      <dsp:spPr>
        <a:xfrm>
          <a:off x="757836" y="3102998"/>
          <a:ext cx="9980880" cy="477496"/>
        </a:xfrm>
        <a:prstGeom prst="rect">
          <a:avLst/>
        </a:prstGeom>
        <a:solidFill>
          <a:schemeClr val="accent2">
            <a:lumMod val="60000"/>
            <a:lumOff val="4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79013" tIns="35560" rIns="35560" bIns="35560" numCol="1" spcCol="1270" anchor="ctr" anchorCtr="0">
          <a:noAutofit/>
        </a:bodyPr>
        <a:lstStyle/>
        <a:p>
          <a:pPr marL="0" lvl="0" indent="0" algn="l" defTabSz="622300">
            <a:lnSpc>
              <a:spcPct val="90000"/>
            </a:lnSpc>
            <a:spcBef>
              <a:spcPct val="0"/>
            </a:spcBef>
            <a:spcAft>
              <a:spcPct val="35000"/>
            </a:spcAft>
            <a:buNone/>
          </a:pPr>
          <a:r>
            <a:rPr lang="en-GB" sz="1400" kern="1200"/>
            <a:t>Statements reaching Round 2 consensus: 12/13</a:t>
          </a:r>
        </a:p>
      </dsp:txBody>
      <dsp:txXfrm>
        <a:off x="757836" y="3102998"/>
        <a:ext cx="9980880" cy="477496"/>
      </dsp:txXfrm>
    </dsp:sp>
    <dsp:sp modelId="{8DEAF61A-EFF8-4DC9-B355-50EEAD16C9FB}">
      <dsp:nvSpPr>
        <dsp:cNvPr id="0" name=""/>
        <dsp:cNvSpPr/>
      </dsp:nvSpPr>
      <dsp:spPr>
        <a:xfrm>
          <a:off x="459401" y="3043311"/>
          <a:ext cx="596870" cy="596870"/>
        </a:xfrm>
        <a:prstGeom prst="ellipse">
          <a:avLst/>
        </a:prstGeom>
        <a:solidFill>
          <a:schemeClr val="lt1">
            <a:hueOff val="0"/>
            <a:satOff val="0"/>
            <a:lumOff val="0"/>
            <a:alphaOff val="0"/>
          </a:schemeClr>
        </a:solidFill>
        <a:ln w="12700" cap="flat" cmpd="sng" algn="ctr">
          <a:solidFill>
            <a:schemeClr val="accent5">
              <a:lumMod val="75000"/>
            </a:schemeClr>
          </a:solidFill>
          <a:prstDash val="solid"/>
          <a:miter lim="800000"/>
        </a:ln>
        <a:effectLst/>
      </dsp:spPr>
      <dsp:style>
        <a:lnRef idx="2">
          <a:scrgbClr r="0" g="0" b="0"/>
        </a:lnRef>
        <a:fillRef idx="1">
          <a:scrgbClr r="0" g="0" b="0"/>
        </a:fillRef>
        <a:effectRef idx="0">
          <a:scrgbClr r="0" g="0" b="0"/>
        </a:effectRef>
        <a:fontRef idx="minor"/>
      </dsp:style>
    </dsp:sp>
    <dsp:sp modelId="{8647D443-F851-43C3-BA94-FBE478B0D311}">
      <dsp:nvSpPr>
        <dsp:cNvPr id="0" name=""/>
        <dsp:cNvSpPr/>
      </dsp:nvSpPr>
      <dsp:spPr>
        <a:xfrm>
          <a:off x="365063" y="3819152"/>
          <a:ext cx="10373653" cy="477496"/>
        </a:xfrm>
        <a:prstGeom prst="rect">
          <a:avLst/>
        </a:prstGeom>
        <a:solidFill>
          <a:schemeClr val="accent5">
            <a:lumMod val="75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79013" tIns="35560" rIns="35560" bIns="35560" numCol="1" spcCol="1270" anchor="t" anchorCtr="0">
          <a:noAutofit/>
        </a:bodyPr>
        <a:lstStyle/>
        <a:p>
          <a:pPr marL="0" lvl="0" indent="0" algn="l" defTabSz="622300">
            <a:lnSpc>
              <a:spcPct val="90000"/>
            </a:lnSpc>
            <a:spcBef>
              <a:spcPct val="0"/>
            </a:spcBef>
            <a:spcAft>
              <a:spcPct val="35000"/>
            </a:spcAft>
            <a:buNone/>
          </a:pPr>
          <a:r>
            <a:rPr lang="en-GB" sz="1400" kern="1200" dirty="0"/>
            <a:t>Guidance statements reached consensus: </a:t>
          </a:r>
          <a:r>
            <a:rPr lang="en-GB" sz="1400" b="1" kern="1200" dirty="0"/>
            <a:t>64</a:t>
          </a:r>
        </a:p>
        <a:p>
          <a:pPr marL="57150" lvl="1" indent="-57150" algn="l" defTabSz="488950">
            <a:lnSpc>
              <a:spcPct val="90000"/>
            </a:lnSpc>
            <a:spcBef>
              <a:spcPct val="0"/>
            </a:spcBef>
            <a:spcAft>
              <a:spcPct val="15000"/>
            </a:spcAft>
            <a:buChar char="•"/>
          </a:pPr>
          <a:r>
            <a:rPr lang="en-GB" sz="1100" b="0" kern="1200" dirty="0"/>
            <a:t> 68 guidance statements reached consensus, of which 4 superseded Round 1 statements</a:t>
          </a:r>
        </a:p>
      </dsp:txBody>
      <dsp:txXfrm>
        <a:off x="365063" y="3819152"/>
        <a:ext cx="10373653" cy="477496"/>
      </dsp:txXfrm>
    </dsp:sp>
    <dsp:sp modelId="{7B9F8585-32EB-4885-9FBF-D70FA729D849}">
      <dsp:nvSpPr>
        <dsp:cNvPr id="0" name=""/>
        <dsp:cNvSpPr/>
      </dsp:nvSpPr>
      <dsp:spPr>
        <a:xfrm>
          <a:off x="66628" y="3759465"/>
          <a:ext cx="596870" cy="596870"/>
        </a:xfrm>
        <a:prstGeom prst="ellipse">
          <a:avLst/>
        </a:prstGeom>
        <a:solidFill>
          <a:schemeClr val="lt1">
            <a:hueOff val="0"/>
            <a:satOff val="0"/>
            <a:lumOff val="0"/>
            <a:alphaOff val="0"/>
          </a:schemeClr>
        </a:solidFill>
        <a:ln w="12700" cap="flat" cmpd="sng" algn="ctr">
          <a:solidFill>
            <a:schemeClr val="accen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5ECE7EC-86D1-4C1A-B541-E82932E59C1A}">
      <dsp:nvSpPr>
        <dsp:cNvPr id="0" name=""/>
        <dsp:cNvSpPr/>
      </dsp:nvSpPr>
      <dsp:spPr>
        <a:xfrm>
          <a:off x="0" y="3082037"/>
          <a:ext cx="10801350" cy="0"/>
        </a:xfrm>
        <a:prstGeom prst="line">
          <a:avLst/>
        </a:pr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9E319A36-B763-4D46-AE3F-0F11ED6D1C5F}">
      <dsp:nvSpPr>
        <dsp:cNvPr id="0" name=""/>
        <dsp:cNvSpPr/>
      </dsp:nvSpPr>
      <dsp:spPr>
        <a:xfrm>
          <a:off x="0" y="1815973"/>
          <a:ext cx="10801350" cy="0"/>
        </a:xfrm>
        <a:prstGeom prst="line">
          <a:avLst/>
        </a:pr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16322902-6B3E-4B30-BCC9-B9B23F095F00}">
      <dsp:nvSpPr>
        <dsp:cNvPr id="0" name=""/>
        <dsp:cNvSpPr/>
      </dsp:nvSpPr>
      <dsp:spPr>
        <a:xfrm>
          <a:off x="0" y="545865"/>
          <a:ext cx="10801350" cy="0"/>
        </a:xfrm>
        <a:prstGeom prst="line">
          <a:avLst/>
        </a:pr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005E0B32-5A1B-4DE9-ABC4-9F02358B82DA}">
      <dsp:nvSpPr>
        <dsp:cNvPr id="0" name=""/>
        <dsp:cNvSpPr/>
      </dsp:nvSpPr>
      <dsp:spPr>
        <a:xfrm>
          <a:off x="2808351" y="59113"/>
          <a:ext cx="7992999" cy="44984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2860" tIns="22860" rIns="22860" bIns="22860" numCol="1" spcCol="1270" anchor="b" anchorCtr="0">
          <a:noAutofit/>
        </a:bodyPr>
        <a:lstStyle/>
        <a:p>
          <a:pPr marL="0" lvl="0" indent="0" algn="l" defTabSz="533400">
            <a:lnSpc>
              <a:spcPct val="90000"/>
            </a:lnSpc>
            <a:spcBef>
              <a:spcPct val="0"/>
            </a:spcBef>
            <a:spcAft>
              <a:spcPct val="35000"/>
            </a:spcAft>
            <a:buNone/>
          </a:pPr>
          <a:r>
            <a:rPr lang="en-GB" sz="1200" b="1" kern="1200" dirty="0">
              <a:latin typeface="+mn-lt"/>
            </a:rPr>
            <a:t>2 statements (Range of agreement: 94–100%)</a:t>
          </a:r>
        </a:p>
      </dsp:txBody>
      <dsp:txXfrm>
        <a:off x="2808351" y="59113"/>
        <a:ext cx="7992999" cy="449844"/>
      </dsp:txXfrm>
    </dsp:sp>
    <dsp:sp modelId="{1B617F7B-3429-4A8B-A41B-21B28C147352}">
      <dsp:nvSpPr>
        <dsp:cNvPr id="0" name=""/>
        <dsp:cNvSpPr/>
      </dsp:nvSpPr>
      <dsp:spPr>
        <a:xfrm>
          <a:off x="0" y="800"/>
          <a:ext cx="2808351" cy="535983"/>
        </a:xfrm>
        <a:prstGeom prst="round2SameRect">
          <a:avLst>
            <a:gd name="adj1" fmla="val 16670"/>
            <a:gd name="adj2" fmla="val 0"/>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marL="0" lvl="0" indent="0" algn="ctr" defTabSz="533400">
            <a:lnSpc>
              <a:spcPct val="90000"/>
            </a:lnSpc>
            <a:spcBef>
              <a:spcPct val="0"/>
            </a:spcBef>
            <a:spcAft>
              <a:spcPct val="35000"/>
            </a:spcAft>
            <a:buNone/>
          </a:pPr>
          <a:r>
            <a:rPr lang="en-GB" sz="1200" b="1" kern="1200" dirty="0">
              <a:latin typeface="+mn-lt"/>
            </a:rPr>
            <a:t>First contact</a:t>
          </a:r>
          <a:endParaRPr lang="en-GB" sz="1200" kern="1200" dirty="0"/>
        </a:p>
      </dsp:txBody>
      <dsp:txXfrm>
        <a:off x="26169" y="26969"/>
        <a:ext cx="2756013" cy="509814"/>
      </dsp:txXfrm>
    </dsp:sp>
    <dsp:sp modelId="{58DD477E-F236-49B3-B563-9BA58EB577F6}">
      <dsp:nvSpPr>
        <dsp:cNvPr id="0" name=""/>
        <dsp:cNvSpPr/>
      </dsp:nvSpPr>
      <dsp:spPr>
        <a:xfrm>
          <a:off x="0" y="553294"/>
          <a:ext cx="10801350" cy="71059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2860" tIns="22860" rIns="22860" bIns="22860" numCol="1" spcCol="1270" anchor="t" anchorCtr="0">
          <a:noAutofit/>
        </a:bodyPr>
        <a:lstStyle/>
        <a:p>
          <a:pPr marL="114300" lvl="1" indent="-114300" algn="l" defTabSz="533400">
            <a:lnSpc>
              <a:spcPct val="90000"/>
            </a:lnSpc>
            <a:spcBef>
              <a:spcPct val="0"/>
            </a:spcBef>
            <a:spcAft>
              <a:spcPct val="15000"/>
            </a:spcAft>
            <a:buChar char="•"/>
          </a:pPr>
          <a:r>
            <a:rPr lang="en-GB" sz="1200" kern="1200" dirty="0">
              <a:latin typeface="+mn-lt"/>
            </a:rPr>
            <a:t>Statements covered education and resources needed by primary care physicians, communication with experts and referral to expert centres</a:t>
          </a:r>
        </a:p>
      </dsp:txBody>
      <dsp:txXfrm>
        <a:off x="0" y="553294"/>
        <a:ext cx="10801350" cy="710590"/>
      </dsp:txXfrm>
    </dsp:sp>
    <dsp:sp modelId="{9CC6B820-6BFE-43BC-A5A8-D9DE1E892A76}">
      <dsp:nvSpPr>
        <dsp:cNvPr id="0" name=""/>
        <dsp:cNvSpPr/>
      </dsp:nvSpPr>
      <dsp:spPr>
        <a:xfrm>
          <a:off x="2808351" y="1347557"/>
          <a:ext cx="7992999" cy="42460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2860" tIns="22860" rIns="22860" bIns="22860" numCol="1" spcCol="1270" anchor="b" anchorCtr="0">
          <a:noAutofit/>
        </a:bodyPr>
        <a:lstStyle/>
        <a:p>
          <a:pPr marL="0" lvl="0" indent="0" algn="l" defTabSz="533400">
            <a:lnSpc>
              <a:spcPct val="90000"/>
            </a:lnSpc>
            <a:spcBef>
              <a:spcPct val="0"/>
            </a:spcBef>
            <a:spcAft>
              <a:spcPct val="35000"/>
            </a:spcAft>
            <a:buNone/>
          </a:pPr>
          <a:r>
            <a:rPr lang="en-GB" sz="1200" b="1" kern="1200" dirty="0">
              <a:latin typeface="+mn-lt"/>
            </a:rPr>
            <a:t>5 statements (Range of agreement of 81–100%)</a:t>
          </a:r>
        </a:p>
      </dsp:txBody>
      <dsp:txXfrm>
        <a:off x="2808351" y="1347557"/>
        <a:ext cx="7992999" cy="424605"/>
      </dsp:txXfrm>
    </dsp:sp>
    <dsp:sp modelId="{237285BB-8D0C-401A-BA12-CC72EE04F13D}">
      <dsp:nvSpPr>
        <dsp:cNvPr id="0" name=""/>
        <dsp:cNvSpPr/>
      </dsp:nvSpPr>
      <dsp:spPr>
        <a:xfrm>
          <a:off x="0" y="1268604"/>
          <a:ext cx="2808351" cy="536782"/>
        </a:xfrm>
        <a:prstGeom prst="round2SameRect">
          <a:avLst>
            <a:gd name="adj1" fmla="val 16670"/>
            <a:gd name="adj2" fmla="val 0"/>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marL="0" lvl="0" indent="0" algn="ctr" defTabSz="533400">
            <a:lnSpc>
              <a:spcPct val="90000"/>
            </a:lnSpc>
            <a:spcBef>
              <a:spcPct val="0"/>
            </a:spcBef>
            <a:spcAft>
              <a:spcPct val="35000"/>
            </a:spcAft>
            <a:buNone/>
          </a:pPr>
          <a:r>
            <a:rPr lang="en-GB" sz="1200" b="1" kern="1200" dirty="0">
              <a:latin typeface="+mn-lt"/>
            </a:rPr>
            <a:t>Screening and diagnosis for treatment eligibility </a:t>
          </a:r>
        </a:p>
      </dsp:txBody>
      <dsp:txXfrm>
        <a:off x="26208" y="1294812"/>
        <a:ext cx="2755935" cy="510574"/>
      </dsp:txXfrm>
    </dsp:sp>
    <dsp:sp modelId="{57146DAD-B7BD-47FF-AB10-C3D476B656E2}">
      <dsp:nvSpPr>
        <dsp:cNvPr id="0" name=""/>
        <dsp:cNvSpPr/>
      </dsp:nvSpPr>
      <dsp:spPr>
        <a:xfrm>
          <a:off x="0" y="1820626"/>
          <a:ext cx="10801350" cy="71677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2860" tIns="22860" rIns="22860" bIns="22860" numCol="1" spcCol="1270" anchor="t" anchorCtr="0">
          <a:noAutofit/>
        </a:bodyPr>
        <a:lstStyle/>
        <a:p>
          <a:pPr marL="114300" lvl="1" indent="-114300" algn="l" defTabSz="533400">
            <a:lnSpc>
              <a:spcPct val="90000"/>
            </a:lnSpc>
            <a:spcBef>
              <a:spcPct val="0"/>
            </a:spcBef>
            <a:spcAft>
              <a:spcPct val="15000"/>
            </a:spcAft>
            <a:buChar char="•"/>
          </a:pPr>
          <a:r>
            <a:rPr lang="en-GB" sz="1200" kern="1200" dirty="0">
              <a:latin typeface="+mn-lt"/>
            </a:rPr>
            <a:t>Statements covered recommendation of early detection, early treatment initiation, genetic confirmation of diagnosis, sharing underlying health conditions with the prescriber, and identifying and managing complications</a:t>
          </a:r>
          <a:endParaRPr lang="en-GB" sz="1200" b="1" kern="1200" dirty="0">
            <a:latin typeface="+mn-lt"/>
          </a:endParaRPr>
        </a:p>
      </dsp:txBody>
      <dsp:txXfrm>
        <a:off x="0" y="1820626"/>
        <a:ext cx="10801350" cy="716773"/>
      </dsp:txXfrm>
    </dsp:sp>
    <dsp:sp modelId="{DCD8F466-AA36-4A10-9785-8670C01A0AB6}">
      <dsp:nvSpPr>
        <dsp:cNvPr id="0" name=""/>
        <dsp:cNvSpPr/>
      </dsp:nvSpPr>
      <dsp:spPr>
        <a:xfrm>
          <a:off x="2808351" y="2576853"/>
          <a:ext cx="7992999" cy="46765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2860" tIns="22860" rIns="22860" bIns="22860" numCol="1" spcCol="1270" anchor="b" anchorCtr="0">
          <a:noAutofit/>
        </a:bodyPr>
        <a:lstStyle/>
        <a:p>
          <a:pPr marL="0" lvl="0" indent="0" algn="l" defTabSz="533400">
            <a:lnSpc>
              <a:spcPct val="90000"/>
            </a:lnSpc>
            <a:spcBef>
              <a:spcPct val="0"/>
            </a:spcBef>
            <a:spcAft>
              <a:spcPct val="35000"/>
            </a:spcAft>
            <a:buNone/>
          </a:pPr>
          <a:r>
            <a:rPr lang="en-GB" sz="1200" b="1" kern="1200" dirty="0">
              <a:latin typeface="+mn-lt"/>
            </a:rPr>
            <a:t>8 statements (Range of agreement of 94–100%)</a:t>
          </a:r>
        </a:p>
      </dsp:txBody>
      <dsp:txXfrm>
        <a:off x="2808351" y="2576853"/>
        <a:ext cx="7992999" cy="467656"/>
      </dsp:txXfrm>
    </dsp:sp>
    <dsp:sp modelId="{90501C39-EDC3-4989-B81B-F8E08C3D84E2}">
      <dsp:nvSpPr>
        <dsp:cNvPr id="0" name=""/>
        <dsp:cNvSpPr/>
      </dsp:nvSpPr>
      <dsp:spPr>
        <a:xfrm>
          <a:off x="0" y="2533866"/>
          <a:ext cx="2808351" cy="538387"/>
        </a:xfrm>
        <a:prstGeom prst="round2SameRect">
          <a:avLst>
            <a:gd name="adj1" fmla="val 16670"/>
            <a:gd name="adj2" fmla="val 0"/>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marL="0" lvl="0" indent="0" algn="ctr" defTabSz="533400">
            <a:lnSpc>
              <a:spcPct val="90000"/>
            </a:lnSpc>
            <a:spcBef>
              <a:spcPct val="0"/>
            </a:spcBef>
            <a:spcAft>
              <a:spcPct val="35000"/>
            </a:spcAft>
            <a:buNone/>
          </a:pPr>
          <a:r>
            <a:rPr lang="en-GB" sz="1200" b="1" kern="1200" dirty="0">
              <a:latin typeface="+mn-lt"/>
            </a:rPr>
            <a:t>Education and consent </a:t>
          </a:r>
        </a:p>
      </dsp:txBody>
      <dsp:txXfrm>
        <a:off x="26287" y="2560153"/>
        <a:ext cx="2755777" cy="512100"/>
      </dsp:txXfrm>
    </dsp:sp>
    <dsp:sp modelId="{9F374528-EA1D-4955-A907-5AB2139564F9}">
      <dsp:nvSpPr>
        <dsp:cNvPr id="0" name=""/>
        <dsp:cNvSpPr/>
      </dsp:nvSpPr>
      <dsp:spPr>
        <a:xfrm>
          <a:off x="0" y="3082577"/>
          <a:ext cx="10801350" cy="82902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2860" tIns="22860" rIns="22860" bIns="22860" numCol="1" spcCol="1270" anchor="t" anchorCtr="0">
          <a:noAutofit/>
        </a:bodyPr>
        <a:lstStyle/>
        <a:p>
          <a:pPr marL="114300" lvl="1" indent="-114300" algn="l" defTabSz="533400">
            <a:lnSpc>
              <a:spcPct val="90000"/>
            </a:lnSpc>
            <a:spcBef>
              <a:spcPct val="0"/>
            </a:spcBef>
            <a:spcAft>
              <a:spcPct val="15000"/>
            </a:spcAft>
            <a:buChar char="•"/>
          </a:pPr>
          <a:r>
            <a:rPr lang="en-GB" sz="1200" kern="1200" dirty="0">
              <a:latin typeface="+mn-lt"/>
            </a:rPr>
            <a:t>Statements covered patient and caregiver education, providing access to unbiased resources, acknowledging that not all patients will choose vosoritide, educating HCPs and PAGs about vosoritide, providing counselling as soon as possible, including young patients in decision making, scheduling a </a:t>
          </a:r>
          <a:br>
            <a:rPr lang="en-GB" sz="1200" kern="1200" dirty="0">
              <a:latin typeface="+mn-lt"/>
            </a:rPr>
          </a:br>
          <a:r>
            <a:rPr lang="en-GB" sz="1200" kern="1200" dirty="0">
              <a:latin typeface="+mn-lt"/>
            </a:rPr>
            <a:t>pre-treatment visit to assess suitability, and education on vosoritide</a:t>
          </a:r>
          <a:endParaRPr lang="en-GB" sz="1200" b="1" kern="1200" dirty="0">
            <a:latin typeface="+mn-lt"/>
          </a:endParaRPr>
        </a:p>
      </dsp:txBody>
      <dsp:txXfrm>
        <a:off x="0" y="3082577"/>
        <a:ext cx="10801350" cy="829022"/>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26806C8-33F7-4EBF-963B-ACDA22223C73}">
      <dsp:nvSpPr>
        <dsp:cNvPr id="0" name=""/>
        <dsp:cNvSpPr/>
      </dsp:nvSpPr>
      <dsp:spPr>
        <a:xfrm>
          <a:off x="0" y="1810130"/>
          <a:ext cx="10801350" cy="0"/>
        </a:xfrm>
        <a:prstGeom prst="line">
          <a:avLst/>
        </a:pr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D495B24B-93D5-4DD1-B388-F8ADB22D5AE1}">
      <dsp:nvSpPr>
        <dsp:cNvPr id="0" name=""/>
        <dsp:cNvSpPr/>
      </dsp:nvSpPr>
      <dsp:spPr>
        <a:xfrm>
          <a:off x="0" y="544237"/>
          <a:ext cx="10801350" cy="0"/>
        </a:xfrm>
        <a:prstGeom prst="line">
          <a:avLst/>
        </a:pr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3F852B7B-3C6A-49C2-B1B4-379BBB52E131}">
      <dsp:nvSpPr>
        <dsp:cNvPr id="0" name=""/>
        <dsp:cNvSpPr/>
      </dsp:nvSpPr>
      <dsp:spPr>
        <a:xfrm>
          <a:off x="2808350" y="64543"/>
          <a:ext cx="7992999" cy="44647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2860" tIns="22860" rIns="22860" bIns="22860" numCol="1" spcCol="1270" anchor="b" anchorCtr="0">
          <a:noAutofit/>
        </a:bodyPr>
        <a:lstStyle/>
        <a:p>
          <a:pPr marL="0" lvl="0" indent="0" algn="l" defTabSz="533400">
            <a:lnSpc>
              <a:spcPct val="90000"/>
            </a:lnSpc>
            <a:spcBef>
              <a:spcPct val="0"/>
            </a:spcBef>
            <a:spcAft>
              <a:spcPct val="35000"/>
            </a:spcAft>
            <a:buNone/>
          </a:pPr>
          <a:r>
            <a:rPr lang="en-GB" sz="1200" b="1" kern="1200" dirty="0">
              <a:latin typeface="+mn-lt"/>
            </a:rPr>
            <a:t>2 statements (Agreement for both 94%)</a:t>
          </a:r>
        </a:p>
      </dsp:txBody>
      <dsp:txXfrm>
        <a:off x="2808350" y="64543"/>
        <a:ext cx="7992999" cy="446474"/>
      </dsp:txXfrm>
    </dsp:sp>
    <dsp:sp modelId="{F22D47BD-2718-4AB8-8AA7-A811D4C556F8}">
      <dsp:nvSpPr>
        <dsp:cNvPr id="0" name=""/>
        <dsp:cNvSpPr/>
      </dsp:nvSpPr>
      <dsp:spPr>
        <a:xfrm>
          <a:off x="0" y="0"/>
          <a:ext cx="2808351" cy="538055"/>
        </a:xfrm>
        <a:prstGeom prst="round2SameRect">
          <a:avLst>
            <a:gd name="adj1" fmla="val 16670"/>
            <a:gd name="adj2" fmla="val 0"/>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marL="0" lvl="0" indent="0" algn="ctr" defTabSz="533400">
            <a:lnSpc>
              <a:spcPct val="90000"/>
            </a:lnSpc>
            <a:spcBef>
              <a:spcPct val="0"/>
            </a:spcBef>
            <a:spcAft>
              <a:spcPct val="35000"/>
            </a:spcAft>
            <a:buNone/>
          </a:pPr>
          <a:r>
            <a:rPr lang="en-GB" sz="1200" b="1" kern="1200" dirty="0">
              <a:latin typeface="+mn-lt"/>
            </a:rPr>
            <a:t>Expectation management</a:t>
          </a:r>
          <a:endParaRPr lang="en-GB" sz="1100" b="1" kern="1200" dirty="0">
            <a:latin typeface="+mn-lt"/>
          </a:endParaRPr>
        </a:p>
      </dsp:txBody>
      <dsp:txXfrm>
        <a:off x="26270" y="26270"/>
        <a:ext cx="2755811" cy="511785"/>
      </dsp:txXfrm>
    </dsp:sp>
    <dsp:sp modelId="{04BB9321-4136-436B-B249-9844209402BA}">
      <dsp:nvSpPr>
        <dsp:cNvPr id="0" name=""/>
        <dsp:cNvSpPr/>
      </dsp:nvSpPr>
      <dsp:spPr>
        <a:xfrm>
          <a:off x="0" y="554732"/>
          <a:ext cx="10801350" cy="141089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2860" tIns="22860" rIns="22860" bIns="22860" numCol="1" spcCol="1270" anchor="t" anchorCtr="0">
          <a:noAutofit/>
        </a:bodyPr>
        <a:lstStyle/>
        <a:p>
          <a:pPr marL="114300" lvl="1" indent="-114300" algn="l" defTabSz="533400">
            <a:lnSpc>
              <a:spcPct val="90000"/>
            </a:lnSpc>
            <a:spcBef>
              <a:spcPct val="0"/>
            </a:spcBef>
            <a:spcAft>
              <a:spcPct val="15000"/>
            </a:spcAft>
            <a:buChar char="•"/>
          </a:pPr>
          <a:r>
            <a:rPr lang="en-GB" sz="1200" kern="1200" dirty="0">
              <a:latin typeface="+mn-lt"/>
            </a:rPr>
            <a:t>Statements covered setting realistic personal goals and providing counselling to adolescents who are ineligible for treatment</a:t>
          </a:r>
        </a:p>
      </dsp:txBody>
      <dsp:txXfrm>
        <a:off x="0" y="554732"/>
        <a:ext cx="10801350" cy="1410895"/>
      </dsp:txXfrm>
    </dsp:sp>
    <dsp:sp modelId="{60CE2638-65DA-4682-99D3-4E0B8B9A0D9C}">
      <dsp:nvSpPr>
        <dsp:cNvPr id="0" name=""/>
        <dsp:cNvSpPr/>
      </dsp:nvSpPr>
      <dsp:spPr>
        <a:xfrm>
          <a:off x="2808350" y="1339483"/>
          <a:ext cx="7992999" cy="43437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2860" tIns="22860" rIns="22860" bIns="22860" numCol="1" spcCol="1270" anchor="b" anchorCtr="0">
          <a:noAutofit/>
        </a:bodyPr>
        <a:lstStyle/>
        <a:p>
          <a:pPr marL="0" lvl="0" indent="0" algn="l" defTabSz="533400">
            <a:lnSpc>
              <a:spcPct val="90000"/>
            </a:lnSpc>
            <a:spcBef>
              <a:spcPct val="0"/>
            </a:spcBef>
            <a:spcAft>
              <a:spcPct val="35000"/>
            </a:spcAft>
            <a:buNone/>
          </a:pPr>
          <a:r>
            <a:rPr lang="en-GB" sz="1200" b="1" kern="1200" dirty="0">
              <a:latin typeface="+mn-lt"/>
            </a:rPr>
            <a:t>3 statements (Range of agreement of 94–100%)</a:t>
          </a:r>
        </a:p>
      </dsp:txBody>
      <dsp:txXfrm>
        <a:off x="2808350" y="1339483"/>
        <a:ext cx="7992999" cy="434377"/>
      </dsp:txXfrm>
    </dsp:sp>
    <dsp:sp modelId="{88B9D83C-C78F-4214-B1E5-03C8D98A063E}">
      <dsp:nvSpPr>
        <dsp:cNvPr id="0" name=""/>
        <dsp:cNvSpPr/>
      </dsp:nvSpPr>
      <dsp:spPr>
        <a:xfrm>
          <a:off x="0" y="1263747"/>
          <a:ext cx="2808351" cy="540002"/>
        </a:xfrm>
        <a:prstGeom prst="round2SameRect">
          <a:avLst>
            <a:gd name="adj1" fmla="val 16670"/>
            <a:gd name="adj2" fmla="val 0"/>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marL="0" lvl="0" indent="0" algn="ctr" defTabSz="533400">
            <a:lnSpc>
              <a:spcPct val="90000"/>
            </a:lnSpc>
            <a:spcBef>
              <a:spcPct val="0"/>
            </a:spcBef>
            <a:spcAft>
              <a:spcPct val="35000"/>
            </a:spcAft>
            <a:buNone/>
          </a:pPr>
          <a:r>
            <a:rPr lang="en-GB" sz="1200" b="1" kern="1200" dirty="0">
              <a:latin typeface="+mn-lt"/>
            </a:rPr>
            <a:t>Minimum resource requirements</a:t>
          </a:r>
        </a:p>
      </dsp:txBody>
      <dsp:txXfrm>
        <a:off x="26365" y="1290112"/>
        <a:ext cx="2755621" cy="513637"/>
      </dsp:txXfrm>
    </dsp:sp>
    <dsp:sp modelId="{96BF88CD-EFB4-4B35-AD70-722DF0916FC3}">
      <dsp:nvSpPr>
        <dsp:cNvPr id="0" name=""/>
        <dsp:cNvSpPr/>
      </dsp:nvSpPr>
      <dsp:spPr>
        <a:xfrm>
          <a:off x="0" y="1821832"/>
          <a:ext cx="10801350" cy="121403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2860" tIns="22860" rIns="22860" bIns="22860" numCol="1" spcCol="1270" anchor="t" anchorCtr="0">
          <a:noAutofit/>
        </a:bodyPr>
        <a:lstStyle/>
        <a:p>
          <a:pPr marL="114300" lvl="1" indent="-114300" algn="l" defTabSz="533400">
            <a:lnSpc>
              <a:spcPct val="90000"/>
            </a:lnSpc>
            <a:spcBef>
              <a:spcPct val="0"/>
            </a:spcBef>
            <a:spcAft>
              <a:spcPct val="15000"/>
            </a:spcAft>
            <a:buChar char="•"/>
          </a:pPr>
          <a:r>
            <a:rPr lang="en-GB" sz="1200" b="0" kern="1200" dirty="0">
              <a:latin typeface="+mn-lt"/>
            </a:rPr>
            <a:t>Statements covered the need for prescribers to be specialised in ACH or to be an HCP in consultation with an ACH specialist, needs to be in place prior to treatment initiation, and resources that must be in place to manage and coordinate prescription process</a:t>
          </a:r>
          <a:endParaRPr lang="en-GB" sz="1200" b="1" kern="1200" dirty="0">
            <a:latin typeface="+mn-lt"/>
          </a:endParaRPr>
        </a:p>
      </dsp:txBody>
      <dsp:txXfrm>
        <a:off x="0" y="1821832"/>
        <a:ext cx="10801350" cy="1214032"/>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97DD84D-4B53-4E44-9C57-E9C615C09BA3}">
      <dsp:nvSpPr>
        <dsp:cNvPr id="0" name=""/>
        <dsp:cNvSpPr/>
      </dsp:nvSpPr>
      <dsp:spPr>
        <a:xfrm>
          <a:off x="0" y="550307"/>
          <a:ext cx="10801350" cy="0"/>
        </a:xfrm>
        <a:prstGeom prst="line">
          <a:avLst/>
        </a:prstGeom>
        <a:noFill/>
        <a:ln w="12700" cap="flat" cmpd="sng" algn="ctr">
          <a:solidFill>
            <a:schemeClr val="accent2">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4C9ACE43-B051-4E82-BF4B-20B68BBE5F78}">
      <dsp:nvSpPr>
        <dsp:cNvPr id="0" name=""/>
        <dsp:cNvSpPr/>
      </dsp:nvSpPr>
      <dsp:spPr>
        <a:xfrm>
          <a:off x="2808350" y="173248"/>
          <a:ext cx="7992999" cy="33794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2860" tIns="22860" rIns="22860" bIns="22860" numCol="1" spcCol="1270" anchor="b" anchorCtr="0">
          <a:noAutofit/>
        </a:bodyPr>
        <a:lstStyle/>
        <a:p>
          <a:pPr marL="0" lvl="0" indent="0" algn="l" defTabSz="533400">
            <a:lnSpc>
              <a:spcPct val="90000"/>
            </a:lnSpc>
            <a:spcBef>
              <a:spcPct val="0"/>
            </a:spcBef>
            <a:spcAft>
              <a:spcPct val="35000"/>
            </a:spcAft>
            <a:buNone/>
          </a:pPr>
          <a:r>
            <a:rPr lang="en-GB" sz="1200" b="1" kern="1200" dirty="0">
              <a:latin typeface="+mn-lt"/>
            </a:rPr>
            <a:t>6 statements (Range of agreement of 88–100%)</a:t>
          </a:r>
        </a:p>
      </dsp:txBody>
      <dsp:txXfrm>
        <a:off x="2808350" y="173248"/>
        <a:ext cx="7992999" cy="337941"/>
      </dsp:txXfrm>
    </dsp:sp>
    <dsp:sp modelId="{EB664821-0CBD-424A-BB7F-AAE1D1D55B8E}">
      <dsp:nvSpPr>
        <dsp:cNvPr id="0" name=""/>
        <dsp:cNvSpPr/>
      </dsp:nvSpPr>
      <dsp:spPr>
        <a:xfrm>
          <a:off x="0" y="2354"/>
          <a:ext cx="2808351" cy="539994"/>
        </a:xfrm>
        <a:prstGeom prst="round2SameRect">
          <a:avLst>
            <a:gd name="adj1" fmla="val 16670"/>
            <a:gd name="adj2" fmla="val 0"/>
          </a:avLst>
        </a:prstGeom>
        <a:solidFill>
          <a:schemeClr val="accent2">
            <a:hueOff val="0"/>
            <a:satOff val="0"/>
            <a:lumOff val="0"/>
            <a:alphaOff val="0"/>
          </a:schemeClr>
        </a:solidFill>
        <a:ln w="12700" cap="flat" cmpd="sng" algn="ctr">
          <a:solidFill>
            <a:schemeClr val="accen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marL="0" lvl="0" indent="0" algn="ctr" defTabSz="533400">
            <a:lnSpc>
              <a:spcPct val="90000"/>
            </a:lnSpc>
            <a:spcBef>
              <a:spcPct val="0"/>
            </a:spcBef>
            <a:spcAft>
              <a:spcPct val="35000"/>
            </a:spcAft>
            <a:buNone/>
          </a:pPr>
          <a:r>
            <a:rPr lang="en-GB" sz="1200" b="1" kern="1200" dirty="0">
              <a:latin typeface="+mn-lt"/>
            </a:rPr>
            <a:t>Injection training and first dose</a:t>
          </a:r>
          <a:endParaRPr lang="en-GB" sz="1400" kern="1200" dirty="0">
            <a:latin typeface="+mn-lt"/>
          </a:endParaRPr>
        </a:p>
      </dsp:txBody>
      <dsp:txXfrm>
        <a:off x="26365" y="28719"/>
        <a:ext cx="2755621" cy="513629"/>
      </dsp:txXfrm>
    </dsp:sp>
    <dsp:sp modelId="{48C4ED12-FB8F-4744-9051-611F0F86CD3F}">
      <dsp:nvSpPr>
        <dsp:cNvPr id="0" name=""/>
        <dsp:cNvSpPr/>
      </dsp:nvSpPr>
      <dsp:spPr>
        <a:xfrm>
          <a:off x="0" y="553232"/>
          <a:ext cx="10801350" cy="167260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2860" tIns="22860" rIns="22860" bIns="22860" numCol="1" spcCol="1270" anchor="t" anchorCtr="0">
          <a:noAutofit/>
        </a:bodyPr>
        <a:lstStyle/>
        <a:p>
          <a:pPr marL="114300" lvl="1" indent="-114300" algn="l" defTabSz="533400">
            <a:lnSpc>
              <a:spcPct val="90000"/>
            </a:lnSpc>
            <a:spcBef>
              <a:spcPct val="0"/>
            </a:spcBef>
            <a:spcAft>
              <a:spcPct val="15000"/>
            </a:spcAft>
            <a:buChar char="•"/>
          </a:pPr>
          <a:r>
            <a:rPr lang="en-GB" sz="1200" kern="1200" dirty="0">
              <a:latin typeface="+mn-lt"/>
            </a:rPr>
            <a:t>Statements covered education on managing pain and AEs, ensuring patients and caregivers are prepared for the commitment to daily injections, and establishing injections as routine, low risk of hypotension and staying hydrated, education on injection technique, site rotation, and injection without nurse supervision, injection supervision during first dose to ensure correct technique and establish child tolerance, observation during first dosing, communication between patients and caregivers, and specialists or specialist centres</a:t>
          </a:r>
          <a:endParaRPr lang="en-GB" sz="1200" b="1" kern="1200" dirty="0">
            <a:latin typeface="+mn-lt"/>
          </a:endParaRPr>
        </a:p>
      </dsp:txBody>
      <dsp:txXfrm>
        <a:off x="0" y="553232"/>
        <a:ext cx="10801350" cy="1672605"/>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8591650-A584-4010-89FA-AE8D689FB96A}">
      <dsp:nvSpPr>
        <dsp:cNvPr id="0" name=""/>
        <dsp:cNvSpPr/>
      </dsp:nvSpPr>
      <dsp:spPr>
        <a:xfrm>
          <a:off x="0" y="3073274"/>
          <a:ext cx="10801350" cy="0"/>
        </a:xfrm>
        <a:prstGeom prst="line">
          <a:avLst/>
        </a:prstGeom>
        <a:noFill/>
        <a:ln w="12700" cap="flat" cmpd="sng" algn="ctr">
          <a:solidFill>
            <a:schemeClr val="accent3">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11D80B66-E25E-466B-8015-BE5FC2D54835}">
      <dsp:nvSpPr>
        <dsp:cNvPr id="0" name=""/>
        <dsp:cNvSpPr/>
      </dsp:nvSpPr>
      <dsp:spPr>
        <a:xfrm>
          <a:off x="0" y="1812623"/>
          <a:ext cx="10801350" cy="0"/>
        </a:xfrm>
        <a:prstGeom prst="line">
          <a:avLst/>
        </a:prstGeom>
        <a:noFill/>
        <a:ln w="12700" cap="flat" cmpd="sng" algn="ctr">
          <a:solidFill>
            <a:schemeClr val="accent3">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E7EF541C-0E7D-4EB8-A4D4-59567B75645E}">
      <dsp:nvSpPr>
        <dsp:cNvPr id="0" name=""/>
        <dsp:cNvSpPr/>
      </dsp:nvSpPr>
      <dsp:spPr>
        <a:xfrm>
          <a:off x="0" y="551299"/>
          <a:ext cx="10801350" cy="0"/>
        </a:xfrm>
        <a:prstGeom prst="line">
          <a:avLst/>
        </a:prstGeom>
        <a:noFill/>
        <a:ln w="12700" cap="flat" cmpd="sng" algn="ctr">
          <a:solidFill>
            <a:schemeClr val="accent3">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59FAA992-4D96-4001-90EE-622B637DD8FE}">
      <dsp:nvSpPr>
        <dsp:cNvPr id="0" name=""/>
        <dsp:cNvSpPr/>
      </dsp:nvSpPr>
      <dsp:spPr>
        <a:xfrm>
          <a:off x="2808350" y="95863"/>
          <a:ext cx="7992999" cy="40856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2860" tIns="22860" rIns="22860" bIns="22860" numCol="1" spcCol="1270" anchor="b" anchorCtr="0">
          <a:noAutofit/>
        </a:bodyPr>
        <a:lstStyle/>
        <a:p>
          <a:pPr marL="0" lvl="0" indent="0" algn="l" defTabSz="533400">
            <a:lnSpc>
              <a:spcPct val="90000"/>
            </a:lnSpc>
            <a:spcBef>
              <a:spcPct val="0"/>
            </a:spcBef>
            <a:spcAft>
              <a:spcPct val="35000"/>
            </a:spcAft>
            <a:buNone/>
          </a:pPr>
          <a:r>
            <a:rPr lang="en-GB" sz="1200" b="1" kern="1200" dirty="0">
              <a:latin typeface="+mn-lt"/>
            </a:rPr>
            <a:t>4 statements (Range of agreement of 81–100%)</a:t>
          </a:r>
        </a:p>
      </dsp:txBody>
      <dsp:txXfrm>
        <a:off x="2808350" y="95863"/>
        <a:ext cx="7992999" cy="408564"/>
      </dsp:txXfrm>
    </dsp:sp>
    <dsp:sp modelId="{7B5F279F-AB58-496A-8D6E-426A1A13AD28}">
      <dsp:nvSpPr>
        <dsp:cNvPr id="0" name=""/>
        <dsp:cNvSpPr/>
      </dsp:nvSpPr>
      <dsp:spPr>
        <a:xfrm>
          <a:off x="0" y="4666"/>
          <a:ext cx="2808351" cy="543538"/>
        </a:xfrm>
        <a:prstGeom prst="round2SameRect">
          <a:avLst>
            <a:gd name="adj1" fmla="val 16670"/>
            <a:gd name="adj2" fmla="val 0"/>
          </a:avLst>
        </a:prstGeom>
        <a:solidFill>
          <a:schemeClr val="accent3">
            <a:hueOff val="0"/>
            <a:satOff val="0"/>
            <a:lumOff val="0"/>
            <a:alphaOff val="0"/>
          </a:schemeClr>
        </a:solidFill>
        <a:ln w="12700" cap="flat" cmpd="sng" algn="ctr">
          <a:solidFill>
            <a:schemeClr val="accent3">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marL="0" lvl="0" indent="0" algn="ctr" defTabSz="533400">
            <a:lnSpc>
              <a:spcPct val="90000"/>
            </a:lnSpc>
            <a:spcBef>
              <a:spcPct val="0"/>
            </a:spcBef>
            <a:spcAft>
              <a:spcPct val="35000"/>
            </a:spcAft>
            <a:buNone/>
          </a:pPr>
          <a:r>
            <a:rPr lang="en-GB" sz="1200" b="1" kern="1200" dirty="0">
              <a:latin typeface="+mn-lt"/>
            </a:rPr>
            <a:t>Monitoring of vosoritide therapy</a:t>
          </a:r>
        </a:p>
      </dsp:txBody>
      <dsp:txXfrm>
        <a:off x="26538" y="31204"/>
        <a:ext cx="2755275" cy="517000"/>
      </dsp:txXfrm>
    </dsp:sp>
    <dsp:sp modelId="{F02157AC-9FA2-4579-9877-42F5E793BDAE}">
      <dsp:nvSpPr>
        <dsp:cNvPr id="0" name=""/>
        <dsp:cNvSpPr/>
      </dsp:nvSpPr>
      <dsp:spPr>
        <a:xfrm>
          <a:off x="0" y="553643"/>
          <a:ext cx="10801350" cy="68386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2860" tIns="22860" rIns="22860" bIns="22860" numCol="1" spcCol="1270" anchor="t" anchorCtr="0">
          <a:noAutofit/>
        </a:bodyPr>
        <a:lstStyle/>
        <a:p>
          <a:pPr marL="114300" lvl="1" indent="-114300" algn="l" defTabSz="533400">
            <a:lnSpc>
              <a:spcPct val="90000"/>
            </a:lnSpc>
            <a:spcBef>
              <a:spcPct val="0"/>
            </a:spcBef>
            <a:spcAft>
              <a:spcPct val="15000"/>
            </a:spcAft>
            <a:buChar char="•"/>
          </a:pPr>
          <a:r>
            <a:rPr lang="en-GB" sz="1200" kern="1200" dirty="0">
              <a:latin typeface="+mn-lt"/>
            </a:rPr>
            <a:t>Statements covered assessment and supporting ongoing treatment decisions and motivation, organising follow-up, ensuring follow-up is similar to that of patients not receiving vosoritide to maintain equity of care, and planning for the socioeconomic impact of vosoritide</a:t>
          </a:r>
        </a:p>
      </dsp:txBody>
      <dsp:txXfrm>
        <a:off x="0" y="553643"/>
        <a:ext cx="10801350" cy="683868"/>
      </dsp:txXfrm>
    </dsp:sp>
    <dsp:sp modelId="{108DE753-6AF9-4907-AD15-AE1A718B5F0A}">
      <dsp:nvSpPr>
        <dsp:cNvPr id="0" name=""/>
        <dsp:cNvSpPr/>
      </dsp:nvSpPr>
      <dsp:spPr>
        <a:xfrm>
          <a:off x="2808350" y="1390687"/>
          <a:ext cx="7992999" cy="38222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2860" tIns="22860" rIns="22860" bIns="22860" numCol="1" spcCol="1270" anchor="b" anchorCtr="0">
          <a:noAutofit/>
        </a:bodyPr>
        <a:lstStyle/>
        <a:p>
          <a:pPr marL="0" lvl="0" indent="0" algn="l" defTabSz="533400">
            <a:lnSpc>
              <a:spcPct val="90000"/>
            </a:lnSpc>
            <a:spcBef>
              <a:spcPct val="0"/>
            </a:spcBef>
            <a:spcAft>
              <a:spcPct val="35000"/>
            </a:spcAft>
            <a:buNone/>
          </a:pPr>
          <a:r>
            <a:rPr lang="en-GB" sz="1200" b="1" kern="1200" dirty="0">
              <a:latin typeface="+mn-lt"/>
            </a:rPr>
            <a:t>3 statements (Range of agreement of 81–88%)</a:t>
          </a:r>
        </a:p>
      </dsp:txBody>
      <dsp:txXfrm>
        <a:off x="2808350" y="1390687"/>
        <a:ext cx="7992999" cy="382228"/>
      </dsp:txXfrm>
    </dsp:sp>
    <dsp:sp modelId="{5DA4BAD7-D3FC-4C9A-A570-2A1F52C0FC3D}">
      <dsp:nvSpPr>
        <dsp:cNvPr id="0" name=""/>
        <dsp:cNvSpPr/>
      </dsp:nvSpPr>
      <dsp:spPr>
        <a:xfrm>
          <a:off x="0" y="1269268"/>
          <a:ext cx="2808351" cy="542655"/>
        </a:xfrm>
        <a:prstGeom prst="round2SameRect">
          <a:avLst>
            <a:gd name="adj1" fmla="val 16670"/>
            <a:gd name="adj2" fmla="val 0"/>
          </a:avLst>
        </a:prstGeom>
        <a:solidFill>
          <a:schemeClr val="accent3">
            <a:hueOff val="0"/>
            <a:satOff val="0"/>
            <a:lumOff val="0"/>
            <a:alphaOff val="0"/>
          </a:schemeClr>
        </a:solidFill>
        <a:ln w="12700" cap="flat" cmpd="sng" algn="ctr">
          <a:solidFill>
            <a:schemeClr val="accent3">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marL="0" lvl="0" indent="0" algn="ctr" defTabSz="533400">
            <a:lnSpc>
              <a:spcPct val="90000"/>
            </a:lnSpc>
            <a:spcBef>
              <a:spcPct val="0"/>
            </a:spcBef>
            <a:spcAft>
              <a:spcPct val="35000"/>
            </a:spcAft>
            <a:buNone/>
          </a:pPr>
          <a:r>
            <a:rPr lang="en-GB" sz="1200" b="1" kern="1200" dirty="0">
              <a:latin typeface="+mn-lt"/>
            </a:rPr>
            <a:t>Early follow-up</a:t>
          </a:r>
        </a:p>
      </dsp:txBody>
      <dsp:txXfrm>
        <a:off x="26495" y="1295763"/>
        <a:ext cx="2755361" cy="516160"/>
      </dsp:txXfrm>
    </dsp:sp>
    <dsp:sp modelId="{75AE0DBB-8671-445D-88F9-C1C3F5B50910}">
      <dsp:nvSpPr>
        <dsp:cNvPr id="0" name=""/>
        <dsp:cNvSpPr/>
      </dsp:nvSpPr>
      <dsp:spPr>
        <a:xfrm>
          <a:off x="0" y="1827440"/>
          <a:ext cx="10801350" cy="60788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2860" tIns="22860" rIns="22860" bIns="22860" numCol="1" spcCol="1270" anchor="t" anchorCtr="0">
          <a:noAutofit/>
        </a:bodyPr>
        <a:lstStyle/>
        <a:p>
          <a:pPr marL="114300" lvl="1" indent="-114300" algn="l" defTabSz="533400">
            <a:lnSpc>
              <a:spcPct val="90000"/>
            </a:lnSpc>
            <a:spcBef>
              <a:spcPct val="0"/>
            </a:spcBef>
            <a:spcAft>
              <a:spcPct val="15000"/>
            </a:spcAft>
            <a:buChar char="•"/>
          </a:pPr>
          <a:r>
            <a:rPr lang="en-GB" sz="1200" b="0" kern="1200" dirty="0">
              <a:latin typeface="+mn-lt"/>
            </a:rPr>
            <a:t>Statements covered early and individualised follow up, focus of 1-week follow-up, and focus of 4-week follow-up</a:t>
          </a:r>
        </a:p>
      </dsp:txBody>
      <dsp:txXfrm>
        <a:off x="0" y="1827440"/>
        <a:ext cx="10801350" cy="607888"/>
      </dsp:txXfrm>
    </dsp:sp>
    <dsp:sp modelId="{9522E32E-7DB8-41C1-AFB0-6977442D7F91}">
      <dsp:nvSpPr>
        <dsp:cNvPr id="0" name=""/>
        <dsp:cNvSpPr/>
      </dsp:nvSpPr>
      <dsp:spPr>
        <a:xfrm>
          <a:off x="2808350" y="2780526"/>
          <a:ext cx="7992999" cy="25963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2860" tIns="22860" rIns="22860" bIns="22860" numCol="1" spcCol="1270" anchor="b" anchorCtr="0">
          <a:noAutofit/>
        </a:bodyPr>
        <a:lstStyle/>
        <a:p>
          <a:pPr marL="0" lvl="0" indent="0" algn="l" defTabSz="533400">
            <a:lnSpc>
              <a:spcPct val="90000"/>
            </a:lnSpc>
            <a:spcBef>
              <a:spcPct val="0"/>
            </a:spcBef>
            <a:spcAft>
              <a:spcPct val="35000"/>
            </a:spcAft>
            <a:buNone/>
          </a:pPr>
          <a:r>
            <a:rPr lang="en-GB" sz="1200" b="1" kern="1200" dirty="0">
              <a:latin typeface="+mn-lt"/>
            </a:rPr>
            <a:t>19 statements (Range of agreement of 81–100%)</a:t>
          </a:r>
        </a:p>
      </dsp:txBody>
      <dsp:txXfrm>
        <a:off x="2808350" y="2780526"/>
        <a:ext cx="7992999" cy="259636"/>
      </dsp:txXfrm>
    </dsp:sp>
    <dsp:sp modelId="{D704FDFA-CB49-4FDB-830E-9C7D0B841D75}">
      <dsp:nvSpPr>
        <dsp:cNvPr id="0" name=""/>
        <dsp:cNvSpPr/>
      </dsp:nvSpPr>
      <dsp:spPr>
        <a:xfrm>
          <a:off x="0" y="2533745"/>
          <a:ext cx="2808351" cy="540880"/>
        </a:xfrm>
        <a:prstGeom prst="round2SameRect">
          <a:avLst>
            <a:gd name="adj1" fmla="val 16670"/>
            <a:gd name="adj2" fmla="val 0"/>
          </a:avLst>
        </a:prstGeom>
        <a:solidFill>
          <a:schemeClr val="accent3">
            <a:hueOff val="0"/>
            <a:satOff val="0"/>
            <a:lumOff val="0"/>
            <a:alphaOff val="0"/>
          </a:schemeClr>
        </a:solidFill>
        <a:ln w="12700" cap="flat" cmpd="sng" algn="ctr">
          <a:solidFill>
            <a:schemeClr val="accent3">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marL="0" lvl="0" indent="0" algn="ctr" defTabSz="533400">
            <a:lnSpc>
              <a:spcPct val="90000"/>
            </a:lnSpc>
            <a:spcBef>
              <a:spcPct val="0"/>
            </a:spcBef>
            <a:spcAft>
              <a:spcPct val="35000"/>
            </a:spcAft>
            <a:buNone/>
          </a:pPr>
          <a:r>
            <a:rPr lang="en-GB" sz="1200" b="1" kern="1200" dirty="0">
              <a:latin typeface="+mn-lt"/>
            </a:rPr>
            <a:t>Recommended ongoing monitoring across age groups</a:t>
          </a:r>
        </a:p>
      </dsp:txBody>
      <dsp:txXfrm>
        <a:off x="26408" y="2560153"/>
        <a:ext cx="2755535" cy="514472"/>
      </dsp:txXfrm>
    </dsp:sp>
    <dsp:sp modelId="{6B3102BE-29FB-42FD-86F6-B602AAF5E136}">
      <dsp:nvSpPr>
        <dsp:cNvPr id="0" name=""/>
        <dsp:cNvSpPr/>
      </dsp:nvSpPr>
      <dsp:spPr>
        <a:xfrm>
          <a:off x="0" y="3095808"/>
          <a:ext cx="10801350" cy="54960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2860" tIns="22860" rIns="22860" bIns="22860" numCol="1" spcCol="1270" anchor="t" anchorCtr="0">
          <a:noAutofit/>
        </a:bodyPr>
        <a:lstStyle/>
        <a:p>
          <a:pPr marL="114300" lvl="1" indent="-114300" algn="l" defTabSz="533400">
            <a:lnSpc>
              <a:spcPct val="90000"/>
            </a:lnSpc>
            <a:spcBef>
              <a:spcPct val="0"/>
            </a:spcBef>
            <a:spcAft>
              <a:spcPct val="15000"/>
            </a:spcAft>
            <a:buChar char="•"/>
          </a:pPr>
          <a:r>
            <a:rPr lang="en-GB" sz="1200" b="0" kern="1200" dirty="0">
              <a:latin typeface="+mn-lt"/>
            </a:rPr>
            <a:t>Statements covered tailoring follow-up by age group for patients aged 0–2 years, 3–5 years, and &gt;5 years, frequency and measures for follow-up, collecting data on Tanner stage and PROs, monitoring for AEs and lack of evidence of SAEs, monitoring for concomitant medications, sleep study, MRI and X-ray recommendations, and increased frequency of follow-up if poor adherence is suspected</a:t>
          </a:r>
        </a:p>
      </dsp:txBody>
      <dsp:txXfrm>
        <a:off x="0" y="3095808"/>
        <a:ext cx="10801350" cy="549609"/>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28B87EF-0359-4D66-84E1-59D0516D67CC}">
      <dsp:nvSpPr>
        <dsp:cNvPr id="0" name=""/>
        <dsp:cNvSpPr/>
      </dsp:nvSpPr>
      <dsp:spPr>
        <a:xfrm>
          <a:off x="0" y="3069534"/>
          <a:ext cx="10801350" cy="0"/>
        </a:xfrm>
        <a:prstGeom prst="line">
          <a:avLst/>
        </a:prstGeom>
        <a:noFill/>
        <a:ln w="12700" cap="flat" cmpd="sng" algn="ctr">
          <a:solidFill>
            <a:schemeClr val="accent3">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F85A3198-B2E4-4789-93BE-741C9852DBA3}">
      <dsp:nvSpPr>
        <dsp:cNvPr id="0" name=""/>
        <dsp:cNvSpPr/>
      </dsp:nvSpPr>
      <dsp:spPr>
        <a:xfrm>
          <a:off x="0" y="1807699"/>
          <a:ext cx="10801350" cy="0"/>
        </a:xfrm>
        <a:prstGeom prst="line">
          <a:avLst/>
        </a:prstGeom>
        <a:noFill/>
        <a:ln w="12700" cap="flat" cmpd="sng" algn="ctr">
          <a:solidFill>
            <a:schemeClr val="accent3">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9446A212-928D-407F-8828-C85A9AF92D1D}">
      <dsp:nvSpPr>
        <dsp:cNvPr id="0" name=""/>
        <dsp:cNvSpPr/>
      </dsp:nvSpPr>
      <dsp:spPr>
        <a:xfrm>
          <a:off x="0" y="551247"/>
          <a:ext cx="10801350" cy="0"/>
        </a:xfrm>
        <a:prstGeom prst="line">
          <a:avLst/>
        </a:prstGeom>
        <a:noFill/>
        <a:ln w="12700" cap="flat" cmpd="sng" algn="ctr">
          <a:solidFill>
            <a:schemeClr val="accent3">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92B660BD-29BA-4B69-BA81-A014F6FE4A6C}">
      <dsp:nvSpPr>
        <dsp:cNvPr id="0" name=""/>
        <dsp:cNvSpPr/>
      </dsp:nvSpPr>
      <dsp:spPr>
        <a:xfrm>
          <a:off x="2808350" y="186034"/>
          <a:ext cx="7992999" cy="31575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2860" tIns="22860" rIns="22860" bIns="22860" numCol="1" spcCol="1270" anchor="b" anchorCtr="0">
          <a:noAutofit/>
        </a:bodyPr>
        <a:lstStyle/>
        <a:p>
          <a:pPr marL="0" lvl="0" indent="0" algn="l" defTabSz="533400">
            <a:lnSpc>
              <a:spcPct val="90000"/>
            </a:lnSpc>
            <a:spcBef>
              <a:spcPct val="0"/>
            </a:spcBef>
            <a:spcAft>
              <a:spcPct val="35000"/>
            </a:spcAft>
            <a:buNone/>
          </a:pPr>
          <a:r>
            <a:rPr lang="en-GB" sz="1200" b="1" kern="1200" dirty="0">
              <a:latin typeface="+mn-lt"/>
            </a:rPr>
            <a:t>3 statements (Range of agreement of 94–100%)</a:t>
          </a:r>
        </a:p>
      </dsp:txBody>
      <dsp:txXfrm>
        <a:off x="2808350" y="186034"/>
        <a:ext cx="7992999" cy="315753"/>
      </dsp:txXfrm>
    </dsp:sp>
    <dsp:sp modelId="{796F52E5-8CEF-4001-BD9A-F512880D053E}">
      <dsp:nvSpPr>
        <dsp:cNvPr id="0" name=""/>
        <dsp:cNvSpPr/>
      </dsp:nvSpPr>
      <dsp:spPr>
        <a:xfrm>
          <a:off x="0" y="0"/>
          <a:ext cx="2808351" cy="537605"/>
        </a:xfrm>
        <a:prstGeom prst="round2SameRect">
          <a:avLst>
            <a:gd name="adj1" fmla="val 16670"/>
            <a:gd name="adj2" fmla="val 0"/>
          </a:avLst>
        </a:prstGeom>
        <a:solidFill>
          <a:schemeClr val="accent3">
            <a:hueOff val="0"/>
            <a:satOff val="0"/>
            <a:lumOff val="0"/>
            <a:alphaOff val="0"/>
          </a:schemeClr>
        </a:solidFill>
        <a:ln w="12700" cap="flat" cmpd="sng" algn="ctr">
          <a:solidFill>
            <a:schemeClr val="accent3">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marL="0" lvl="0" indent="0" algn="ctr" defTabSz="533400">
            <a:lnSpc>
              <a:spcPct val="90000"/>
            </a:lnSpc>
            <a:spcBef>
              <a:spcPct val="0"/>
            </a:spcBef>
            <a:spcAft>
              <a:spcPct val="35000"/>
            </a:spcAft>
            <a:buNone/>
          </a:pPr>
          <a:r>
            <a:rPr lang="en-GB" sz="1200" b="1" kern="1200" dirty="0">
              <a:latin typeface="+mn-lt"/>
            </a:rPr>
            <a:t>Treatment response</a:t>
          </a:r>
          <a:endParaRPr lang="en-GB" sz="1200" b="0" kern="1200" dirty="0">
            <a:latin typeface="+mn-lt"/>
          </a:endParaRPr>
        </a:p>
      </dsp:txBody>
      <dsp:txXfrm>
        <a:off x="26248" y="26248"/>
        <a:ext cx="2755855" cy="511357"/>
      </dsp:txXfrm>
    </dsp:sp>
    <dsp:sp modelId="{A027E8F4-488D-4908-ADF1-76B08DA0B9DF}">
      <dsp:nvSpPr>
        <dsp:cNvPr id="0" name=""/>
        <dsp:cNvSpPr/>
      </dsp:nvSpPr>
      <dsp:spPr>
        <a:xfrm>
          <a:off x="0" y="554034"/>
          <a:ext cx="10801350" cy="51170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2860" tIns="22860" rIns="22860" bIns="22860" numCol="1" spcCol="1270" anchor="t" anchorCtr="0">
          <a:noAutofit/>
        </a:bodyPr>
        <a:lstStyle/>
        <a:p>
          <a:pPr marL="114300" lvl="1" indent="-114300" algn="l" defTabSz="533400">
            <a:lnSpc>
              <a:spcPct val="90000"/>
            </a:lnSpc>
            <a:spcBef>
              <a:spcPct val="0"/>
            </a:spcBef>
            <a:spcAft>
              <a:spcPct val="15000"/>
            </a:spcAft>
            <a:buChar char="•"/>
          </a:pPr>
          <a:r>
            <a:rPr lang="en-GB" sz="1200" b="0" kern="1200" dirty="0">
              <a:latin typeface="+mn-lt"/>
            </a:rPr>
            <a:t>Statements covered response to vosoritide, treatment goals, and investigating comorbidities </a:t>
          </a:r>
        </a:p>
      </dsp:txBody>
      <dsp:txXfrm>
        <a:off x="0" y="554034"/>
        <a:ext cx="10801350" cy="511706"/>
      </dsp:txXfrm>
    </dsp:sp>
    <dsp:sp modelId="{EC97F1A5-4939-48D1-9613-EA59739DDFE5}">
      <dsp:nvSpPr>
        <dsp:cNvPr id="0" name=""/>
        <dsp:cNvSpPr/>
      </dsp:nvSpPr>
      <dsp:spPr>
        <a:xfrm>
          <a:off x="2808350" y="1227238"/>
          <a:ext cx="7992999" cy="54221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2860" tIns="22860" rIns="22860" bIns="22860" numCol="1" spcCol="1270" anchor="b" anchorCtr="0">
          <a:noAutofit/>
        </a:bodyPr>
        <a:lstStyle/>
        <a:p>
          <a:pPr marL="0" lvl="0" indent="0" algn="l" defTabSz="533400">
            <a:lnSpc>
              <a:spcPct val="90000"/>
            </a:lnSpc>
            <a:spcBef>
              <a:spcPct val="0"/>
            </a:spcBef>
            <a:spcAft>
              <a:spcPct val="35000"/>
            </a:spcAft>
            <a:buNone/>
          </a:pPr>
          <a:r>
            <a:rPr lang="en-GB" sz="1200" b="1" kern="1200" dirty="0">
              <a:latin typeface="+mn-lt"/>
            </a:rPr>
            <a:t>7 statements (Range of agreement of 81–100%) </a:t>
          </a:r>
        </a:p>
      </dsp:txBody>
      <dsp:txXfrm>
        <a:off x="2808350" y="1227238"/>
        <a:ext cx="7992999" cy="542210"/>
      </dsp:txXfrm>
    </dsp:sp>
    <dsp:sp modelId="{3DFC8EC6-04FE-4AE3-A3DE-0CB491A3B175}">
      <dsp:nvSpPr>
        <dsp:cNvPr id="0" name=""/>
        <dsp:cNvSpPr/>
      </dsp:nvSpPr>
      <dsp:spPr>
        <a:xfrm>
          <a:off x="0" y="1269871"/>
          <a:ext cx="2808351" cy="540001"/>
        </a:xfrm>
        <a:prstGeom prst="round2SameRect">
          <a:avLst>
            <a:gd name="adj1" fmla="val 16670"/>
            <a:gd name="adj2" fmla="val 0"/>
          </a:avLst>
        </a:prstGeom>
        <a:solidFill>
          <a:schemeClr val="accent3">
            <a:hueOff val="0"/>
            <a:satOff val="0"/>
            <a:lumOff val="0"/>
            <a:alphaOff val="0"/>
          </a:schemeClr>
        </a:solidFill>
        <a:ln w="12700" cap="flat" cmpd="sng" algn="ctr">
          <a:solidFill>
            <a:schemeClr val="accent3">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marL="0" lvl="0" indent="0" algn="ctr" defTabSz="533400">
            <a:lnSpc>
              <a:spcPct val="90000"/>
            </a:lnSpc>
            <a:spcBef>
              <a:spcPct val="0"/>
            </a:spcBef>
            <a:spcAft>
              <a:spcPct val="35000"/>
            </a:spcAft>
            <a:buNone/>
          </a:pPr>
          <a:r>
            <a:rPr lang="en-GB" sz="1200" b="1" kern="1200" dirty="0">
              <a:latin typeface="+mn-lt"/>
            </a:rPr>
            <a:t>Stopping treatment with vosoritide</a:t>
          </a:r>
          <a:endParaRPr lang="en-GB" sz="1200" b="0" kern="1200" dirty="0">
            <a:latin typeface="+mn-lt"/>
          </a:endParaRPr>
        </a:p>
      </dsp:txBody>
      <dsp:txXfrm>
        <a:off x="26365" y="1296236"/>
        <a:ext cx="2755621" cy="513636"/>
      </dsp:txXfrm>
    </dsp:sp>
    <dsp:sp modelId="{5BE155F1-677A-44EB-ADCB-731B3479EE71}">
      <dsp:nvSpPr>
        <dsp:cNvPr id="0" name=""/>
        <dsp:cNvSpPr/>
      </dsp:nvSpPr>
      <dsp:spPr>
        <a:xfrm>
          <a:off x="0" y="1826763"/>
          <a:ext cx="10801350" cy="65274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2860" tIns="22860" rIns="22860" bIns="22860" numCol="1" spcCol="1270" anchor="t" anchorCtr="0">
          <a:noAutofit/>
        </a:bodyPr>
        <a:lstStyle/>
        <a:p>
          <a:pPr marL="114300" lvl="1" indent="-114300" algn="l" defTabSz="533400">
            <a:lnSpc>
              <a:spcPct val="90000"/>
            </a:lnSpc>
            <a:spcBef>
              <a:spcPct val="0"/>
            </a:spcBef>
            <a:spcAft>
              <a:spcPct val="15000"/>
            </a:spcAft>
            <a:buChar char="•"/>
          </a:pPr>
          <a:r>
            <a:rPr lang="en-GB" sz="1200" b="0" kern="1200" dirty="0">
              <a:latin typeface="+mn-lt"/>
            </a:rPr>
            <a:t>Statements covered when to check the status of growth plates, X-ray frequency, bone age assessment, stopping treatment following consultation with patient and family if treatment goals are not achieved, there is a decline in functional performance, or there is an increase in pain, stopping treatment due to poor tolerability, and temporary treatment interruption for surgery</a:t>
          </a:r>
        </a:p>
      </dsp:txBody>
      <dsp:txXfrm>
        <a:off x="0" y="1826763"/>
        <a:ext cx="10801350" cy="652740"/>
      </dsp:txXfrm>
    </dsp:sp>
    <dsp:sp modelId="{2CD2A150-2163-4B76-95EC-1DFAA023B531}">
      <dsp:nvSpPr>
        <dsp:cNvPr id="0" name=""/>
        <dsp:cNvSpPr/>
      </dsp:nvSpPr>
      <dsp:spPr>
        <a:xfrm>
          <a:off x="2808350" y="2625685"/>
          <a:ext cx="7992999" cy="40233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2860" tIns="22860" rIns="22860" bIns="22860" numCol="1" spcCol="1270" anchor="b" anchorCtr="0">
          <a:noAutofit/>
        </a:bodyPr>
        <a:lstStyle/>
        <a:p>
          <a:pPr marL="0" lvl="0" indent="0" algn="l" defTabSz="533400">
            <a:lnSpc>
              <a:spcPct val="90000"/>
            </a:lnSpc>
            <a:spcBef>
              <a:spcPct val="0"/>
            </a:spcBef>
            <a:spcAft>
              <a:spcPct val="35000"/>
            </a:spcAft>
            <a:buNone/>
          </a:pPr>
          <a:r>
            <a:rPr lang="en-GB" sz="1200" b="1" kern="1200" dirty="0">
              <a:latin typeface="+mn-lt"/>
            </a:rPr>
            <a:t>2 statements (Agreement for both 100%)</a:t>
          </a:r>
        </a:p>
      </dsp:txBody>
      <dsp:txXfrm>
        <a:off x="2808350" y="2625685"/>
        <a:ext cx="7992999" cy="402338"/>
      </dsp:txXfrm>
    </dsp:sp>
    <dsp:sp modelId="{4276020B-FECC-4758-95C2-38DC2B6E5EC8}">
      <dsp:nvSpPr>
        <dsp:cNvPr id="0" name=""/>
        <dsp:cNvSpPr/>
      </dsp:nvSpPr>
      <dsp:spPr>
        <a:xfrm>
          <a:off x="0" y="2529478"/>
          <a:ext cx="2808351" cy="537605"/>
        </a:xfrm>
        <a:prstGeom prst="round2SameRect">
          <a:avLst>
            <a:gd name="adj1" fmla="val 16670"/>
            <a:gd name="adj2" fmla="val 0"/>
          </a:avLst>
        </a:prstGeom>
        <a:solidFill>
          <a:schemeClr val="accent3">
            <a:hueOff val="0"/>
            <a:satOff val="0"/>
            <a:lumOff val="0"/>
            <a:alphaOff val="0"/>
          </a:schemeClr>
        </a:solidFill>
        <a:ln w="12700" cap="flat" cmpd="sng" algn="ctr">
          <a:solidFill>
            <a:schemeClr val="accent3">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marL="0" lvl="0" indent="0" algn="ctr" defTabSz="533400">
            <a:lnSpc>
              <a:spcPct val="90000"/>
            </a:lnSpc>
            <a:spcBef>
              <a:spcPct val="0"/>
            </a:spcBef>
            <a:spcAft>
              <a:spcPct val="35000"/>
            </a:spcAft>
            <a:buNone/>
          </a:pPr>
          <a:r>
            <a:rPr lang="en-GB" sz="1200" b="1" kern="1200" dirty="0">
              <a:latin typeface="+mn-lt"/>
            </a:rPr>
            <a:t>Ongoing monitoring following cessation of treatment</a:t>
          </a:r>
          <a:endParaRPr lang="en-GB" sz="1200" b="0" kern="1200" dirty="0">
            <a:latin typeface="+mn-lt"/>
          </a:endParaRPr>
        </a:p>
      </dsp:txBody>
      <dsp:txXfrm>
        <a:off x="26248" y="2555726"/>
        <a:ext cx="2755855" cy="511357"/>
      </dsp:txXfrm>
    </dsp:sp>
    <dsp:sp modelId="{6A83141D-3CA1-4DEC-A631-66E891310279}">
      <dsp:nvSpPr>
        <dsp:cNvPr id="0" name=""/>
        <dsp:cNvSpPr/>
      </dsp:nvSpPr>
      <dsp:spPr>
        <a:xfrm>
          <a:off x="0" y="3088639"/>
          <a:ext cx="10801350" cy="42289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2860" tIns="22860" rIns="22860" bIns="22860" numCol="1" spcCol="1270" anchor="t" anchorCtr="0">
          <a:noAutofit/>
        </a:bodyPr>
        <a:lstStyle/>
        <a:p>
          <a:pPr marL="114300" lvl="1" indent="-114300" algn="l" defTabSz="533400">
            <a:lnSpc>
              <a:spcPct val="90000"/>
            </a:lnSpc>
            <a:spcBef>
              <a:spcPct val="0"/>
            </a:spcBef>
            <a:spcAft>
              <a:spcPct val="15000"/>
            </a:spcAft>
            <a:buChar char="•"/>
          </a:pPr>
          <a:r>
            <a:rPr lang="en-GB" sz="1200" b="0" kern="1200" dirty="0">
              <a:latin typeface="+mn-lt"/>
            </a:rPr>
            <a:t>Statements covered spinal health monitoring and monitoring into adulthood</a:t>
          </a:r>
        </a:p>
      </dsp:txBody>
      <dsp:txXfrm>
        <a:off x="0" y="3088639"/>
        <a:ext cx="10801350" cy="422891"/>
      </dsp:txXfrm>
    </dsp:sp>
  </dsp:spTree>
</dsp:drawing>
</file>

<file path=ppt/diagrams/layout1.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2.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3.xml><?xml version="1.0" encoding="utf-8"?>
<dgm:layoutDef xmlns:dgm="http://schemas.openxmlformats.org/drawingml/2006/diagram" xmlns:a="http://schemas.openxmlformats.org/drawingml/2006/main" uniqueId="urn:microsoft.com/office/officeart/2011/layout/TabList">
  <dgm:title val="Tab List"/>
  <dgm:desc val="Use to show non-sequential or grouped blocks of information. Works well for lists with a small amount of Level 1 text. The first Level 2 displays next to the Level 1 text  and the remaining Level 2 text appears beneath the Level 1 text."/>
  <dgm:catLst>
    <dgm:cat type="list" pri="4500"/>
    <dgm:cat type="officeonline" pri="11000"/>
  </dgm:catLst>
  <dgm:sampData>
    <dgm:dataModel>
      <dgm:ptLst>
        <dgm:pt modelId="0" type="doc"/>
        <dgm:pt modelId="10">
          <dgm:prSet phldr="1"/>
        </dgm:pt>
        <dgm:pt modelId="11">
          <dgm:prSet phldr="1"/>
        </dgm:pt>
        <dgm:pt modelId="12">
          <dgm:prSet phldr="1"/>
        </dgm:pt>
        <dgm:pt modelId="20">
          <dgm:prSet phldr="1"/>
        </dgm:pt>
        <dgm:pt modelId="21">
          <dgm:prSet phldr="1"/>
        </dgm:pt>
        <dgm:pt modelId="22">
          <dgm:prSet phldr="1"/>
        </dgm:pt>
        <dgm:pt modelId="30">
          <dgm:prSet phldr="1"/>
        </dgm:pt>
        <dgm:pt modelId="31">
          <dgm:prSet phldr="1"/>
        </dgm:pt>
        <dgm:pt modelId="32">
          <dgm:prSet phldr="1"/>
        </dgm:pt>
      </dgm:ptLst>
      <dgm:cxnLst>
        <dgm:cxn modelId="40" srcId="0" destId="10" srcOrd="0" destOrd="0"/>
        <dgm:cxn modelId="41" srcId="10" destId="11" srcOrd="0" destOrd="0"/>
        <dgm:cxn modelId="42" srcId="10" destId="12" srcOrd="0" destOrd="0"/>
        <dgm:cxn modelId="50" srcId="0" destId="20" srcOrd="1" destOrd="0"/>
        <dgm:cxn modelId="51" srcId="20" destId="21" srcOrd="1" destOrd="0"/>
        <dgm:cxn modelId="52" srcId="20" destId="22" srcOrd="1" destOrd="0"/>
        <dgm:cxn modelId="60" srcId="0" destId="30" srcOrd="2" destOrd="0"/>
        <dgm:cxn modelId="61" srcId="30" destId="31" srcOrd="2" destOrd="0"/>
        <dgm:cxn modelId="62" srcId="30" destId="32" srcOrd="2" destOrd="0"/>
      </dgm:cxnLst>
      <dgm:bg/>
      <dgm:whole/>
    </dgm:dataModel>
  </dgm:sampData>
  <dgm:style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50" srcId="0" destId="10" srcOrd="0" destOrd="0"/>
        <dgm:cxn modelId="60" srcId="0" destId="20" srcOrd="1" destOrd="0"/>
        <dgm:cxn modelId="70" srcId="0" destId="30" srcOrd="2" destOrd="0"/>
        <dgm:cxn modelId="80" srcId="0" destId="40" srcOrd="3" destOrd="0"/>
      </dgm:cxnLst>
      <dgm:bg/>
      <dgm:whole/>
    </dgm:dataModel>
  </dgm:clrData>
  <dgm:layoutNode name="Name0">
    <dgm:varLst>
      <dgm:chMax/>
      <dgm:chPref val="3"/>
      <dgm:dir/>
      <dgm:animOne val="branch"/>
      <dgm:animLvl val="lvl"/>
    </dgm:varLst>
    <dgm:alg type="lin">
      <dgm:param type="linDir" val="fromT"/>
    </dgm:alg>
    <dgm:shape xmlns:r="http://schemas.openxmlformats.org/officeDocument/2006/relationships" r:blip="">
      <dgm:adjLst/>
    </dgm:shape>
    <dgm:constrLst>
      <dgm:constr type="w" for="ch" forName="Child" refType="w"/>
      <dgm:constr type="h" for="ch" forName="Child" refType="h" fact="0.6667"/>
      <dgm:constr type="primFontSz" for="des" forName="Parent" op="equ" val="65"/>
      <dgm:constr type="primFontSz" for="des" forName="Child" op="equ" val="65"/>
      <dgm:constr type="primFontSz" for="des" forName="FirstChild" op="equ" val="65"/>
      <dgm:constr type="primFontSz" for="des" forName="Child" refType="primFontSz" refFor="des" refForName="Parent" op="lte"/>
      <dgm:constr type="primFontSz" for="des" forName="FirstChild" refType="primFontSz" refFor="des" refForName="Parent" op="lte"/>
      <dgm:constr type="primFontSz" for="des" forName="Child" refType="primFontSz" refFor="des" refForName="FirstChild" op="lte"/>
      <dgm:constr type="w" for="ch" forName="composite" refType="w"/>
      <dgm:constr type="h" for="ch" forName="composite" refType="h" fact="0.3333"/>
      <dgm:constr type="sp" refType="h" refFor="ch" refForName="composite" op="equ" fact="0.05"/>
      <dgm:constr type="h" for="ch" forName="sibTrans" refType="h" refFor="ch" refForName="composite" op="equ" fact="0.05"/>
      <dgm:constr type="w" for="ch" forName="sibTrans" refType="h" refFor="ch" refForName="sibTrans" op="equ"/>
    </dgm:constrLst>
    <dgm:forEach name="nodesForEach" axis="ch" ptType="node">
      <dgm:layoutNode name="composite">
        <dgm:alg type="composite"/>
        <dgm:shape xmlns:r="http://schemas.openxmlformats.org/officeDocument/2006/relationships" r:blip="">
          <dgm:adjLst/>
        </dgm:shape>
        <dgm:choose name="Name1">
          <dgm:if name="Name2" func="var" arg="dir" op="equ" val="norm">
            <dgm:constrLst>
              <dgm:constr type="l" for="ch" forName="Accent" refType="w" fact="0"/>
              <dgm:constr type="b" for="ch" forName="Accent" refType="h"/>
              <dgm:constr type="w" for="ch" forName="Accent" refType="w"/>
              <dgm:constr type="h" for="ch" forName="Accent" refType="h" fact="0"/>
              <dgm:constr type="l" for="ch" forName="FirstChild" refType="w" fact="0.26"/>
              <dgm:constr type="t" for="ch" forName="FirstChild" refType="h" fact="0"/>
              <dgm:constr type="w" for="ch" forName="FirstChild" refType="w" fact="0.74"/>
              <dgm:constr type="h" for="ch" forName="FirstChild" refType="h"/>
              <dgm:constr type="l" for="ch" forName="Parent" refType="w" fact="0"/>
              <dgm:constr type="t" for="ch" forName="Parent" refType="h" fact="0"/>
              <dgm:constr type="w" for="ch" forName="Parent" refType="w" fact="0.26"/>
              <dgm:constr type="h" for="ch" forName="Parent" refType="h"/>
            </dgm:constrLst>
          </dgm:if>
          <dgm:else name="Name3">
            <dgm:constrLst>
              <dgm:constr type="l" for="ch" forName="Accent" refType="w" fact="0"/>
              <dgm:constr type="b" for="ch" forName="Accent" refType="h"/>
              <dgm:constr type="w" for="ch" forName="Accent" refType="w"/>
              <dgm:constr type="h" for="ch" forName="Accent" refType="h" fact="0"/>
              <dgm:constr type="r" for="ch" forName="FirstChild" refType="w" fact="0.74"/>
              <dgm:constr type="t" for="ch" forName="FirstChild" refType="h" fact="0"/>
              <dgm:constr type="w" for="ch" forName="FirstChild" refType="w" fact="0.74"/>
              <dgm:constr type="h" for="ch" forName="FirstChild" refType="h"/>
              <dgm:constr type="r" for="ch" forName="Parent" refType="w"/>
              <dgm:constr type="t" for="ch" forName="Parent" refType="h" fact="0"/>
              <dgm:constr type="w" for="ch" forName="Parent" refType="w" fact="0.26"/>
              <dgm:constr type="h" for="ch" forName="Parent" refType="h"/>
            </dgm:constrLst>
          </dgm:else>
        </dgm:choose>
        <dgm:layoutNode name="FirstChild" styleLbl="revTx">
          <dgm:varLst>
            <dgm:chMax val="0"/>
            <dgm:chPref val="0"/>
            <dgm:bulletEnabled val="1"/>
          </dgm:varLst>
          <dgm:choose name="Name4">
            <dgm:if name="Name5" func="var" arg="dir" op="equ" val="norm">
              <dgm:alg type="tx">
                <dgm:param type="parTxLTRAlign" val="l"/>
                <dgm:param type="txAnchorVert" val="b"/>
                <dgm:param type="txAnchorVertCh" val="b"/>
                <dgm:param type="parTxRTLAlign" val="l"/>
              </dgm:alg>
            </dgm:if>
            <dgm:else name="Name6">
              <dgm:alg type="tx">
                <dgm:param type="parTxLTRAlign" val="r"/>
                <dgm:param type="shpTxLTRAlignCh" val="r"/>
                <dgm:param type="txAnchorVert" val="b"/>
                <dgm:param type="txAnchorVertCh" val="b"/>
                <dgm:param type="parTxRTLAlign" val="r"/>
              </dgm:alg>
            </dgm:else>
          </dgm:choose>
          <dgm:shape xmlns:r="http://schemas.openxmlformats.org/officeDocument/2006/relationships" type="rect" r:blip="">
            <dgm:adjLst/>
          </dgm:shape>
          <dgm:choose name="Name7">
            <dgm:if name="Name8" axis="ch" ptType="node" func="cnt" op="gte" val="1">
              <dgm:presOf axis="ch desOrSelf" ptType="node node" st="1 1" cnt="1 0"/>
            </dgm:if>
            <dgm:else name="Name9">
              <dgm:presOf/>
            </dgm:else>
          </dgm:choose>
          <dgm:constrLst>
            <dgm:constr type="lMarg" refType="primFontSz" fact="0.15"/>
            <dgm:constr type="rMarg" refType="primFontSz" fact="0.15"/>
            <dgm:constr type="tMarg" refType="primFontSz" fact="0.15"/>
            <dgm:constr type="bMarg" refType="primFontSz" fact="0.15"/>
          </dgm:constrLst>
          <dgm:ruleLst>
            <dgm:rule type="primFontSz" val="5" fact="NaN" max="NaN"/>
          </dgm:ruleLst>
        </dgm:layoutNode>
        <dgm:layoutNode name="Parent" styleLbl="alignNode1">
          <dgm:varLst>
            <dgm:chMax val="3"/>
            <dgm:chPref val="3"/>
            <dgm:bulletEnabled val="1"/>
          </dgm:varLst>
          <dgm:alg type="tx">
            <dgm:param type="shpTxLTRAlignCh" val="ctr"/>
            <dgm:param type="txAnchorVertCh" val="mid"/>
          </dgm:alg>
          <dgm:shape xmlns:r="http://schemas.openxmlformats.org/officeDocument/2006/relationships" type="round2SameRect" r:blip="">
            <dgm:adjLst>
              <dgm:adj idx="1" val="0.1667"/>
              <dgm:adj idx="2" val="0"/>
            </dgm:adjLst>
          </dgm:shape>
          <dgm:presOf axis="self" ptType="node"/>
          <dgm:constrLst>
            <dgm:constr type="lMarg" refType="primFontSz" fact="0.15"/>
            <dgm:constr type="rMarg" refType="primFontSz" fact="0.15"/>
            <dgm:constr type="tMarg" refType="primFontSz" fact="0.15"/>
            <dgm:constr type="bMarg" refType="primFontSz" fact="0.15"/>
          </dgm:constrLst>
          <dgm:ruleLst>
            <dgm:rule type="primFontSz" val="5" fact="NaN" max="NaN"/>
          </dgm:ruleLst>
        </dgm:layoutNode>
        <dgm:layoutNode name="Accent" styleLbl="parChTrans1D1">
          <dgm:alg type="sp"/>
          <dgm:shape xmlns:r="http://schemas.openxmlformats.org/officeDocument/2006/relationships" type="line" r:blip="" zOrderOff="-99999">
            <dgm:adjLst/>
          </dgm:shape>
          <dgm:presOf/>
        </dgm:layoutNode>
      </dgm:layoutNode>
      <dgm:choose name="Name10">
        <dgm:if name="Name11" axis="ch" ptType="node" st="2" cnt="1" func="cnt" op="gte" val="1">
          <dgm:layoutNode name="Child" styleLbl="revTx">
            <dgm:varLst>
              <dgm:chMax val="0"/>
              <dgm:chPref val="0"/>
              <dgm:bulletEnabled val="1"/>
            </dgm:varLst>
            <dgm:choose name="Name12">
              <dgm:if name="Name13" func="var" arg="dir" op="equ" val="norm">
                <dgm:alg type="tx">
                  <dgm:param type="stBulletLvl" val="1"/>
                  <dgm:param type="parTxLTRAlign" val="l"/>
                  <dgm:param type="parTxRTLAlign" val="l"/>
                  <dgm:param type="txAnchorVert" val="t"/>
                </dgm:alg>
              </dgm:if>
              <dgm:else name="Name14">
                <dgm:alg type="tx">
                  <dgm:param type="stBulletLvl" val="1"/>
                  <dgm:param type="parTxLTRAlign" val="r"/>
                  <dgm:param type="shpTxLTRAlignCh" val="r"/>
                  <dgm:param type="txAnchorVert" val="t"/>
                  <dgm:param type="parTxRTLAlign" val="r"/>
                </dgm:alg>
              </dgm:else>
            </dgm:choose>
            <dgm:shape xmlns:r="http://schemas.openxmlformats.org/officeDocument/2006/relationships" type="rect" r:blip="">
              <dgm:adjLst/>
            </dgm:shape>
            <dgm:presOf axis="ch desOrSelf" ptType="node node" st="2 1" cnt="0 0"/>
            <dgm:constrLst>
              <dgm:constr type="lMarg" refType="primFontSz" fact="0.15"/>
              <dgm:constr type="rMarg" refType="primFontSz" fact="0.15"/>
              <dgm:constr type="tMarg" refType="primFontSz" fact="0.15"/>
              <dgm:constr type="bMarg" refType="primFontSz" fact="0.15"/>
            </dgm:constrLst>
            <dgm:ruleLst>
              <dgm:rule type="primFontSz" val="5" fact="NaN" max="NaN"/>
            </dgm:ruleLst>
          </dgm:layoutNode>
        </dgm:if>
        <dgm:else name="Name15"/>
      </dgm:choos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11/layout/TabList">
  <dgm:title val="Tab List"/>
  <dgm:desc val="Use to show non-sequential or grouped blocks of information. Works well for lists with a small amount of Level 1 text. The first Level 2 displays next to the Level 1 text  and the remaining Level 2 text appears beneath the Level 1 text."/>
  <dgm:catLst>
    <dgm:cat type="list" pri="4500"/>
    <dgm:cat type="officeonline" pri="11000"/>
  </dgm:catLst>
  <dgm:sampData>
    <dgm:dataModel>
      <dgm:ptLst>
        <dgm:pt modelId="0" type="doc"/>
        <dgm:pt modelId="10">
          <dgm:prSet phldr="1"/>
        </dgm:pt>
        <dgm:pt modelId="11">
          <dgm:prSet phldr="1"/>
        </dgm:pt>
        <dgm:pt modelId="12">
          <dgm:prSet phldr="1"/>
        </dgm:pt>
        <dgm:pt modelId="20">
          <dgm:prSet phldr="1"/>
        </dgm:pt>
        <dgm:pt modelId="21">
          <dgm:prSet phldr="1"/>
        </dgm:pt>
        <dgm:pt modelId="22">
          <dgm:prSet phldr="1"/>
        </dgm:pt>
        <dgm:pt modelId="30">
          <dgm:prSet phldr="1"/>
        </dgm:pt>
        <dgm:pt modelId="31">
          <dgm:prSet phldr="1"/>
        </dgm:pt>
        <dgm:pt modelId="32">
          <dgm:prSet phldr="1"/>
        </dgm:pt>
      </dgm:ptLst>
      <dgm:cxnLst>
        <dgm:cxn modelId="40" srcId="0" destId="10" srcOrd="0" destOrd="0"/>
        <dgm:cxn modelId="41" srcId="10" destId="11" srcOrd="0" destOrd="0"/>
        <dgm:cxn modelId="42" srcId="10" destId="12" srcOrd="0" destOrd="0"/>
        <dgm:cxn modelId="50" srcId="0" destId="20" srcOrd="1" destOrd="0"/>
        <dgm:cxn modelId="51" srcId="20" destId="21" srcOrd="1" destOrd="0"/>
        <dgm:cxn modelId="52" srcId="20" destId="22" srcOrd="1" destOrd="0"/>
        <dgm:cxn modelId="60" srcId="0" destId="30" srcOrd="2" destOrd="0"/>
        <dgm:cxn modelId="61" srcId="30" destId="31" srcOrd="2" destOrd="0"/>
        <dgm:cxn modelId="62" srcId="30" destId="32" srcOrd="2" destOrd="0"/>
      </dgm:cxnLst>
      <dgm:bg/>
      <dgm:whole/>
    </dgm:dataModel>
  </dgm:sampData>
  <dgm:style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50" srcId="0" destId="10" srcOrd="0" destOrd="0"/>
        <dgm:cxn modelId="60" srcId="0" destId="20" srcOrd="1" destOrd="0"/>
        <dgm:cxn modelId="70" srcId="0" destId="30" srcOrd="2" destOrd="0"/>
        <dgm:cxn modelId="80" srcId="0" destId="40" srcOrd="3" destOrd="0"/>
      </dgm:cxnLst>
      <dgm:bg/>
      <dgm:whole/>
    </dgm:dataModel>
  </dgm:clrData>
  <dgm:layoutNode name="Name0">
    <dgm:varLst>
      <dgm:chMax/>
      <dgm:chPref val="3"/>
      <dgm:dir/>
      <dgm:animOne val="branch"/>
      <dgm:animLvl val="lvl"/>
    </dgm:varLst>
    <dgm:alg type="lin">
      <dgm:param type="linDir" val="fromT"/>
    </dgm:alg>
    <dgm:shape xmlns:r="http://schemas.openxmlformats.org/officeDocument/2006/relationships" r:blip="">
      <dgm:adjLst/>
    </dgm:shape>
    <dgm:constrLst>
      <dgm:constr type="w" for="ch" forName="Child" refType="w"/>
      <dgm:constr type="h" for="ch" forName="Child" refType="h" fact="0.6667"/>
      <dgm:constr type="primFontSz" for="des" forName="Parent" op="equ" val="65"/>
      <dgm:constr type="primFontSz" for="des" forName="Child" op="equ" val="65"/>
      <dgm:constr type="primFontSz" for="des" forName="FirstChild" op="equ" val="65"/>
      <dgm:constr type="primFontSz" for="des" forName="Child" refType="primFontSz" refFor="des" refForName="Parent" op="lte"/>
      <dgm:constr type="primFontSz" for="des" forName="FirstChild" refType="primFontSz" refFor="des" refForName="Parent" op="lte"/>
      <dgm:constr type="primFontSz" for="des" forName="Child" refType="primFontSz" refFor="des" refForName="FirstChild" op="lte"/>
      <dgm:constr type="w" for="ch" forName="composite" refType="w"/>
      <dgm:constr type="h" for="ch" forName="composite" refType="h" fact="0.3333"/>
      <dgm:constr type="sp" refType="h" refFor="ch" refForName="composite" op="equ" fact="0.05"/>
      <dgm:constr type="h" for="ch" forName="sibTrans" refType="h" refFor="ch" refForName="composite" op="equ" fact="0.05"/>
      <dgm:constr type="w" for="ch" forName="sibTrans" refType="h" refFor="ch" refForName="sibTrans" op="equ"/>
    </dgm:constrLst>
    <dgm:forEach name="nodesForEach" axis="ch" ptType="node">
      <dgm:layoutNode name="composite">
        <dgm:alg type="composite"/>
        <dgm:shape xmlns:r="http://schemas.openxmlformats.org/officeDocument/2006/relationships" r:blip="">
          <dgm:adjLst/>
        </dgm:shape>
        <dgm:choose name="Name1">
          <dgm:if name="Name2" func="var" arg="dir" op="equ" val="norm">
            <dgm:constrLst>
              <dgm:constr type="l" for="ch" forName="Accent" refType="w" fact="0"/>
              <dgm:constr type="b" for="ch" forName="Accent" refType="h"/>
              <dgm:constr type="w" for="ch" forName="Accent" refType="w"/>
              <dgm:constr type="h" for="ch" forName="Accent" refType="h" fact="0"/>
              <dgm:constr type="l" for="ch" forName="FirstChild" refType="w" fact="0.26"/>
              <dgm:constr type="t" for="ch" forName="FirstChild" refType="h" fact="0"/>
              <dgm:constr type="w" for="ch" forName="FirstChild" refType="w" fact="0.74"/>
              <dgm:constr type="h" for="ch" forName="FirstChild" refType="h"/>
              <dgm:constr type="l" for="ch" forName="Parent" refType="w" fact="0"/>
              <dgm:constr type="t" for="ch" forName="Parent" refType="h" fact="0"/>
              <dgm:constr type="w" for="ch" forName="Parent" refType="w" fact="0.26"/>
              <dgm:constr type="h" for="ch" forName="Parent" refType="h"/>
            </dgm:constrLst>
          </dgm:if>
          <dgm:else name="Name3">
            <dgm:constrLst>
              <dgm:constr type="l" for="ch" forName="Accent" refType="w" fact="0"/>
              <dgm:constr type="b" for="ch" forName="Accent" refType="h"/>
              <dgm:constr type="w" for="ch" forName="Accent" refType="w"/>
              <dgm:constr type="h" for="ch" forName="Accent" refType="h" fact="0"/>
              <dgm:constr type="r" for="ch" forName="FirstChild" refType="w" fact="0.74"/>
              <dgm:constr type="t" for="ch" forName="FirstChild" refType="h" fact="0"/>
              <dgm:constr type="w" for="ch" forName="FirstChild" refType="w" fact="0.74"/>
              <dgm:constr type="h" for="ch" forName="FirstChild" refType="h"/>
              <dgm:constr type="r" for="ch" forName="Parent" refType="w"/>
              <dgm:constr type="t" for="ch" forName="Parent" refType="h" fact="0"/>
              <dgm:constr type="w" for="ch" forName="Parent" refType="w" fact="0.26"/>
              <dgm:constr type="h" for="ch" forName="Parent" refType="h"/>
            </dgm:constrLst>
          </dgm:else>
        </dgm:choose>
        <dgm:layoutNode name="FirstChild" styleLbl="revTx">
          <dgm:varLst>
            <dgm:chMax val="0"/>
            <dgm:chPref val="0"/>
            <dgm:bulletEnabled val="1"/>
          </dgm:varLst>
          <dgm:choose name="Name4">
            <dgm:if name="Name5" func="var" arg="dir" op="equ" val="norm">
              <dgm:alg type="tx">
                <dgm:param type="parTxLTRAlign" val="l"/>
                <dgm:param type="txAnchorVert" val="b"/>
                <dgm:param type="txAnchorVertCh" val="b"/>
                <dgm:param type="parTxRTLAlign" val="l"/>
              </dgm:alg>
            </dgm:if>
            <dgm:else name="Name6">
              <dgm:alg type="tx">
                <dgm:param type="parTxLTRAlign" val="r"/>
                <dgm:param type="shpTxLTRAlignCh" val="r"/>
                <dgm:param type="txAnchorVert" val="b"/>
                <dgm:param type="txAnchorVertCh" val="b"/>
                <dgm:param type="parTxRTLAlign" val="r"/>
              </dgm:alg>
            </dgm:else>
          </dgm:choose>
          <dgm:shape xmlns:r="http://schemas.openxmlformats.org/officeDocument/2006/relationships" type="rect" r:blip="">
            <dgm:adjLst/>
          </dgm:shape>
          <dgm:choose name="Name7">
            <dgm:if name="Name8" axis="ch" ptType="node" func="cnt" op="gte" val="1">
              <dgm:presOf axis="ch desOrSelf" ptType="node node" st="1 1" cnt="1 0"/>
            </dgm:if>
            <dgm:else name="Name9">
              <dgm:presOf/>
            </dgm:else>
          </dgm:choose>
          <dgm:constrLst>
            <dgm:constr type="lMarg" refType="primFontSz" fact="0.15"/>
            <dgm:constr type="rMarg" refType="primFontSz" fact="0.15"/>
            <dgm:constr type="tMarg" refType="primFontSz" fact="0.15"/>
            <dgm:constr type="bMarg" refType="primFontSz" fact="0.15"/>
          </dgm:constrLst>
          <dgm:ruleLst>
            <dgm:rule type="primFontSz" val="5" fact="NaN" max="NaN"/>
          </dgm:ruleLst>
        </dgm:layoutNode>
        <dgm:layoutNode name="Parent" styleLbl="alignNode1">
          <dgm:varLst>
            <dgm:chMax val="3"/>
            <dgm:chPref val="3"/>
            <dgm:bulletEnabled val="1"/>
          </dgm:varLst>
          <dgm:alg type="tx">
            <dgm:param type="shpTxLTRAlignCh" val="ctr"/>
            <dgm:param type="txAnchorVertCh" val="mid"/>
          </dgm:alg>
          <dgm:shape xmlns:r="http://schemas.openxmlformats.org/officeDocument/2006/relationships" type="round2SameRect" r:blip="">
            <dgm:adjLst>
              <dgm:adj idx="1" val="0.1667"/>
              <dgm:adj idx="2" val="0"/>
            </dgm:adjLst>
          </dgm:shape>
          <dgm:presOf axis="self" ptType="node"/>
          <dgm:constrLst>
            <dgm:constr type="lMarg" refType="primFontSz" fact="0.15"/>
            <dgm:constr type="rMarg" refType="primFontSz" fact="0.15"/>
            <dgm:constr type="tMarg" refType="primFontSz" fact="0.15"/>
            <dgm:constr type="bMarg" refType="primFontSz" fact="0.15"/>
          </dgm:constrLst>
          <dgm:ruleLst>
            <dgm:rule type="primFontSz" val="5" fact="NaN" max="NaN"/>
          </dgm:ruleLst>
        </dgm:layoutNode>
        <dgm:layoutNode name="Accent" styleLbl="parChTrans1D1">
          <dgm:alg type="sp"/>
          <dgm:shape xmlns:r="http://schemas.openxmlformats.org/officeDocument/2006/relationships" type="line" r:blip="" zOrderOff="-99999">
            <dgm:adjLst/>
          </dgm:shape>
          <dgm:presOf/>
        </dgm:layoutNode>
      </dgm:layoutNode>
      <dgm:choose name="Name10">
        <dgm:if name="Name11" axis="ch" ptType="node" st="2" cnt="1" func="cnt" op="gte" val="1">
          <dgm:layoutNode name="Child" styleLbl="revTx">
            <dgm:varLst>
              <dgm:chMax val="0"/>
              <dgm:chPref val="0"/>
              <dgm:bulletEnabled val="1"/>
            </dgm:varLst>
            <dgm:choose name="Name12">
              <dgm:if name="Name13" func="var" arg="dir" op="equ" val="norm">
                <dgm:alg type="tx">
                  <dgm:param type="stBulletLvl" val="1"/>
                  <dgm:param type="parTxLTRAlign" val="l"/>
                  <dgm:param type="parTxRTLAlign" val="l"/>
                  <dgm:param type="txAnchorVert" val="t"/>
                </dgm:alg>
              </dgm:if>
              <dgm:else name="Name14">
                <dgm:alg type="tx">
                  <dgm:param type="stBulletLvl" val="1"/>
                  <dgm:param type="parTxLTRAlign" val="r"/>
                  <dgm:param type="shpTxLTRAlignCh" val="r"/>
                  <dgm:param type="txAnchorVert" val="t"/>
                  <dgm:param type="parTxRTLAlign" val="r"/>
                </dgm:alg>
              </dgm:else>
            </dgm:choose>
            <dgm:shape xmlns:r="http://schemas.openxmlformats.org/officeDocument/2006/relationships" type="rect" r:blip="">
              <dgm:adjLst/>
            </dgm:shape>
            <dgm:presOf axis="ch desOrSelf" ptType="node node" st="2 1" cnt="0 0"/>
            <dgm:constrLst>
              <dgm:constr type="lMarg" refType="primFontSz" fact="0.15"/>
              <dgm:constr type="rMarg" refType="primFontSz" fact="0.15"/>
              <dgm:constr type="tMarg" refType="primFontSz" fact="0.15"/>
              <dgm:constr type="bMarg" refType="primFontSz" fact="0.15"/>
            </dgm:constrLst>
            <dgm:ruleLst>
              <dgm:rule type="primFontSz" val="5" fact="NaN" max="NaN"/>
            </dgm:ruleLst>
          </dgm:layoutNode>
        </dgm:if>
        <dgm:else name="Name15"/>
      </dgm:choos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11/layout/TabList">
  <dgm:title val="Tab List"/>
  <dgm:desc val="Use to show non-sequential or grouped blocks of information. Works well for lists with a small amount of Level 1 text. The first Level 2 displays next to the Level 1 text  and the remaining Level 2 text appears beneath the Level 1 text."/>
  <dgm:catLst>
    <dgm:cat type="list" pri="4500"/>
    <dgm:cat type="officeonline" pri="11000"/>
  </dgm:catLst>
  <dgm:sampData>
    <dgm:dataModel>
      <dgm:ptLst>
        <dgm:pt modelId="0" type="doc"/>
        <dgm:pt modelId="10">
          <dgm:prSet phldr="1"/>
        </dgm:pt>
        <dgm:pt modelId="11">
          <dgm:prSet phldr="1"/>
        </dgm:pt>
        <dgm:pt modelId="12">
          <dgm:prSet phldr="1"/>
        </dgm:pt>
        <dgm:pt modelId="20">
          <dgm:prSet phldr="1"/>
        </dgm:pt>
        <dgm:pt modelId="21">
          <dgm:prSet phldr="1"/>
        </dgm:pt>
        <dgm:pt modelId="22">
          <dgm:prSet phldr="1"/>
        </dgm:pt>
        <dgm:pt modelId="30">
          <dgm:prSet phldr="1"/>
        </dgm:pt>
        <dgm:pt modelId="31">
          <dgm:prSet phldr="1"/>
        </dgm:pt>
        <dgm:pt modelId="32">
          <dgm:prSet phldr="1"/>
        </dgm:pt>
      </dgm:ptLst>
      <dgm:cxnLst>
        <dgm:cxn modelId="40" srcId="0" destId="10" srcOrd="0" destOrd="0"/>
        <dgm:cxn modelId="41" srcId="10" destId="11" srcOrd="0" destOrd="0"/>
        <dgm:cxn modelId="42" srcId="10" destId="12" srcOrd="0" destOrd="0"/>
        <dgm:cxn modelId="50" srcId="0" destId="20" srcOrd="1" destOrd="0"/>
        <dgm:cxn modelId="51" srcId="20" destId="21" srcOrd="1" destOrd="0"/>
        <dgm:cxn modelId="52" srcId="20" destId="22" srcOrd="1" destOrd="0"/>
        <dgm:cxn modelId="60" srcId="0" destId="30" srcOrd="2" destOrd="0"/>
        <dgm:cxn modelId="61" srcId="30" destId="31" srcOrd="2" destOrd="0"/>
        <dgm:cxn modelId="62" srcId="30" destId="32" srcOrd="2" destOrd="0"/>
      </dgm:cxnLst>
      <dgm:bg/>
      <dgm:whole/>
    </dgm:dataModel>
  </dgm:sampData>
  <dgm:style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50" srcId="0" destId="10" srcOrd="0" destOrd="0"/>
        <dgm:cxn modelId="60" srcId="0" destId="20" srcOrd="1" destOrd="0"/>
        <dgm:cxn modelId="70" srcId="0" destId="30" srcOrd="2" destOrd="0"/>
        <dgm:cxn modelId="80" srcId="0" destId="40" srcOrd="3" destOrd="0"/>
      </dgm:cxnLst>
      <dgm:bg/>
      <dgm:whole/>
    </dgm:dataModel>
  </dgm:clrData>
  <dgm:layoutNode name="Name0">
    <dgm:varLst>
      <dgm:chMax/>
      <dgm:chPref val="3"/>
      <dgm:dir/>
      <dgm:animOne val="branch"/>
      <dgm:animLvl val="lvl"/>
    </dgm:varLst>
    <dgm:alg type="lin">
      <dgm:param type="linDir" val="fromT"/>
    </dgm:alg>
    <dgm:shape xmlns:r="http://schemas.openxmlformats.org/officeDocument/2006/relationships" r:blip="">
      <dgm:adjLst/>
    </dgm:shape>
    <dgm:constrLst>
      <dgm:constr type="w" for="ch" forName="Child" refType="w"/>
      <dgm:constr type="h" for="ch" forName="Child" refType="h" fact="0.6667"/>
      <dgm:constr type="primFontSz" for="des" forName="Parent" op="equ" val="65"/>
      <dgm:constr type="primFontSz" for="des" forName="Child" op="equ" val="65"/>
      <dgm:constr type="primFontSz" for="des" forName="FirstChild" op="equ" val="65"/>
      <dgm:constr type="primFontSz" for="des" forName="Child" refType="primFontSz" refFor="des" refForName="Parent" op="lte"/>
      <dgm:constr type="primFontSz" for="des" forName="FirstChild" refType="primFontSz" refFor="des" refForName="Parent" op="lte"/>
      <dgm:constr type="primFontSz" for="des" forName="Child" refType="primFontSz" refFor="des" refForName="FirstChild" op="lte"/>
      <dgm:constr type="w" for="ch" forName="composite" refType="w"/>
      <dgm:constr type="h" for="ch" forName="composite" refType="h" fact="0.3333"/>
      <dgm:constr type="sp" refType="h" refFor="ch" refForName="composite" op="equ" fact="0.05"/>
      <dgm:constr type="h" for="ch" forName="sibTrans" refType="h" refFor="ch" refForName="composite" op="equ" fact="0.05"/>
      <dgm:constr type="w" for="ch" forName="sibTrans" refType="h" refFor="ch" refForName="sibTrans" op="equ"/>
    </dgm:constrLst>
    <dgm:forEach name="nodesForEach" axis="ch" ptType="node">
      <dgm:layoutNode name="composite">
        <dgm:alg type="composite"/>
        <dgm:shape xmlns:r="http://schemas.openxmlformats.org/officeDocument/2006/relationships" r:blip="">
          <dgm:adjLst/>
        </dgm:shape>
        <dgm:choose name="Name1">
          <dgm:if name="Name2" func="var" arg="dir" op="equ" val="norm">
            <dgm:constrLst>
              <dgm:constr type="l" for="ch" forName="Accent" refType="w" fact="0"/>
              <dgm:constr type="b" for="ch" forName="Accent" refType="h"/>
              <dgm:constr type="w" for="ch" forName="Accent" refType="w"/>
              <dgm:constr type="h" for="ch" forName="Accent" refType="h" fact="0"/>
              <dgm:constr type="l" for="ch" forName="FirstChild" refType="w" fact="0.26"/>
              <dgm:constr type="t" for="ch" forName="FirstChild" refType="h" fact="0"/>
              <dgm:constr type="w" for="ch" forName="FirstChild" refType="w" fact="0.74"/>
              <dgm:constr type="h" for="ch" forName="FirstChild" refType="h"/>
              <dgm:constr type="l" for="ch" forName="Parent" refType="w" fact="0"/>
              <dgm:constr type="t" for="ch" forName="Parent" refType="h" fact="0"/>
              <dgm:constr type="w" for="ch" forName="Parent" refType="w" fact="0.26"/>
              <dgm:constr type="h" for="ch" forName="Parent" refType="h"/>
            </dgm:constrLst>
          </dgm:if>
          <dgm:else name="Name3">
            <dgm:constrLst>
              <dgm:constr type="l" for="ch" forName="Accent" refType="w" fact="0"/>
              <dgm:constr type="b" for="ch" forName="Accent" refType="h"/>
              <dgm:constr type="w" for="ch" forName="Accent" refType="w"/>
              <dgm:constr type="h" for="ch" forName="Accent" refType="h" fact="0"/>
              <dgm:constr type="r" for="ch" forName="FirstChild" refType="w" fact="0.74"/>
              <dgm:constr type="t" for="ch" forName="FirstChild" refType="h" fact="0"/>
              <dgm:constr type="w" for="ch" forName="FirstChild" refType="w" fact="0.74"/>
              <dgm:constr type="h" for="ch" forName="FirstChild" refType="h"/>
              <dgm:constr type="r" for="ch" forName="Parent" refType="w"/>
              <dgm:constr type="t" for="ch" forName="Parent" refType="h" fact="0"/>
              <dgm:constr type="w" for="ch" forName="Parent" refType="w" fact="0.26"/>
              <dgm:constr type="h" for="ch" forName="Parent" refType="h"/>
            </dgm:constrLst>
          </dgm:else>
        </dgm:choose>
        <dgm:layoutNode name="FirstChild" styleLbl="revTx">
          <dgm:varLst>
            <dgm:chMax val="0"/>
            <dgm:chPref val="0"/>
            <dgm:bulletEnabled val="1"/>
          </dgm:varLst>
          <dgm:choose name="Name4">
            <dgm:if name="Name5" func="var" arg="dir" op="equ" val="norm">
              <dgm:alg type="tx">
                <dgm:param type="parTxLTRAlign" val="l"/>
                <dgm:param type="txAnchorVert" val="b"/>
                <dgm:param type="txAnchorVertCh" val="b"/>
                <dgm:param type="parTxRTLAlign" val="l"/>
              </dgm:alg>
            </dgm:if>
            <dgm:else name="Name6">
              <dgm:alg type="tx">
                <dgm:param type="parTxLTRAlign" val="r"/>
                <dgm:param type="shpTxLTRAlignCh" val="r"/>
                <dgm:param type="txAnchorVert" val="b"/>
                <dgm:param type="txAnchorVertCh" val="b"/>
                <dgm:param type="parTxRTLAlign" val="r"/>
              </dgm:alg>
            </dgm:else>
          </dgm:choose>
          <dgm:shape xmlns:r="http://schemas.openxmlformats.org/officeDocument/2006/relationships" type="rect" r:blip="">
            <dgm:adjLst/>
          </dgm:shape>
          <dgm:choose name="Name7">
            <dgm:if name="Name8" axis="ch" ptType="node" func="cnt" op="gte" val="1">
              <dgm:presOf axis="ch desOrSelf" ptType="node node" st="1 1" cnt="1 0"/>
            </dgm:if>
            <dgm:else name="Name9">
              <dgm:presOf/>
            </dgm:else>
          </dgm:choose>
          <dgm:constrLst>
            <dgm:constr type="lMarg" refType="primFontSz" fact="0.15"/>
            <dgm:constr type="rMarg" refType="primFontSz" fact="0.15"/>
            <dgm:constr type="tMarg" refType="primFontSz" fact="0.15"/>
            <dgm:constr type="bMarg" refType="primFontSz" fact="0.15"/>
          </dgm:constrLst>
          <dgm:ruleLst>
            <dgm:rule type="primFontSz" val="5" fact="NaN" max="NaN"/>
          </dgm:ruleLst>
        </dgm:layoutNode>
        <dgm:layoutNode name="Parent" styleLbl="alignNode1">
          <dgm:varLst>
            <dgm:chMax val="3"/>
            <dgm:chPref val="3"/>
            <dgm:bulletEnabled val="1"/>
          </dgm:varLst>
          <dgm:alg type="tx">
            <dgm:param type="shpTxLTRAlignCh" val="ctr"/>
            <dgm:param type="txAnchorVertCh" val="mid"/>
          </dgm:alg>
          <dgm:shape xmlns:r="http://schemas.openxmlformats.org/officeDocument/2006/relationships" type="round2SameRect" r:blip="">
            <dgm:adjLst>
              <dgm:adj idx="1" val="0.1667"/>
              <dgm:adj idx="2" val="0"/>
            </dgm:adjLst>
          </dgm:shape>
          <dgm:presOf axis="self" ptType="node"/>
          <dgm:constrLst>
            <dgm:constr type="lMarg" refType="primFontSz" fact="0.15"/>
            <dgm:constr type="rMarg" refType="primFontSz" fact="0.15"/>
            <dgm:constr type="tMarg" refType="primFontSz" fact="0.15"/>
            <dgm:constr type="bMarg" refType="primFontSz" fact="0.15"/>
          </dgm:constrLst>
          <dgm:ruleLst>
            <dgm:rule type="primFontSz" val="5" fact="NaN" max="NaN"/>
          </dgm:ruleLst>
        </dgm:layoutNode>
        <dgm:layoutNode name="Accent" styleLbl="parChTrans1D1">
          <dgm:alg type="sp"/>
          <dgm:shape xmlns:r="http://schemas.openxmlformats.org/officeDocument/2006/relationships" type="line" r:blip="" zOrderOff="-99999">
            <dgm:adjLst/>
          </dgm:shape>
          <dgm:presOf/>
        </dgm:layoutNode>
      </dgm:layoutNode>
      <dgm:choose name="Name10">
        <dgm:if name="Name11" axis="ch" ptType="node" st="2" cnt="1" func="cnt" op="gte" val="1">
          <dgm:layoutNode name="Child" styleLbl="revTx">
            <dgm:varLst>
              <dgm:chMax val="0"/>
              <dgm:chPref val="0"/>
              <dgm:bulletEnabled val="1"/>
            </dgm:varLst>
            <dgm:choose name="Name12">
              <dgm:if name="Name13" func="var" arg="dir" op="equ" val="norm">
                <dgm:alg type="tx">
                  <dgm:param type="stBulletLvl" val="1"/>
                  <dgm:param type="parTxLTRAlign" val="l"/>
                  <dgm:param type="parTxRTLAlign" val="l"/>
                  <dgm:param type="txAnchorVert" val="t"/>
                </dgm:alg>
              </dgm:if>
              <dgm:else name="Name14">
                <dgm:alg type="tx">
                  <dgm:param type="stBulletLvl" val="1"/>
                  <dgm:param type="parTxLTRAlign" val="r"/>
                  <dgm:param type="shpTxLTRAlignCh" val="r"/>
                  <dgm:param type="txAnchorVert" val="t"/>
                  <dgm:param type="parTxRTLAlign" val="r"/>
                </dgm:alg>
              </dgm:else>
            </dgm:choose>
            <dgm:shape xmlns:r="http://schemas.openxmlformats.org/officeDocument/2006/relationships" type="rect" r:blip="">
              <dgm:adjLst/>
            </dgm:shape>
            <dgm:presOf axis="ch desOrSelf" ptType="node node" st="2 1" cnt="0 0"/>
            <dgm:constrLst>
              <dgm:constr type="lMarg" refType="primFontSz" fact="0.15"/>
              <dgm:constr type="rMarg" refType="primFontSz" fact="0.15"/>
              <dgm:constr type="tMarg" refType="primFontSz" fact="0.15"/>
              <dgm:constr type="bMarg" refType="primFontSz" fact="0.15"/>
            </dgm:constrLst>
            <dgm:ruleLst>
              <dgm:rule type="primFontSz" val="5" fact="NaN" max="NaN"/>
            </dgm:ruleLst>
          </dgm:layoutNode>
        </dgm:if>
        <dgm:else name="Name15"/>
      </dgm:choos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11/layout/TabList">
  <dgm:title val="Tab List"/>
  <dgm:desc val="Use to show non-sequential or grouped blocks of information. Works well for lists with a small amount of Level 1 text. The first Level 2 displays next to the Level 1 text  and the remaining Level 2 text appears beneath the Level 1 text."/>
  <dgm:catLst>
    <dgm:cat type="list" pri="4500"/>
    <dgm:cat type="officeonline" pri="11000"/>
  </dgm:catLst>
  <dgm:sampData>
    <dgm:dataModel>
      <dgm:ptLst>
        <dgm:pt modelId="0" type="doc"/>
        <dgm:pt modelId="10">
          <dgm:prSet phldr="1"/>
        </dgm:pt>
        <dgm:pt modelId="11">
          <dgm:prSet phldr="1"/>
        </dgm:pt>
        <dgm:pt modelId="12">
          <dgm:prSet phldr="1"/>
        </dgm:pt>
        <dgm:pt modelId="20">
          <dgm:prSet phldr="1"/>
        </dgm:pt>
        <dgm:pt modelId="21">
          <dgm:prSet phldr="1"/>
        </dgm:pt>
        <dgm:pt modelId="22">
          <dgm:prSet phldr="1"/>
        </dgm:pt>
        <dgm:pt modelId="30">
          <dgm:prSet phldr="1"/>
        </dgm:pt>
        <dgm:pt modelId="31">
          <dgm:prSet phldr="1"/>
        </dgm:pt>
        <dgm:pt modelId="32">
          <dgm:prSet phldr="1"/>
        </dgm:pt>
      </dgm:ptLst>
      <dgm:cxnLst>
        <dgm:cxn modelId="40" srcId="0" destId="10" srcOrd="0" destOrd="0"/>
        <dgm:cxn modelId="41" srcId="10" destId="11" srcOrd="0" destOrd="0"/>
        <dgm:cxn modelId="42" srcId="10" destId="12" srcOrd="0" destOrd="0"/>
        <dgm:cxn modelId="50" srcId="0" destId="20" srcOrd="1" destOrd="0"/>
        <dgm:cxn modelId="51" srcId="20" destId="21" srcOrd="1" destOrd="0"/>
        <dgm:cxn modelId="52" srcId="20" destId="22" srcOrd="1" destOrd="0"/>
        <dgm:cxn modelId="60" srcId="0" destId="30" srcOrd="2" destOrd="0"/>
        <dgm:cxn modelId="61" srcId="30" destId="31" srcOrd="2" destOrd="0"/>
        <dgm:cxn modelId="62" srcId="30" destId="32" srcOrd="2" destOrd="0"/>
      </dgm:cxnLst>
      <dgm:bg/>
      <dgm:whole/>
    </dgm:dataModel>
  </dgm:sampData>
  <dgm:style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50" srcId="0" destId="10" srcOrd="0" destOrd="0"/>
        <dgm:cxn modelId="60" srcId="0" destId="20" srcOrd="1" destOrd="0"/>
        <dgm:cxn modelId="70" srcId="0" destId="30" srcOrd="2" destOrd="0"/>
        <dgm:cxn modelId="80" srcId="0" destId="40" srcOrd="3" destOrd="0"/>
      </dgm:cxnLst>
      <dgm:bg/>
      <dgm:whole/>
    </dgm:dataModel>
  </dgm:clrData>
  <dgm:layoutNode name="Name0">
    <dgm:varLst>
      <dgm:chMax/>
      <dgm:chPref val="3"/>
      <dgm:dir/>
      <dgm:animOne val="branch"/>
      <dgm:animLvl val="lvl"/>
    </dgm:varLst>
    <dgm:alg type="lin">
      <dgm:param type="linDir" val="fromT"/>
    </dgm:alg>
    <dgm:shape xmlns:r="http://schemas.openxmlformats.org/officeDocument/2006/relationships" r:blip="">
      <dgm:adjLst/>
    </dgm:shape>
    <dgm:constrLst>
      <dgm:constr type="w" for="ch" forName="Child" refType="w"/>
      <dgm:constr type="h" for="ch" forName="Child" refType="h" fact="0.6667"/>
      <dgm:constr type="primFontSz" for="des" forName="Parent" op="equ" val="65"/>
      <dgm:constr type="primFontSz" for="des" forName="Child" op="equ" val="65"/>
      <dgm:constr type="primFontSz" for="des" forName="FirstChild" op="equ" val="65"/>
      <dgm:constr type="primFontSz" for="des" forName="Child" refType="primFontSz" refFor="des" refForName="Parent" op="lte"/>
      <dgm:constr type="primFontSz" for="des" forName="FirstChild" refType="primFontSz" refFor="des" refForName="Parent" op="lte"/>
      <dgm:constr type="primFontSz" for="des" forName="Child" refType="primFontSz" refFor="des" refForName="FirstChild" op="lte"/>
      <dgm:constr type="w" for="ch" forName="composite" refType="w"/>
      <dgm:constr type="h" for="ch" forName="composite" refType="h" fact="0.3333"/>
      <dgm:constr type="sp" refType="h" refFor="ch" refForName="composite" op="equ" fact="0.05"/>
      <dgm:constr type="h" for="ch" forName="sibTrans" refType="h" refFor="ch" refForName="composite" op="equ" fact="0.05"/>
      <dgm:constr type="w" for="ch" forName="sibTrans" refType="h" refFor="ch" refForName="sibTrans" op="equ"/>
    </dgm:constrLst>
    <dgm:forEach name="nodesForEach" axis="ch" ptType="node">
      <dgm:layoutNode name="composite">
        <dgm:alg type="composite"/>
        <dgm:shape xmlns:r="http://schemas.openxmlformats.org/officeDocument/2006/relationships" r:blip="">
          <dgm:adjLst/>
        </dgm:shape>
        <dgm:choose name="Name1">
          <dgm:if name="Name2" func="var" arg="dir" op="equ" val="norm">
            <dgm:constrLst>
              <dgm:constr type="l" for="ch" forName="Accent" refType="w" fact="0"/>
              <dgm:constr type="b" for="ch" forName="Accent" refType="h"/>
              <dgm:constr type="w" for="ch" forName="Accent" refType="w"/>
              <dgm:constr type="h" for="ch" forName="Accent" refType="h" fact="0"/>
              <dgm:constr type="l" for="ch" forName="FirstChild" refType="w" fact="0.26"/>
              <dgm:constr type="t" for="ch" forName="FirstChild" refType="h" fact="0"/>
              <dgm:constr type="w" for="ch" forName="FirstChild" refType="w" fact="0.74"/>
              <dgm:constr type="h" for="ch" forName="FirstChild" refType="h"/>
              <dgm:constr type="l" for="ch" forName="Parent" refType="w" fact="0"/>
              <dgm:constr type="t" for="ch" forName="Parent" refType="h" fact="0"/>
              <dgm:constr type="w" for="ch" forName="Parent" refType="w" fact="0.26"/>
              <dgm:constr type="h" for="ch" forName="Parent" refType="h"/>
            </dgm:constrLst>
          </dgm:if>
          <dgm:else name="Name3">
            <dgm:constrLst>
              <dgm:constr type="l" for="ch" forName="Accent" refType="w" fact="0"/>
              <dgm:constr type="b" for="ch" forName="Accent" refType="h"/>
              <dgm:constr type="w" for="ch" forName="Accent" refType="w"/>
              <dgm:constr type="h" for="ch" forName="Accent" refType="h" fact="0"/>
              <dgm:constr type="r" for="ch" forName="FirstChild" refType="w" fact="0.74"/>
              <dgm:constr type="t" for="ch" forName="FirstChild" refType="h" fact="0"/>
              <dgm:constr type="w" for="ch" forName="FirstChild" refType="w" fact="0.74"/>
              <dgm:constr type="h" for="ch" forName="FirstChild" refType="h"/>
              <dgm:constr type="r" for="ch" forName="Parent" refType="w"/>
              <dgm:constr type="t" for="ch" forName="Parent" refType="h" fact="0"/>
              <dgm:constr type="w" for="ch" forName="Parent" refType="w" fact="0.26"/>
              <dgm:constr type="h" for="ch" forName="Parent" refType="h"/>
            </dgm:constrLst>
          </dgm:else>
        </dgm:choose>
        <dgm:layoutNode name="FirstChild" styleLbl="revTx">
          <dgm:varLst>
            <dgm:chMax val="0"/>
            <dgm:chPref val="0"/>
            <dgm:bulletEnabled val="1"/>
          </dgm:varLst>
          <dgm:choose name="Name4">
            <dgm:if name="Name5" func="var" arg="dir" op="equ" val="norm">
              <dgm:alg type="tx">
                <dgm:param type="parTxLTRAlign" val="l"/>
                <dgm:param type="txAnchorVert" val="b"/>
                <dgm:param type="txAnchorVertCh" val="b"/>
                <dgm:param type="parTxRTLAlign" val="l"/>
              </dgm:alg>
            </dgm:if>
            <dgm:else name="Name6">
              <dgm:alg type="tx">
                <dgm:param type="parTxLTRAlign" val="r"/>
                <dgm:param type="shpTxLTRAlignCh" val="r"/>
                <dgm:param type="txAnchorVert" val="b"/>
                <dgm:param type="txAnchorVertCh" val="b"/>
                <dgm:param type="parTxRTLAlign" val="r"/>
              </dgm:alg>
            </dgm:else>
          </dgm:choose>
          <dgm:shape xmlns:r="http://schemas.openxmlformats.org/officeDocument/2006/relationships" type="rect" r:blip="">
            <dgm:adjLst/>
          </dgm:shape>
          <dgm:choose name="Name7">
            <dgm:if name="Name8" axis="ch" ptType="node" func="cnt" op="gte" val="1">
              <dgm:presOf axis="ch desOrSelf" ptType="node node" st="1 1" cnt="1 0"/>
            </dgm:if>
            <dgm:else name="Name9">
              <dgm:presOf/>
            </dgm:else>
          </dgm:choose>
          <dgm:constrLst>
            <dgm:constr type="lMarg" refType="primFontSz" fact="0.15"/>
            <dgm:constr type="rMarg" refType="primFontSz" fact="0.15"/>
            <dgm:constr type="tMarg" refType="primFontSz" fact="0.15"/>
            <dgm:constr type="bMarg" refType="primFontSz" fact="0.15"/>
          </dgm:constrLst>
          <dgm:ruleLst>
            <dgm:rule type="primFontSz" val="5" fact="NaN" max="NaN"/>
          </dgm:ruleLst>
        </dgm:layoutNode>
        <dgm:layoutNode name="Parent" styleLbl="alignNode1">
          <dgm:varLst>
            <dgm:chMax val="3"/>
            <dgm:chPref val="3"/>
            <dgm:bulletEnabled val="1"/>
          </dgm:varLst>
          <dgm:alg type="tx">
            <dgm:param type="shpTxLTRAlignCh" val="ctr"/>
            <dgm:param type="txAnchorVertCh" val="mid"/>
          </dgm:alg>
          <dgm:shape xmlns:r="http://schemas.openxmlformats.org/officeDocument/2006/relationships" type="round2SameRect" r:blip="">
            <dgm:adjLst>
              <dgm:adj idx="1" val="0.1667"/>
              <dgm:adj idx="2" val="0"/>
            </dgm:adjLst>
          </dgm:shape>
          <dgm:presOf axis="self" ptType="node"/>
          <dgm:constrLst>
            <dgm:constr type="lMarg" refType="primFontSz" fact="0.15"/>
            <dgm:constr type="rMarg" refType="primFontSz" fact="0.15"/>
            <dgm:constr type="tMarg" refType="primFontSz" fact="0.15"/>
            <dgm:constr type="bMarg" refType="primFontSz" fact="0.15"/>
          </dgm:constrLst>
          <dgm:ruleLst>
            <dgm:rule type="primFontSz" val="5" fact="NaN" max="NaN"/>
          </dgm:ruleLst>
        </dgm:layoutNode>
        <dgm:layoutNode name="Accent" styleLbl="parChTrans1D1">
          <dgm:alg type="sp"/>
          <dgm:shape xmlns:r="http://schemas.openxmlformats.org/officeDocument/2006/relationships" type="line" r:blip="" zOrderOff="-99999">
            <dgm:adjLst/>
          </dgm:shape>
          <dgm:presOf/>
        </dgm:layoutNode>
      </dgm:layoutNode>
      <dgm:choose name="Name10">
        <dgm:if name="Name11" axis="ch" ptType="node" st="2" cnt="1" func="cnt" op="gte" val="1">
          <dgm:layoutNode name="Child" styleLbl="revTx">
            <dgm:varLst>
              <dgm:chMax val="0"/>
              <dgm:chPref val="0"/>
              <dgm:bulletEnabled val="1"/>
            </dgm:varLst>
            <dgm:choose name="Name12">
              <dgm:if name="Name13" func="var" arg="dir" op="equ" val="norm">
                <dgm:alg type="tx">
                  <dgm:param type="stBulletLvl" val="1"/>
                  <dgm:param type="parTxLTRAlign" val="l"/>
                  <dgm:param type="parTxRTLAlign" val="l"/>
                  <dgm:param type="txAnchorVert" val="t"/>
                </dgm:alg>
              </dgm:if>
              <dgm:else name="Name14">
                <dgm:alg type="tx">
                  <dgm:param type="stBulletLvl" val="1"/>
                  <dgm:param type="parTxLTRAlign" val="r"/>
                  <dgm:param type="shpTxLTRAlignCh" val="r"/>
                  <dgm:param type="txAnchorVert" val="t"/>
                  <dgm:param type="parTxRTLAlign" val="r"/>
                </dgm:alg>
              </dgm:else>
            </dgm:choose>
            <dgm:shape xmlns:r="http://schemas.openxmlformats.org/officeDocument/2006/relationships" type="rect" r:blip="">
              <dgm:adjLst/>
            </dgm:shape>
            <dgm:presOf axis="ch desOrSelf" ptType="node node" st="2 1" cnt="0 0"/>
            <dgm:constrLst>
              <dgm:constr type="lMarg" refType="primFontSz" fact="0.15"/>
              <dgm:constr type="rMarg" refType="primFontSz" fact="0.15"/>
              <dgm:constr type="tMarg" refType="primFontSz" fact="0.15"/>
              <dgm:constr type="bMarg" refType="primFontSz" fact="0.15"/>
            </dgm:constrLst>
            <dgm:ruleLst>
              <dgm:rule type="primFontSz" val="5" fact="NaN" max="NaN"/>
            </dgm:ruleLst>
          </dgm:layoutNode>
        </dgm:if>
        <dgm:else name="Name15"/>
      </dgm:choos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11/layout/TabList">
  <dgm:title val="Tab List"/>
  <dgm:desc val="Use to show non-sequential or grouped blocks of information. Works well for lists with a small amount of Level 1 text. The first Level 2 displays next to the Level 1 text  and the remaining Level 2 text appears beneath the Level 1 text."/>
  <dgm:catLst>
    <dgm:cat type="list" pri="4500"/>
    <dgm:cat type="officeonline" pri="11000"/>
  </dgm:catLst>
  <dgm:sampData>
    <dgm:dataModel>
      <dgm:ptLst>
        <dgm:pt modelId="0" type="doc"/>
        <dgm:pt modelId="10">
          <dgm:prSet phldr="1"/>
        </dgm:pt>
        <dgm:pt modelId="11">
          <dgm:prSet phldr="1"/>
        </dgm:pt>
        <dgm:pt modelId="12">
          <dgm:prSet phldr="1"/>
        </dgm:pt>
        <dgm:pt modelId="20">
          <dgm:prSet phldr="1"/>
        </dgm:pt>
        <dgm:pt modelId="21">
          <dgm:prSet phldr="1"/>
        </dgm:pt>
        <dgm:pt modelId="22">
          <dgm:prSet phldr="1"/>
        </dgm:pt>
        <dgm:pt modelId="30">
          <dgm:prSet phldr="1"/>
        </dgm:pt>
        <dgm:pt modelId="31">
          <dgm:prSet phldr="1"/>
        </dgm:pt>
        <dgm:pt modelId="32">
          <dgm:prSet phldr="1"/>
        </dgm:pt>
      </dgm:ptLst>
      <dgm:cxnLst>
        <dgm:cxn modelId="40" srcId="0" destId="10" srcOrd="0" destOrd="0"/>
        <dgm:cxn modelId="41" srcId="10" destId="11" srcOrd="0" destOrd="0"/>
        <dgm:cxn modelId="42" srcId="10" destId="12" srcOrd="0" destOrd="0"/>
        <dgm:cxn modelId="50" srcId="0" destId="20" srcOrd="1" destOrd="0"/>
        <dgm:cxn modelId="51" srcId="20" destId="21" srcOrd="1" destOrd="0"/>
        <dgm:cxn modelId="52" srcId="20" destId="22" srcOrd="1" destOrd="0"/>
        <dgm:cxn modelId="60" srcId="0" destId="30" srcOrd="2" destOrd="0"/>
        <dgm:cxn modelId="61" srcId="30" destId="31" srcOrd="2" destOrd="0"/>
        <dgm:cxn modelId="62" srcId="30" destId="32" srcOrd="2" destOrd="0"/>
      </dgm:cxnLst>
      <dgm:bg/>
      <dgm:whole/>
    </dgm:dataModel>
  </dgm:sampData>
  <dgm:style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50" srcId="0" destId="10" srcOrd="0" destOrd="0"/>
        <dgm:cxn modelId="60" srcId="0" destId="20" srcOrd="1" destOrd="0"/>
        <dgm:cxn modelId="70" srcId="0" destId="30" srcOrd="2" destOrd="0"/>
        <dgm:cxn modelId="80" srcId="0" destId="40" srcOrd="3" destOrd="0"/>
      </dgm:cxnLst>
      <dgm:bg/>
      <dgm:whole/>
    </dgm:dataModel>
  </dgm:clrData>
  <dgm:layoutNode name="Name0">
    <dgm:varLst>
      <dgm:chMax/>
      <dgm:chPref val="3"/>
      <dgm:dir/>
      <dgm:animOne val="branch"/>
      <dgm:animLvl val="lvl"/>
    </dgm:varLst>
    <dgm:alg type="lin">
      <dgm:param type="linDir" val="fromT"/>
    </dgm:alg>
    <dgm:shape xmlns:r="http://schemas.openxmlformats.org/officeDocument/2006/relationships" r:blip="">
      <dgm:adjLst/>
    </dgm:shape>
    <dgm:constrLst>
      <dgm:constr type="w" for="ch" forName="Child" refType="w"/>
      <dgm:constr type="h" for="ch" forName="Child" refType="h" fact="0.6667"/>
      <dgm:constr type="primFontSz" for="des" forName="Parent" op="equ" val="65"/>
      <dgm:constr type="primFontSz" for="des" forName="Child" op="equ" val="65"/>
      <dgm:constr type="primFontSz" for="des" forName="FirstChild" op="equ" val="65"/>
      <dgm:constr type="primFontSz" for="des" forName="Child" refType="primFontSz" refFor="des" refForName="Parent" op="lte"/>
      <dgm:constr type="primFontSz" for="des" forName="FirstChild" refType="primFontSz" refFor="des" refForName="Parent" op="lte"/>
      <dgm:constr type="primFontSz" for="des" forName="Child" refType="primFontSz" refFor="des" refForName="FirstChild" op="lte"/>
      <dgm:constr type="w" for="ch" forName="composite" refType="w"/>
      <dgm:constr type="h" for="ch" forName="composite" refType="h" fact="0.3333"/>
      <dgm:constr type="sp" refType="h" refFor="ch" refForName="composite" op="equ" fact="0.05"/>
      <dgm:constr type="h" for="ch" forName="sibTrans" refType="h" refFor="ch" refForName="composite" op="equ" fact="0.05"/>
      <dgm:constr type="w" for="ch" forName="sibTrans" refType="h" refFor="ch" refForName="sibTrans" op="equ"/>
    </dgm:constrLst>
    <dgm:forEach name="nodesForEach" axis="ch" ptType="node">
      <dgm:layoutNode name="composite">
        <dgm:alg type="composite"/>
        <dgm:shape xmlns:r="http://schemas.openxmlformats.org/officeDocument/2006/relationships" r:blip="">
          <dgm:adjLst/>
        </dgm:shape>
        <dgm:choose name="Name1">
          <dgm:if name="Name2" func="var" arg="dir" op="equ" val="norm">
            <dgm:constrLst>
              <dgm:constr type="l" for="ch" forName="Accent" refType="w" fact="0"/>
              <dgm:constr type="b" for="ch" forName="Accent" refType="h"/>
              <dgm:constr type="w" for="ch" forName="Accent" refType="w"/>
              <dgm:constr type="h" for="ch" forName="Accent" refType="h" fact="0"/>
              <dgm:constr type="l" for="ch" forName="FirstChild" refType="w" fact="0.26"/>
              <dgm:constr type="t" for="ch" forName="FirstChild" refType="h" fact="0"/>
              <dgm:constr type="w" for="ch" forName="FirstChild" refType="w" fact="0.74"/>
              <dgm:constr type="h" for="ch" forName="FirstChild" refType="h"/>
              <dgm:constr type="l" for="ch" forName="Parent" refType="w" fact="0"/>
              <dgm:constr type="t" for="ch" forName="Parent" refType="h" fact="0"/>
              <dgm:constr type="w" for="ch" forName="Parent" refType="w" fact="0.26"/>
              <dgm:constr type="h" for="ch" forName="Parent" refType="h"/>
            </dgm:constrLst>
          </dgm:if>
          <dgm:else name="Name3">
            <dgm:constrLst>
              <dgm:constr type="l" for="ch" forName="Accent" refType="w" fact="0"/>
              <dgm:constr type="b" for="ch" forName="Accent" refType="h"/>
              <dgm:constr type="w" for="ch" forName="Accent" refType="w"/>
              <dgm:constr type="h" for="ch" forName="Accent" refType="h" fact="0"/>
              <dgm:constr type="r" for="ch" forName="FirstChild" refType="w" fact="0.74"/>
              <dgm:constr type="t" for="ch" forName="FirstChild" refType="h" fact="0"/>
              <dgm:constr type="w" for="ch" forName="FirstChild" refType="w" fact="0.74"/>
              <dgm:constr type="h" for="ch" forName="FirstChild" refType="h"/>
              <dgm:constr type="r" for="ch" forName="Parent" refType="w"/>
              <dgm:constr type="t" for="ch" forName="Parent" refType="h" fact="0"/>
              <dgm:constr type="w" for="ch" forName="Parent" refType="w" fact="0.26"/>
              <dgm:constr type="h" for="ch" forName="Parent" refType="h"/>
            </dgm:constrLst>
          </dgm:else>
        </dgm:choose>
        <dgm:layoutNode name="FirstChild" styleLbl="revTx">
          <dgm:varLst>
            <dgm:chMax val="0"/>
            <dgm:chPref val="0"/>
            <dgm:bulletEnabled val="1"/>
          </dgm:varLst>
          <dgm:choose name="Name4">
            <dgm:if name="Name5" func="var" arg="dir" op="equ" val="norm">
              <dgm:alg type="tx">
                <dgm:param type="parTxLTRAlign" val="l"/>
                <dgm:param type="txAnchorVert" val="b"/>
                <dgm:param type="txAnchorVertCh" val="b"/>
                <dgm:param type="parTxRTLAlign" val="l"/>
              </dgm:alg>
            </dgm:if>
            <dgm:else name="Name6">
              <dgm:alg type="tx">
                <dgm:param type="parTxLTRAlign" val="r"/>
                <dgm:param type="shpTxLTRAlignCh" val="r"/>
                <dgm:param type="txAnchorVert" val="b"/>
                <dgm:param type="txAnchorVertCh" val="b"/>
                <dgm:param type="parTxRTLAlign" val="r"/>
              </dgm:alg>
            </dgm:else>
          </dgm:choose>
          <dgm:shape xmlns:r="http://schemas.openxmlformats.org/officeDocument/2006/relationships" type="rect" r:blip="">
            <dgm:adjLst/>
          </dgm:shape>
          <dgm:choose name="Name7">
            <dgm:if name="Name8" axis="ch" ptType="node" func="cnt" op="gte" val="1">
              <dgm:presOf axis="ch desOrSelf" ptType="node node" st="1 1" cnt="1 0"/>
            </dgm:if>
            <dgm:else name="Name9">
              <dgm:presOf/>
            </dgm:else>
          </dgm:choose>
          <dgm:constrLst>
            <dgm:constr type="lMarg" refType="primFontSz" fact="0.15"/>
            <dgm:constr type="rMarg" refType="primFontSz" fact="0.15"/>
            <dgm:constr type="tMarg" refType="primFontSz" fact="0.15"/>
            <dgm:constr type="bMarg" refType="primFontSz" fact="0.15"/>
          </dgm:constrLst>
          <dgm:ruleLst>
            <dgm:rule type="primFontSz" val="5" fact="NaN" max="NaN"/>
          </dgm:ruleLst>
        </dgm:layoutNode>
        <dgm:layoutNode name="Parent" styleLbl="alignNode1">
          <dgm:varLst>
            <dgm:chMax val="3"/>
            <dgm:chPref val="3"/>
            <dgm:bulletEnabled val="1"/>
          </dgm:varLst>
          <dgm:alg type="tx">
            <dgm:param type="shpTxLTRAlignCh" val="ctr"/>
            <dgm:param type="txAnchorVertCh" val="mid"/>
          </dgm:alg>
          <dgm:shape xmlns:r="http://schemas.openxmlformats.org/officeDocument/2006/relationships" type="round2SameRect" r:blip="">
            <dgm:adjLst>
              <dgm:adj idx="1" val="0.1667"/>
              <dgm:adj idx="2" val="0"/>
            </dgm:adjLst>
          </dgm:shape>
          <dgm:presOf axis="self" ptType="node"/>
          <dgm:constrLst>
            <dgm:constr type="lMarg" refType="primFontSz" fact="0.15"/>
            <dgm:constr type="rMarg" refType="primFontSz" fact="0.15"/>
            <dgm:constr type="tMarg" refType="primFontSz" fact="0.15"/>
            <dgm:constr type="bMarg" refType="primFontSz" fact="0.15"/>
          </dgm:constrLst>
          <dgm:ruleLst>
            <dgm:rule type="primFontSz" val="5" fact="NaN" max="NaN"/>
          </dgm:ruleLst>
        </dgm:layoutNode>
        <dgm:layoutNode name="Accent" styleLbl="parChTrans1D1">
          <dgm:alg type="sp"/>
          <dgm:shape xmlns:r="http://schemas.openxmlformats.org/officeDocument/2006/relationships" type="line" r:blip="" zOrderOff="-99999">
            <dgm:adjLst/>
          </dgm:shape>
          <dgm:presOf/>
        </dgm:layoutNode>
      </dgm:layoutNode>
      <dgm:choose name="Name10">
        <dgm:if name="Name11" axis="ch" ptType="node" st="2" cnt="1" func="cnt" op="gte" val="1">
          <dgm:layoutNode name="Child" styleLbl="revTx">
            <dgm:varLst>
              <dgm:chMax val="0"/>
              <dgm:chPref val="0"/>
              <dgm:bulletEnabled val="1"/>
            </dgm:varLst>
            <dgm:choose name="Name12">
              <dgm:if name="Name13" func="var" arg="dir" op="equ" val="norm">
                <dgm:alg type="tx">
                  <dgm:param type="stBulletLvl" val="1"/>
                  <dgm:param type="parTxLTRAlign" val="l"/>
                  <dgm:param type="parTxRTLAlign" val="l"/>
                  <dgm:param type="txAnchorVert" val="t"/>
                </dgm:alg>
              </dgm:if>
              <dgm:else name="Name14">
                <dgm:alg type="tx">
                  <dgm:param type="stBulletLvl" val="1"/>
                  <dgm:param type="parTxLTRAlign" val="r"/>
                  <dgm:param type="shpTxLTRAlignCh" val="r"/>
                  <dgm:param type="txAnchorVert" val="t"/>
                  <dgm:param type="parTxRTLAlign" val="r"/>
                </dgm:alg>
              </dgm:else>
            </dgm:choose>
            <dgm:shape xmlns:r="http://schemas.openxmlformats.org/officeDocument/2006/relationships" type="rect" r:blip="">
              <dgm:adjLst/>
            </dgm:shape>
            <dgm:presOf axis="ch desOrSelf" ptType="node node" st="2 1" cnt="0 0"/>
            <dgm:constrLst>
              <dgm:constr type="lMarg" refType="primFontSz" fact="0.15"/>
              <dgm:constr type="rMarg" refType="primFontSz" fact="0.15"/>
              <dgm:constr type="tMarg" refType="primFontSz" fact="0.15"/>
              <dgm:constr type="bMarg" refType="primFontSz" fact="0.15"/>
            </dgm:constrLst>
            <dgm:ruleLst>
              <dgm:rule type="primFontSz" val="5" fact="NaN" max="NaN"/>
            </dgm:ruleLst>
          </dgm:layoutNode>
        </dgm:if>
        <dgm:else name="Name15"/>
      </dgm:choos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7C7F0CEA-60F3-E1A3-4A50-DEF786BE8AA3}"/>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dirty="0"/>
          </a:p>
        </p:txBody>
      </p:sp>
      <p:sp>
        <p:nvSpPr>
          <p:cNvPr id="3" name="Date Placeholder 2">
            <a:extLst>
              <a:ext uri="{FF2B5EF4-FFF2-40B4-BE49-F238E27FC236}">
                <a16:creationId xmlns:a16="http://schemas.microsoft.com/office/drawing/2014/main" id="{17E3A75E-3CD8-F91F-A343-DE2A35C96E9F}"/>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752DC4AB-9C3F-4FE5-A66A-8FC9BC1D8E62}" type="datetimeFigureOut">
              <a:rPr lang="en-GB" smtClean="0"/>
              <a:t>09/01/2025</a:t>
            </a:fld>
            <a:endParaRPr lang="en-GB" dirty="0"/>
          </a:p>
        </p:txBody>
      </p:sp>
      <p:sp>
        <p:nvSpPr>
          <p:cNvPr id="4" name="Footer Placeholder 3">
            <a:extLst>
              <a:ext uri="{FF2B5EF4-FFF2-40B4-BE49-F238E27FC236}">
                <a16:creationId xmlns:a16="http://schemas.microsoft.com/office/drawing/2014/main" id="{8D26456F-BE54-727E-DDA0-79964552CF5F}"/>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dirty="0"/>
          </a:p>
        </p:txBody>
      </p:sp>
      <p:sp>
        <p:nvSpPr>
          <p:cNvPr id="5" name="Slide Number Placeholder 4">
            <a:extLst>
              <a:ext uri="{FF2B5EF4-FFF2-40B4-BE49-F238E27FC236}">
                <a16:creationId xmlns:a16="http://schemas.microsoft.com/office/drawing/2014/main" id="{676CB6E5-B0C4-66F7-8AAD-6E1D06FED963}"/>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29123C67-B230-4CAA-9173-88148784D08E}" type="slidenum">
              <a:rPr lang="en-GB" smtClean="0"/>
              <a:t>‹#›</a:t>
            </a:fld>
            <a:endParaRPr lang="en-GB" dirty="0"/>
          </a:p>
        </p:txBody>
      </p:sp>
    </p:spTree>
    <p:extLst>
      <p:ext uri="{BB962C8B-B14F-4D97-AF65-F5344CB8AC3E}">
        <p14:creationId xmlns:p14="http://schemas.microsoft.com/office/powerpoint/2010/main" val="540239862"/>
      </p:ext>
    </p:extLst>
  </p:cSld>
  <p:clrMap bg1="lt1" tx1="dk1" bg2="lt2" tx2="dk2" accent1="accent1" accent2="accent2" accent3="accent3" accent4="accent4" accent5="accent5" accent6="accent6" hlink="hlink" folHlink="folHlink"/>
  <p:extLst>
    <p:ext uri="{56416CCD-93CA-4268-BC5B-53C4BB910035}">
      <p15:sldGuideLst xmlns:p15="http://schemas.microsoft.com/office/powerpoint/2012/main">
        <p15:guide id="1" orient="horz" pos="2880" userDrawn="1">
          <p15:clr>
            <a:srgbClr val="F26B43"/>
          </p15:clr>
        </p15:guide>
        <p15:guide id="2" pos="2160" userDrawn="1">
          <p15:clr>
            <a:srgbClr val="F26B43"/>
          </p15:clr>
        </p15:guide>
      </p15:sldGuideLst>
    </p:ext>
  </p:extLst>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EC0EA62-3120-47DB-8297-4671E1C2920C}" type="datetimeFigureOut">
              <a:rPr lang="en-GB" smtClean="0"/>
              <a:t>09/01/2025</a:t>
            </a:fld>
            <a:endParaRPr lang="en-GB"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2F0A1FF-99B7-4DBC-A67F-1C465F9EE674}" type="slidenum">
              <a:rPr lang="en-GB" smtClean="0"/>
              <a:t>‹#›</a:t>
            </a:fld>
            <a:endParaRPr lang="en-GB" dirty="0"/>
          </a:p>
        </p:txBody>
      </p:sp>
    </p:spTree>
    <p:extLst>
      <p:ext uri="{BB962C8B-B14F-4D97-AF65-F5344CB8AC3E}">
        <p14:creationId xmlns:p14="http://schemas.microsoft.com/office/powerpoint/2010/main" val="185831896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62F0A1FF-99B7-4DBC-A67F-1C465F9EE674}" type="slidenum">
              <a:rPr lang="en-GB" smtClean="0"/>
              <a:t>2</a:t>
            </a:fld>
            <a:endParaRPr lang="en-GB" dirty="0"/>
          </a:p>
        </p:txBody>
      </p:sp>
    </p:spTree>
    <p:extLst>
      <p:ext uri="{BB962C8B-B14F-4D97-AF65-F5344CB8AC3E}">
        <p14:creationId xmlns:p14="http://schemas.microsoft.com/office/powerpoint/2010/main" val="122365332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62F0A1FF-99B7-4DBC-A67F-1C465F9EE674}" type="slidenum">
              <a:rPr lang="en-GB" smtClean="0"/>
              <a:t>5</a:t>
            </a:fld>
            <a:endParaRPr lang="en-GB" dirty="0"/>
          </a:p>
        </p:txBody>
      </p:sp>
    </p:spTree>
    <p:extLst>
      <p:ext uri="{BB962C8B-B14F-4D97-AF65-F5344CB8AC3E}">
        <p14:creationId xmlns:p14="http://schemas.microsoft.com/office/powerpoint/2010/main" val="284788574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22E2E06-92B7-F9C4-15F7-EE46CF09367E}"/>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5541E83C-6CE0-64E1-857E-99E9ADB8C311}"/>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8B1E0858-54F0-A117-3B85-F5E99DAE762B}"/>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4C9581D7-F0FF-1596-45BA-0DAE1BB2CECE}"/>
              </a:ext>
            </a:extLst>
          </p:cNvPr>
          <p:cNvSpPr>
            <a:spLocks noGrp="1"/>
          </p:cNvSpPr>
          <p:nvPr>
            <p:ph type="sldNum" sz="quarter" idx="5"/>
          </p:nvPr>
        </p:nvSpPr>
        <p:spPr/>
        <p:txBody>
          <a:bodyPr/>
          <a:lstStyle/>
          <a:p>
            <a:fld id="{62F0A1FF-99B7-4DBC-A67F-1C465F9EE674}" type="slidenum">
              <a:rPr lang="en-GB" smtClean="0"/>
              <a:t>6</a:t>
            </a:fld>
            <a:endParaRPr lang="en-GB" dirty="0"/>
          </a:p>
        </p:txBody>
      </p:sp>
    </p:spTree>
    <p:extLst>
      <p:ext uri="{BB962C8B-B14F-4D97-AF65-F5344CB8AC3E}">
        <p14:creationId xmlns:p14="http://schemas.microsoft.com/office/powerpoint/2010/main" val="204334005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62F0A1FF-99B7-4DBC-A67F-1C465F9EE674}" type="slidenum">
              <a:rPr lang="en-GB" smtClean="0"/>
              <a:t>8</a:t>
            </a:fld>
            <a:endParaRPr lang="en-GB" dirty="0"/>
          </a:p>
        </p:txBody>
      </p:sp>
    </p:spTree>
    <p:extLst>
      <p:ext uri="{BB962C8B-B14F-4D97-AF65-F5344CB8AC3E}">
        <p14:creationId xmlns:p14="http://schemas.microsoft.com/office/powerpoint/2010/main" val="336750427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2" name="Rectangle: Top Corners Rounded 11">
            <a:extLst>
              <a:ext uri="{FF2B5EF4-FFF2-40B4-BE49-F238E27FC236}">
                <a16:creationId xmlns:a16="http://schemas.microsoft.com/office/drawing/2014/main" id="{3089AC84-D67B-4931-A905-51D5C798DADE}"/>
              </a:ext>
            </a:extLst>
          </p:cNvPr>
          <p:cNvSpPr/>
          <p:nvPr userDrawn="1"/>
        </p:nvSpPr>
        <p:spPr>
          <a:xfrm rot="16200000">
            <a:off x="5240156" y="-271645"/>
            <a:ext cx="1016363" cy="11496676"/>
          </a:xfrm>
          <a:prstGeom prst="round2SameRect">
            <a:avLst>
              <a:gd name="adj1" fmla="val 0"/>
              <a:gd name="adj2" fmla="val 50000"/>
            </a:avLst>
          </a:prstGeom>
          <a:solidFill>
            <a:srgbClr val="1045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4" name="Rectangle 3">
            <a:extLst>
              <a:ext uri="{FF2B5EF4-FFF2-40B4-BE49-F238E27FC236}">
                <a16:creationId xmlns:a16="http://schemas.microsoft.com/office/drawing/2014/main" id="{127DC2C8-5923-4145-B7BF-377502DCE64D}"/>
              </a:ext>
            </a:extLst>
          </p:cNvPr>
          <p:cNvSpPr/>
          <p:nvPr userDrawn="1"/>
        </p:nvSpPr>
        <p:spPr>
          <a:xfrm>
            <a:off x="0" y="873125"/>
            <a:ext cx="11496675" cy="4669642"/>
          </a:xfrm>
          <a:prstGeom prst="rect">
            <a:avLst/>
          </a:prstGeom>
          <a:solidFill>
            <a:srgbClr val="1045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 name="Title 1"/>
          <p:cNvSpPr>
            <a:spLocks noGrp="1"/>
          </p:cNvSpPr>
          <p:nvPr>
            <p:ph type="ctrTitle"/>
          </p:nvPr>
        </p:nvSpPr>
        <p:spPr>
          <a:xfrm>
            <a:off x="695325" y="1122363"/>
            <a:ext cx="10801350" cy="1580933"/>
          </a:xfr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lvl1pPr marL="0" indent="0" algn="ctr">
              <a:buFont typeface="Arial" panose="020B0604020202020204" pitchFamily="34" charset="0"/>
              <a:buNone/>
              <a:defRPr lang="en-GB" sz="3600" b="1" dirty="0">
                <a:solidFill>
                  <a:schemeClr val="accent6">
                    <a:lumMod val="60000"/>
                    <a:lumOff val="40000"/>
                  </a:schemeClr>
                </a:solidFill>
                <a:ea typeface="MS PGothic" panose="020B0600070205080204" pitchFamily="34" charset="-128"/>
                <a:cs typeface="MS PGothic" charset="0"/>
              </a:defRPr>
            </a:lvl1pPr>
          </a:lstStyle>
          <a:p>
            <a:pPr lvl="0" algn="ctr" fontAlgn="base">
              <a:spcAft>
                <a:spcPct val="0"/>
              </a:spcAft>
            </a:pPr>
            <a:r>
              <a:rPr lang="en-US" noProof="0"/>
              <a:t>Click to edit Master title style</a:t>
            </a:r>
            <a:endParaRPr lang="en-GB" dirty="0"/>
          </a:p>
        </p:txBody>
      </p:sp>
      <p:sp>
        <p:nvSpPr>
          <p:cNvPr id="3" name="Subtitle 2"/>
          <p:cNvSpPr>
            <a:spLocks noGrp="1"/>
          </p:cNvSpPr>
          <p:nvPr>
            <p:ph type="subTitle" idx="1"/>
          </p:nvPr>
        </p:nvSpPr>
        <p:spPr>
          <a:xfrm>
            <a:off x="695325" y="2956142"/>
            <a:ext cx="10801350" cy="2301658"/>
          </a:xfr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normAutofit/>
          </a:bodyPr>
          <a:lstStyle>
            <a:lvl1pPr marL="0" indent="0" algn="ctr">
              <a:buNone/>
              <a:defRPr lang="en-GB" sz="2400" b="0" dirty="0">
                <a:solidFill>
                  <a:schemeClr val="bg1"/>
                </a:solidFill>
                <a:latin typeface="+mj-lt"/>
                <a:cs typeface="Arial" pitchFamily="34" charset="0"/>
              </a:defRPr>
            </a:lvl1pPr>
          </a:lstStyle>
          <a:p>
            <a:pPr marL="228600" lvl="0" indent="-228600" algn="ctr" fontAlgn="base">
              <a:spcBef>
                <a:spcPts val="300"/>
              </a:spcBef>
              <a:spcAft>
                <a:spcPct val="0"/>
              </a:spcAft>
            </a:pPr>
            <a:r>
              <a:rPr lang="en-US" dirty="0"/>
              <a:t>Click to edit Master subtitle style</a:t>
            </a:r>
            <a:endParaRPr lang="en-GB" dirty="0"/>
          </a:p>
        </p:txBody>
      </p:sp>
    </p:spTree>
    <p:extLst>
      <p:ext uri="{BB962C8B-B14F-4D97-AF65-F5344CB8AC3E}">
        <p14:creationId xmlns:p14="http://schemas.microsoft.com/office/powerpoint/2010/main" val="38000281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_7: Two content and call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dirty="0"/>
          </a:p>
        </p:txBody>
      </p:sp>
      <p:sp>
        <p:nvSpPr>
          <p:cNvPr id="3" name="Content Placeholder 2"/>
          <p:cNvSpPr>
            <a:spLocks noGrp="1"/>
          </p:cNvSpPr>
          <p:nvPr>
            <p:ph sz="half" idx="1"/>
          </p:nvPr>
        </p:nvSpPr>
        <p:spPr>
          <a:xfrm>
            <a:off x="694800" y="1449389"/>
            <a:ext cx="5315303" cy="4076596"/>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Content Placeholder 3"/>
          <p:cNvSpPr>
            <a:spLocks noGrp="1"/>
          </p:cNvSpPr>
          <p:nvPr>
            <p:ph sz="half" idx="2"/>
          </p:nvPr>
        </p:nvSpPr>
        <p:spPr>
          <a:xfrm>
            <a:off x="6172199" y="1449388"/>
            <a:ext cx="5315303" cy="407659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6" name="Footer Placeholder 5"/>
          <p:cNvSpPr>
            <a:spLocks noGrp="1"/>
          </p:cNvSpPr>
          <p:nvPr>
            <p:ph type="ftr" sz="quarter" idx="11"/>
          </p:nvPr>
        </p:nvSpPr>
        <p:spPr/>
        <p:txBody>
          <a:bodyPr/>
          <a:lstStyle/>
          <a:p>
            <a:endParaRPr lang="en-GB" dirty="0"/>
          </a:p>
        </p:txBody>
      </p:sp>
      <p:sp>
        <p:nvSpPr>
          <p:cNvPr id="9" name="Content Placeholder 7">
            <a:extLst>
              <a:ext uri="{FF2B5EF4-FFF2-40B4-BE49-F238E27FC236}">
                <a16:creationId xmlns:a16="http://schemas.microsoft.com/office/drawing/2014/main" id="{8527B6A1-FF86-4E52-A2CB-F853530A52B7}"/>
              </a:ext>
            </a:extLst>
          </p:cNvPr>
          <p:cNvSpPr>
            <a:spLocks noGrp="1"/>
          </p:cNvSpPr>
          <p:nvPr>
            <p:ph sz="quarter" idx="12"/>
          </p:nvPr>
        </p:nvSpPr>
        <p:spPr>
          <a:xfrm>
            <a:off x="0" y="5562599"/>
            <a:ext cx="12192000" cy="642849"/>
          </a:xfrm>
          <a:solidFill>
            <a:schemeClr val="accent4"/>
          </a:solidFill>
          <a:ln>
            <a:noFill/>
          </a:ln>
        </p:spPr>
        <p:txBody>
          <a:bodyPr lIns="720000" rIns="720000" anchor="ctr">
            <a:normAutofit/>
          </a:bodyPr>
          <a:lstStyle>
            <a:lvl1pPr marL="0" indent="0" algn="ctr">
              <a:buNone/>
              <a:defRPr sz="1700" b="1">
                <a:solidFill>
                  <a:schemeClr val="bg1"/>
                </a:solidFill>
              </a:defRPr>
            </a:lvl1pPr>
            <a:lvl3pPr marL="914400" indent="0">
              <a:buNone/>
              <a:defRPr/>
            </a:lvl3pPr>
          </a:lstStyle>
          <a:p>
            <a:pPr algn="ctr">
              <a:lnSpc>
                <a:spcPts val="1760"/>
              </a:lnSpc>
            </a:pPr>
            <a:endParaRPr lang="en-US" dirty="0"/>
          </a:p>
        </p:txBody>
      </p:sp>
    </p:spTree>
    <p:extLst>
      <p:ext uri="{BB962C8B-B14F-4D97-AF65-F5344CB8AC3E}">
        <p14:creationId xmlns:p14="http://schemas.microsoft.com/office/powerpoint/2010/main" val="3414620061"/>
      </p:ext>
    </p:extLst>
  </p:cSld>
  <p:clrMapOvr>
    <a:masterClrMapping/>
  </p:clrMapOvr>
  <p:extLst>
    <p:ext uri="{DCECCB84-F9BA-43D5-87BE-67443E8EF086}">
      <p15:sldGuideLst xmlns:p15="http://schemas.microsoft.com/office/powerpoint/2012/main">
        <p15:guide id="1" orient="horz" pos="3906">
          <p15:clr>
            <a:srgbClr val="FBAE40"/>
          </p15:clr>
        </p15:guide>
        <p15:guide id="2" orient="horz" pos="3498">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type="twoObj" preserve="1">
  <p:cSld name="8: Two content unequal LH">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a:t>Click to edit Master title style</a:t>
            </a:r>
            <a:endParaRPr lang="en-GB" noProof="0"/>
          </a:p>
        </p:txBody>
      </p:sp>
      <p:sp>
        <p:nvSpPr>
          <p:cNvPr id="3" name="Content Placeholder 2"/>
          <p:cNvSpPr>
            <a:spLocks noGrp="1"/>
          </p:cNvSpPr>
          <p:nvPr>
            <p:ph sz="half" idx="1"/>
          </p:nvPr>
        </p:nvSpPr>
        <p:spPr>
          <a:xfrm>
            <a:off x="694800" y="1449388"/>
            <a:ext cx="8100000" cy="4535487"/>
          </a:xfrm>
        </p:spPr>
        <p:txBody>
          <a:body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endParaRPr lang="en-GB" noProof="0" dirty="0"/>
          </a:p>
        </p:txBody>
      </p:sp>
      <p:sp>
        <p:nvSpPr>
          <p:cNvPr id="4" name="Content Placeholder 3"/>
          <p:cNvSpPr>
            <a:spLocks noGrp="1"/>
          </p:cNvSpPr>
          <p:nvPr>
            <p:ph sz="half" idx="2"/>
          </p:nvPr>
        </p:nvSpPr>
        <p:spPr>
          <a:xfrm>
            <a:off x="8975270" y="1449388"/>
            <a:ext cx="2520000" cy="4535487"/>
          </a:xfrm>
        </p:spPr>
        <p:txBody>
          <a:bodyPr/>
          <a:lstStyle>
            <a:lvl3pPr>
              <a:defRPr/>
            </a:lvl3pPr>
            <a:lvl5pPr marL="1828800" indent="0">
              <a:buNone/>
              <a:defRPr/>
            </a:lvl5pPr>
          </a:lstStyle>
          <a:p>
            <a:pPr lvl="0"/>
            <a:r>
              <a:rPr lang="en-US" noProof="0"/>
              <a:t>Click to edit Master text styles</a:t>
            </a:r>
          </a:p>
          <a:p>
            <a:pPr lvl="1"/>
            <a:r>
              <a:rPr lang="en-US" noProof="0"/>
              <a:t>Second level</a:t>
            </a:r>
          </a:p>
          <a:p>
            <a:pPr lvl="2"/>
            <a:r>
              <a:rPr lang="en-US" noProof="0"/>
              <a:t>Third level</a:t>
            </a:r>
          </a:p>
        </p:txBody>
      </p:sp>
      <p:sp>
        <p:nvSpPr>
          <p:cNvPr id="6" name="Footer Placeholder 5"/>
          <p:cNvSpPr>
            <a:spLocks noGrp="1"/>
          </p:cNvSpPr>
          <p:nvPr>
            <p:ph type="ftr" sz="quarter" idx="11"/>
          </p:nvPr>
        </p:nvSpPr>
        <p:spPr/>
        <p:txBody>
          <a:bodyPr/>
          <a:lstStyle/>
          <a:p>
            <a:endParaRPr lang="en-GB" dirty="0"/>
          </a:p>
        </p:txBody>
      </p:sp>
    </p:spTree>
    <p:extLst>
      <p:ext uri="{BB962C8B-B14F-4D97-AF65-F5344CB8AC3E}">
        <p14:creationId xmlns:p14="http://schemas.microsoft.com/office/powerpoint/2010/main" val="25863734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woObj" preserve="1">
  <p:cSld name="9: Two content unequal RH">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a:t>Click to edit Master title style</a:t>
            </a:r>
            <a:endParaRPr lang="en-GB" noProof="0"/>
          </a:p>
        </p:txBody>
      </p:sp>
      <p:sp>
        <p:nvSpPr>
          <p:cNvPr id="3" name="Content Placeholder 2"/>
          <p:cNvSpPr>
            <a:spLocks noGrp="1"/>
          </p:cNvSpPr>
          <p:nvPr>
            <p:ph sz="half" idx="1"/>
          </p:nvPr>
        </p:nvSpPr>
        <p:spPr>
          <a:xfrm>
            <a:off x="694800" y="1449388"/>
            <a:ext cx="2520000" cy="4535487"/>
          </a:xfrm>
        </p:spPr>
        <p:txBody>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p:txBody>
      </p:sp>
      <p:sp>
        <p:nvSpPr>
          <p:cNvPr id="4" name="Content Placeholder 3"/>
          <p:cNvSpPr>
            <a:spLocks noGrp="1"/>
          </p:cNvSpPr>
          <p:nvPr>
            <p:ph sz="half" idx="2"/>
          </p:nvPr>
        </p:nvSpPr>
        <p:spPr>
          <a:xfrm>
            <a:off x="3397703" y="1449388"/>
            <a:ext cx="8100000" cy="4535487"/>
          </a:xfrm>
        </p:spPr>
        <p:txBody>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sp>
        <p:nvSpPr>
          <p:cNvPr id="6" name="Footer Placeholder 5"/>
          <p:cNvSpPr>
            <a:spLocks noGrp="1"/>
          </p:cNvSpPr>
          <p:nvPr>
            <p:ph type="ftr" sz="quarter" idx="11"/>
          </p:nvPr>
        </p:nvSpPr>
        <p:spPr/>
        <p:txBody>
          <a:bodyPr/>
          <a:lstStyle/>
          <a:p>
            <a:endParaRPr lang="en-GB" dirty="0"/>
          </a:p>
        </p:txBody>
      </p:sp>
    </p:spTree>
    <p:extLst>
      <p:ext uri="{BB962C8B-B14F-4D97-AF65-F5344CB8AC3E}">
        <p14:creationId xmlns:p14="http://schemas.microsoft.com/office/powerpoint/2010/main" val="329291418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woTxTwoObj" preserve="1">
  <p:cSld name="10: Two content sub heads">
    <p:spTree>
      <p:nvGrpSpPr>
        <p:cNvPr id="1" name=""/>
        <p:cNvGrpSpPr/>
        <p:nvPr/>
      </p:nvGrpSpPr>
      <p:grpSpPr>
        <a:xfrm>
          <a:off x="0" y="0"/>
          <a:ext cx="0" cy="0"/>
          <a:chOff x="0" y="0"/>
          <a:chExt cx="0" cy="0"/>
        </a:xfrm>
      </p:grpSpPr>
      <p:sp>
        <p:nvSpPr>
          <p:cNvPr id="2" name="Title 1"/>
          <p:cNvSpPr>
            <a:spLocks noGrp="1"/>
          </p:cNvSpPr>
          <p:nvPr>
            <p:ph type="title"/>
          </p:nvPr>
        </p:nvSpPr>
        <p:spPr>
          <a:xfrm>
            <a:off x="696975" y="360000"/>
            <a:ext cx="10800000" cy="1008000"/>
          </a:xfrm>
        </p:spPr>
        <p:txBody>
          <a:bodyPr/>
          <a:lstStyle/>
          <a:p>
            <a:r>
              <a:rPr lang="en-US" noProof="0"/>
              <a:t>Click to edit Master title style</a:t>
            </a:r>
            <a:endParaRPr lang="en-GB" noProof="0"/>
          </a:p>
        </p:txBody>
      </p:sp>
      <p:sp>
        <p:nvSpPr>
          <p:cNvPr id="3" name="Text Placeholder 2"/>
          <p:cNvSpPr>
            <a:spLocks noGrp="1"/>
          </p:cNvSpPr>
          <p:nvPr>
            <p:ph type="body" idx="1"/>
          </p:nvPr>
        </p:nvSpPr>
        <p:spPr>
          <a:xfrm>
            <a:off x="696000" y="1476000"/>
            <a:ext cx="5220000" cy="568761"/>
          </a:xfrm>
          <a:solidFill>
            <a:schemeClr val="accent4"/>
          </a:solidFill>
        </p:spPr>
        <p:txBody>
          <a:bodyPr anchor="ctr"/>
          <a:lstStyle>
            <a:lvl1pPr marL="0" indent="0">
              <a:buNone/>
              <a:defRPr sz="2400" b="1">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noProof="0" dirty="0"/>
              <a:t>Click to edit Master text styles</a:t>
            </a:r>
          </a:p>
        </p:txBody>
      </p:sp>
      <p:sp>
        <p:nvSpPr>
          <p:cNvPr id="4" name="Content Placeholder 3"/>
          <p:cNvSpPr>
            <a:spLocks noGrp="1"/>
          </p:cNvSpPr>
          <p:nvPr>
            <p:ph sz="half" idx="2"/>
          </p:nvPr>
        </p:nvSpPr>
        <p:spPr>
          <a:xfrm>
            <a:off x="696000" y="2104373"/>
            <a:ext cx="5220000" cy="3943627"/>
          </a:xfrm>
        </p:spPr>
        <p:txBody>
          <a:body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endParaRPr lang="en-GB" noProof="0" dirty="0"/>
          </a:p>
        </p:txBody>
      </p:sp>
      <p:sp>
        <p:nvSpPr>
          <p:cNvPr id="5" name="Text Placeholder 4"/>
          <p:cNvSpPr>
            <a:spLocks noGrp="1"/>
          </p:cNvSpPr>
          <p:nvPr>
            <p:ph type="body" sz="quarter" idx="3"/>
          </p:nvPr>
        </p:nvSpPr>
        <p:spPr>
          <a:xfrm>
            <a:off x="6276975" y="1476000"/>
            <a:ext cx="5220000" cy="568761"/>
          </a:xfrm>
          <a:solidFill>
            <a:schemeClr val="accent4"/>
          </a:solidFill>
        </p:spPr>
        <p:txBody>
          <a:bodyPr anchor="ctr"/>
          <a:lstStyle>
            <a:lvl1pPr marL="0" indent="0">
              <a:buNone/>
              <a:defRPr sz="2400" b="1">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noProof="0" dirty="0"/>
              <a:t>Click to edit Master text styles</a:t>
            </a:r>
          </a:p>
        </p:txBody>
      </p:sp>
      <p:sp>
        <p:nvSpPr>
          <p:cNvPr id="6" name="Content Placeholder 5"/>
          <p:cNvSpPr>
            <a:spLocks noGrp="1"/>
          </p:cNvSpPr>
          <p:nvPr>
            <p:ph sz="quarter" idx="4"/>
          </p:nvPr>
        </p:nvSpPr>
        <p:spPr>
          <a:xfrm>
            <a:off x="6276975" y="2104373"/>
            <a:ext cx="5220000" cy="3943627"/>
          </a:xfrm>
        </p:spPr>
        <p:txBody>
          <a:body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endParaRPr lang="en-GB" noProof="0" dirty="0"/>
          </a:p>
        </p:txBody>
      </p:sp>
      <p:sp>
        <p:nvSpPr>
          <p:cNvPr id="8" name="Footer Placeholder 7"/>
          <p:cNvSpPr>
            <a:spLocks noGrp="1"/>
          </p:cNvSpPr>
          <p:nvPr>
            <p:ph type="ftr" sz="quarter" idx="11"/>
          </p:nvPr>
        </p:nvSpPr>
        <p:spPr/>
        <p:txBody>
          <a:bodyPr/>
          <a:lstStyle/>
          <a:p>
            <a:endParaRPr lang="en-GB" dirty="0"/>
          </a:p>
        </p:txBody>
      </p:sp>
    </p:spTree>
    <p:extLst>
      <p:ext uri="{BB962C8B-B14F-4D97-AF65-F5344CB8AC3E}">
        <p14:creationId xmlns:p14="http://schemas.microsoft.com/office/powerpoint/2010/main" val="134288080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_10: Two content sub heads and callout">
    <p:spTree>
      <p:nvGrpSpPr>
        <p:cNvPr id="1" name=""/>
        <p:cNvGrpSpPr/>
        <p:nvPr/>
      </p:nvGrpSpPr>
      <p:grpSpPr>
        <a:xfrm>
          <a:off x="0" y="0"/>
          <a:ext cx="0" cy="0"/>
          <a:chOff x="0" y="0"/>
          <a:chExt cx="0" cy="0"/>
        </a:xfrm>
      </p:grpSpPr>
      <p:sp>
        <p:nvSpPr>
          <p:cNvPr id="2" name="Title 1"/>
          <p:cNvSpPr>
            <a:spLocks noGrp="1"/>
          </p:cNvSpPr>
          <p:nvPr>
            <p:ph type="title"/>
          </p:nvPr>
        </p:nvSpPr>
        <p:spPr>
          <a:xfrm>
            <a:off x="696975" y="360000"/>
            <a:ext cx="10800000" cy="1008000"/>
          </a:xfrm>
        </p:spPr>
        <p:txBody>
          <a:bodyPr/>
          <a:lstStyle/>
          <a:p>
            <a:r>
              <a:rPr lang="en-US" noProof="0"/>
              <a:t>Click to edit Master title style</a:t>
            </a:r>
            <a:endParaRPr lang="en-GB" noProof="0"/>
          </a:p>
        </p:txBody>
      </p:sp>
      <p:sp>
        <p:nvSpPr>
          <p:cNvPr id="3" name="Text Placeholder 2"/>
          <p:cNvSpPr>
            <a:spLocks noGrp="1"/>
          </p:cNvSpPr>
          <p:nvPr>
            <p:ph type="body" idx="1"/>
          </p:nvPr>
        </p:nvSpPr>
        <p:spPr>
          <a:xfrm>
            <a:off x="696000" y="1476000"/>
            <a:ext cx="5220000" cy="568761"/>
          </a:xfrm>
          <a:solidFill>
            <a:schemeClr val="accent4"/>
          </a:solidFill>
        </p:spPr>
        <p:txBody>
          <a:bodyPr anchor="ctr"/>
          <a:lstStyle>
            <a:lvl1pPr marL="0" indent="0">
              <a:buNone/>
              <a:defRPr sz="2400" b="1">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noProof="0" dirty="0"/>
              <a:t>Click to edit Master text styles</a:t>
            </a:r>
          </a:p>
        </p:txBody>
      </p:sp>
      <p:sp>
        <p:nvSpPr>
          <p:cNvPr id="4" name="Content Placeholder 3"/>
          <p:cNvSpPr>
            <a:spLocks noGrp="1"/>
          </p:cNvSpPr>
          <p:nvPr>
            <p:ph sz="half" idx="2"/>
          </p:nvPr>
        </p:nvSpPr>
        <p:spPr>
          <a:xfrm>
            <a:off x="696000" y="2104373"/>
            <a:ext cx="5220000" cy="3421611"/>
          </a:xfrm>
        </p:spPr>
        <p:txBody>
          <a:body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endParaRPr lang="en-GB" noProof="0" dirty="0"/>
          </a:p>
        </p:txBody>
      </p:sp>
      <p:sp>
        <p:nvSpPr>
          <p:cNvPr id="5" name="Text Placeholder 4"/>
          <p:cNvSpPr>
            <a:spLocks noGrp="1"/>
          </p:cNvSpPr>
          <p:nvPr>
            <p:ph type="body" sz="quarter" idx="3"/>
          </p:nvPr>
        </p:nvSpPr>
        <p:spPr>
          <a:xfrm>
            <a:off x="6276975" y="1476000"/>
            <a:ext cx="5220000" cy="568761"/>
          </a:xfrm>
          <a:solidFill>
            <a:schemeClr val="accent4"/>
          </a:solidFill>
        </p:spPr>
        <p:txBody>
          <a:bodyPr anchor="ctr"/>
          <a:lstStyle>
            <a:lvl1pPr marL="0" indent="0">
              <a:buNone/>
              <a:defRPr sz="2400" b="1">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noProof="0" dirty="0"/>
              <a:t>Click to edit Master text styles</a:t>
            </a:r>
          </a:p>
        </p:txBody>
      </p:sp>
      <p:sp>
        <p:nvSpPr>
          <p:cNvPr id="6" name="Content Placeholder 5"/>
          <p:cNvSpPr>
            <a:spLocks noGrp="1"/>
          </p:cNvSpPr>
          <p:nvPr>
            <p:ph sz="quarter" idx="4"/>
          </p:nvPr>
        </p:nvSpPr>
        <p:spPr>
          <a:xfrm>
            <a:off x="6276975" y="2104373"/>
            <a:ext cx="5220000" cy="3421611"/>
          </a:xfrm>
        </p:spPr>
        <p:txBody>
          <a:body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endParaRPr lang="en-GB" noProof="0" dirty="0"/>
          </a:p>
        </p:txBody>
      </p:sp>
      <p:sp>
        <p:nvSpPr>
          <p:cNvPr id="8" name="Footer Placeholder 7"/>
          <p:cNvSpPr>
            <a:spLocks noGrp="1"/>
          </p:cNvSpPr>
          <p:nvPr>
            <p:ph type="ftr" sz="quarter" idx="11"/>
          </p:nvPr>
        </p:nvSpPr>
        <p:spPr/>
        <p:txBody>
          <a:bodyPr/>
          <a:lstStyle/>
          <a:p>
            <a:endParaRPr lang="en-GB" dirty="0"/>
          </a:p>
        </p:txBody>
      </p:sp>
      <p:sp>
        <p:nvSpPr>
          <p:cNvPr id="9" name="Content Placeholder 7">
            <a:extLst>
              <a:ext uri="{FF2B5EF4-FFF2-40B4-BE49-F238E27FC236}">
                <a16:creationId xmlns:a16="http://schemas.microsoft.com/office/drawing/2014/main" id="{E61F773C-490F-4518-92C7-8A13F0BD74CB}"/>
              </a:ext>
            </a:extLst>
          </p:cNvPr>
          <p:cNvSpPr>
            <a:spLocks noGrp="1"/>
          </p:cNvSpPr>
          <p:nvPr>
            <p:ph sz="quarter" idx="12"/>
          </p:nvPr>
        </p:nvSpPr>
        <p:spPr>
          <a:xfrm>
            <a:off x="0" y="5562599"/>
            <a:ext cx="12192000" cy="642849"/>
          </a:xfrm>
          <a:solidFill>
            <a:schemeClr val="accent4"/>
          </a:solidFill>
          <a:ln>
            <a:noFill/>
          </a:ln>
        </p:spPr>
        <p:txBody>
          <a:bodyPr lIns="720000" rIns="720000" anchor="ctr">
            <a:normAutofit/>
          </a:bodyPr>
          <a:lstStyle>
            <a:lvl1pPr marL="0" indent="0" algn="ctr">
              <a:buNone/>
              <a:defRPr sz="1700" b="1">
                <a:solidFill>
                  <a:schemeClr val="bg1"/>
                </a:solidFill>
              </a:defRPr>
            </a:lvl1pPr>
            <a:lvl3pPr marL="914400" indent="0">
              <a:buNone/>
              <a:defRPr/>
            </a:lvl3pPr>
          </a:lstStyle>
          <a:p>
            <a:pPr algn="ctr">
              <a:lnSpc>
                <a:spcPts val="1760"/>
              </a:lnSpc>
            </a:pPr>
            <a:endParaRPr lang="en-US" dirty="0"/>
          </a:p>
        </p:txBody>
      </p:sp>
    </p:spTree>
    <p:extLst>
      <p:ext uri="{BB962C8B-B14F-4D97-AF65-F5344CB8AC3E}">
        <p14:creationId xmlns:p14="http://schemas.microsoft.com/office/powerpoint/2010/main" val="4268832618"/>
      </p:ext>
    </p:extLst>
  </p:cSld>
  <p:clrMapOvr>
    <a:masterClrMapping/>
  </p:clrMapOvr>
  <p:extLst>
    <p:ext uri="{DCECCB84-F9BA-43D5-87BE-67443E8EF086}">
      <p15:sldGuideLst xmlns:p15="http://schemas.microsoft.com/office/powerpoint/2012/main">
        <p15:guide id="1" orient="horz" pos="3906">
          <p15:clr>
            <a:srgbClr val="FBAE40"/>
          </p15:clr>
        </p15:guide>
        <p15:guide id="2" orient="horz" pos="3498">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type="titleOnly" preserve="1">
  <p:cSld name="11: 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a:t>Click to edit Master title style</a:t>
            </a:r>
            <a:endParaRPr lang="en-GB" noProof="0"/>
          </a:p>
        </p:txBody>
      </p:sp>
      <p:sp>
        <p:nvSpPr>
          <p:cNvPr id="4" name="Footer Placeholder 3"/>
          <p:cNvSpPr>
            <a:spLocks noGrp="1"/>
          </p:cNvSpPr>
          <p:nvPr>
            <p:ph type="ftr" sz="quarter" idx="11"/>
          </p:nvPr>
        </p:nvSpPr>
        <p:spPr/>
        <p:txBody>
          <a:bodyPr/>
          <a:lstStyle/>
          <a:p>
            <a:endParaRPr lang="en-GB" dirty="0"/>
          </a:p>
        </p:txBody>
      </p:sp>
    </p:spTree>
    <p:extLst>
      <p:ext uri="{BB962C8B-B14F-4D97-AF65-F5344CB8AC3E}">
        <p14:creationId xmlns:p14="http://schemas.microsoft.com/office/powerpoint/2010/main" val="415395446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blank" preserve="1">
  <p:cSld name="12: 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endParaRPr lang="en-GB" dirty="0"/>
          </a:p>
        </p:txBody>
      </p:sp>
    </p:spTree>
    <p:extLst>
      <p:ext uri="{BB962C8B-B14F-4D97-AF65-F5344CB8AC3E}">
        <p14:creationId xmlns:p14="http://schemas.microsoft.com/office/powerpoint/2010/main" val="12816177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x" preserve="1">
  <p:cSld name="13: Side 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Footer Placeholder 4"/>
          <p:cNvSpPr>
            <a:spLocks noGrp="1"/>
          </p:cNvSpPr>
          <p:nvPr>
            <p:ph type="ftr" sz="quarter" idx="11"/>
          </p:nvPr>
        </p:nvSpPr>
        <p:spPr/>
        <p:txBody>
          <a:bodyPr/>
          <a:lstStyle/>
          <a:p>
            <a:endParaRPr lang="en-GB" dirty="0"/>
          </a:p>
        </p:txBody>
      </p:sp>
    </p:spTree>
    <p:extLst>
      <p:ext uri="{BB962C8B-B14F-4D97-AF65-F5344CB8AC3E}">
        <p14:creationId xmlns:p14="http://schemas.microsoft.com/office/powerpoint/2010/main" val="116488367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itle and Content">
    <p:bg>
      <p:bgPr>
        <a:solidFill>
          <a:schemeClr val="bg1"/>
        </a:solidFill>
        <a:effectLst/>
      </p:bgPr>
    </p:bg>
    <p:spTree>
      <p:nvGrpSpPr>
        <p:cNvPr id="1" name=""/>
        <p:cNvGrpSpPr/>
        <p:nvPr/>
      </p:nvGrpSpPr>
      <p:grpSpPr>
        <a:xfrm>
          <a:off x="0" y="0"/>
          <a:ext cx="0" cy="0"/>
          <a:chOff x="0" y="0"/>
          <a:chExt cx="0" cy="0"/>
        </a:xfrm>
      </p:grpSpPr>
      <p:sp>
        <p:nvSpPr>
          <p:cNvPr id="6" name="Text Placeholder 5">
            <a:extLst>
              <a:ext uri="{FF2B5EF4-FFF2-40B4-BE49-F238E27FC236}">
                <a16:creationId xmlns:a16="http://schemas.microsoft.com/office/drawing/2014/main" id="{470ED1D6-A82D-BE47-9F63-84ECD7993124}"/>
              </a:ext>
            </a:extLst>
          </p:cNvPr>
          <p:cNvSpPr>
            <a:spLocks noGrp="1"/>
          </p:cNvSpPr>
          <p:nvPr>
            <p:ph type="body" sz="quarter" idx="10"/>
          </p:nvPr>
        </p:nvSpPr>
        <p:spPr>
          <a:xfrm>
            <a:off x="872400" y="1731775"/>
            <a:ext cx="10447201" cy="425386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Text Placeholder 7">
            <a:extLst>
              <a:ext uri="{FF2B5EF4-FFF2-40B4-BE49-F238E27FC236}">
                <a16:creationId xmlns:a16="http://schemas.microsoft.com/office/drawing/2014/main" id="{A9DCBC53-42DC-7645-9797-716B23985863}"/>
              </a:ext>
            </a:extLst>
          </p:cNvPr>
          <p:cNvSpPr>
            <a:spLocks noGrp="1"/>
          </p:cNvSpPr>
          <p:nvPr>
            <p:ph type="body" sz="quarter" idx="11" hasCustomPrompt="1"/>
          </p:nvPr>
        </p:nvSpPr>
        <p:spPr>
          <a:xfrm>
            <a:off x="872400" y="686664"/>
            <a:ext cx="10447201" cy="914112"/>
          </a:xfrm>
        </p:spPr>
        <p:txBody>
          <a:bodyPr anchor="ctr">
            <a:normAutofit/>
          </a:bodyPr>
          <a:lstStyle>
            <a:lvl1pPr marL="0" indent="0">
              <a:buNone/>
              <a:defRPr sz="3174" b="1"/>
            </a:lvl1pPr>
          </a:lstStyle>
          <a:p>
            <a:pPr lvl="0"/>
            <a:r>
              <a:rPr lang="en-GB" dirty="0"/>
              <a:t>Click to add title</a:t>
            </a:r>
            <a:endParaRPr lang="en-US" dirty="0"/>
          </a:p>
        </p:txBody>
      </p:sp>
    </p:spTree>
    <p:extLst>
      <p:ext uri="{BB962C8B-B14F-4D97-AF65-F5344CB8AC3E}">
        <p14:creationId xmlns:p14="http://schemas.microsoft.com/office/powerpoint/2010/main" val="390914313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1: Content">
    <p:spTree>
      <p:nvGrpSpPr>
        <p:cNvPr id="1" name=""/>
        <p:cNvGrpSpPr/>
        <p:nvPr/>
      </p:nvGrpSpPr>
      <p:grpSpPr>
        <a:xfrm>
          <a:off x="0" y="0"/>
          <a:ext cx="0" cy="0"/>
          <a:chOff x="0" y="0"/>
          <a:chExt cx="0" cy="0"/>
        </a:xfrm>
      </p:grpSpPr>
      <p:sp>
        <p:nvSpPr>
          <p:cNvPr id="2" name="Title 1"/>
          <p:cNvSpPr>
            <a:spLocks noGrp="1"/>
          </p:cNvSpPr>
          <p:nvPr>
            <p:ph type="title"/>
          </p:nvPr>
        </p:nvSpPr>
        <p:spPr>
          <a:xfrm>
            <a:off x="696000" y="360000"/>
            <a:ext cx="10800000" cy="1008000"/>
          </a:xfrm>
        </p:spPr>
        <p:txBody>
          <a:bodyPr/>
          <a:lstStyle/>
          <a:p>
            <a:r>
              <a:rPr lang="en-US" noProof="0"/>
              <a:t>Click to edit Master title style</a:t>
            </a:r>
            <a:endParaRPr lang="en-GB" noProof="0" dirty="0"/>
          </a:p>
        </p:txBody>
      </p:sp>
      <p:sp>
        <p:nvSpPr>
          <p:cNvPr id="3" name="Content Placeholder 2"/>
          <p:cNvSpPr>
            <a:spLocks noGrp="1"/>
          </p:cNvSpPr>
          <p:nvPr>
            <p:ph idx="1"/>
          </p:nvPr>
        </p:nvSpPr>
        <p:spPr>
          <a:xfrm>
            <a:off x="696000" y="1449390"/>
            <a:ext cx="10800000" cy="4535486"/>
          </a:xfrm>
        </p:spPr>
        <p:txBody>
          <a:bodyPr/>
          <a:lstStyle>
            <a:lvl2pPr marL="893763" indent="-436563">
              <a:defRPr/>
            </a:lvl2pPr>
            <a:lvl3pPr marL="1252538" indent="-358775">
              <a:defRPr/>
            </a:lvl3pPr>
            <a:lvl4pPr marL="1609725" indent="-357188">
              <a:defRPr/>
            </a:lvl4pPr>
            <a:lvl5pPr marL="1978025" indent="-368300">
              <a:defRPr/>
            </a:lvl5p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endParaRPr lang="en-GB" noProof="0" dirty="0"/>
          </a:p>
        </p:txBody>
      </p:sp>
      <p:sp>
        <p:nvSpPr>
          <p:cNvPr id="5" name="Footer Placeholder 4"/>
          <p:cNvSpPr>
            <a:spLocks noGrp="1"/>
          </p:cNvSpPr>
          <p:nvPr>
            <p:ph type="ftr" sz="quarter" idx="11"/>
          </p:nvPr>
        </p:nvSpPr>
        <p:spPr/>
        <p:txBody>
          <a:bodyPr/>
          <a:lstStyle/>
          <a:p>
            <a:endParaRPr lang="en-GB" dirty="0"/>
          </a:p>
        </p:txBody>
      </p:sp>
    </p:spTree>
    <p:extLst>
      <p:ext uri="{BB962C8B-B14F-4D97-AF65-F5344CB8AC3E}">
        <p14:creationId xmlns:p14="http://schemas.microsoft.com/office/powerpoint/2010/main" val="162940697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 Content and callout">
    <p:spTree>
      <p:nvGrpSpPr>
        <p:cNvPr id="1" name=""/>
        <p:cNvGrpSpPr/>
        <p:nvPr/>
      </p:nvGrpSpPr>
      <p:grpSpPr>
        <a:xfrm>
          <a:off x="0" y="0"/>
          <a:ext cx="0" cy="0"/>
          <a:chOff x="0" y="0"/>
          <a:chExt cx="0" cy="0"/>
        </a:xfrm>
      </p:grpSpPr>
      <p:sp>
        <p:nvSpPr>
          <p:cNvPr id="2" name="Title 1"/>
          <p:cNvSpPr>
            <a:spLocks noGrp="1"/>
          </p:cNvSpPr>
          <p:nvPr>
            <p:ph type="title"/>
          </p:nvPr>
        </p:nvSpPr>
        <p:spPr>
          <a:xfrm>
            <a:off x="696000" y="360000"/>
            <a:ext cx="10800000" cy="1008000"/>
          </a:xfrm>
        </p:spPr>
        <p:txBody>
          <a:bodyPr/>
          <a:lstStyle/>
          <a:p>
            <a:r>
              <a:rPr lang="en-US" noProof="0"/>
              <a:t>Click to edit Master title style</a:t>
            </a:r>
            <a:endParaRPr lang="en-GB" noProof="0" dirty="0"/>
          </a:p>
        </p:txBody>
      </p:sp>
      <p:sp>
        <p:nvSpPr>
          <p:cNvPr id="3" name="Content Placeholder 2"/>
          <p:cNvSpPr>
            <a:spLocks noGrp="1"/>
          </p:cNvSpPr>
          <p:nvPr>
            <p:ph idx="1"/>
          </p:nvPr>
        </p:nvSpPr>
        <p:spPr>
          <a:xfrm>
            <a:off x="696000" y="1449391"/>
            <a:ext cx="10800000" cy="3911741"/>
          </a:xfrm>
        </p:spPr>
        <p:txBody>
          <a:bodyPr/>
          <a:lstStyle>
            <a:lvl2pPr marL="893763" indent="-436563">
              <a:defRPr/>
            </a:lvl2pPr>
            <a:lvl3pPr marL="1252538" indent="-338138">
              <a:defRPr/>
            </a:lvl3pPr>
            <a:lvl4pPr marL="1609725" indent="-357188">
              <a:defRPr/>
            </a:lvl4pPr>
            <a:lvl5pPr marL="1978025" indent="-368300">
              <a:defRPr/>
            </a:lvl5p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endParaRPr lang="en-GB" noProof="0" dirty="0"/>
          </a:p>
        </p:txBody>
      </p:sp>
      <p:sp>
        <p:nvSpPr>
          <p:cNvPr id="5" name="Footer Placeholder 4"/>
          <p:cNvSpPr>
            <a:spLocks noGrp="1"/>
          </p:cNvSpPr>
          <p:nvPr>
            <p:ph type="ftr" sz="quarter" idx="11"/>
          </p:nvPr>
        </p:nvSpPr>
        <p:spPr>
          <a:xfrm>
            <a:off x="704497" y="6205448"/>
            <a:ext cx="9031665" cy="508048"/>
          </a:xfrm>
        </p:spPr>
        <p:txBody>
          <a:bodyPr/>
          <a:lstStyle/>
          <a:p>
            <a:endParaRPr lang="en-GB" dirty="0"/>
          </a:p>
        </p:txBody>
      </p:sp>
      <p:sp>
        <p:nvSpPr>
          <p:cNvPr id="6" name="Content Placeholder 7">
            <a:extLst>
              <a:ext uri="{FF2B5EF4-FFF2-40B4-BE49-F238E27FC236}">
                <a16:creationId xmlns:a16="http://schemas.microsoft.com/office/drawing/2014/main" id="{1686E064-BC66-40F5-BFC0-A711EFDB1A24}"/>
              </a:ext>
            </a:extLst>
          </p:cNvPr>
          <p:cNvSpPr>
            <a:spLocks noGrp="1"/>
          </p:cNvSpPr>
          <p:nvPr>
            <p:ph sz="quarter" idx="12"/>
          </p:nvPr>
        </p:nvSpPr>
        <p:spPr>
          <a:xfrm>
            <a:off x="0" y="5562599"/>
            <a:ext cx="12192000" cy="642849"/>
          </a:xfrm>
          <a:solidFill>
            <a:schemeClr val="accent4"/>
          </a:solidFill>
          <a:ln>
            <a:noFill/>
          </a:ln>
        </p:spPr>
        <p:txBody>
          <a:bodyPr lIns="720000" rIns="720000" anchor="ctr">
            <a:normAutofit/>
          </a:bodyPr>
          <a:lstStyle>
            <a:lvl1pPr marL="0" indent="0" algn="ctr">
              <a:buNone/>
              <a:defRPr sz="1700" b="1">
                <a:solidFill>
                  <a:schemeClr val="bg1"/>
                </a:solidFill>
              </a:defRPr>
            </a:lvl1pPr>
            <a:lvl3pPr marL="914400" indent="0">
              <a:buNone/>
              <a:defRPr/>
            </a:lvl3pPr>
          </a:lstStyle>
          <a:p>
            <a:pPr algn="ctr">
              <a:lnSpc>
                <a:spcPts val="1760"/>
              </a:lnSpc>
            </a:pPr>
            <a:endParaRPr lang="en-US" dirty="0"/>
          </a:p>
        </p:txBody>
      </p:sp>
    </p:spTree>
    <p:extLst>
      <p:ext uri="{BB962C8B-B14F-4D97-AF65-F5344CB8AC3E}">
        <p14:creationId xmlns:p14="http://schemas.microsoft.com/office/powerpoint/2010/main" val="3272380826"/>
      </p:ext>
    </p:extLst>
  </p:cSld>
  <p:clrMapOvr>
    <a:masterClrMapping/>
  </p:clrMapOvr>
  <p:extLst>
    <p:ext uri="{DCECCB84-F9BA-43D5-87BE-67443E8EF086}">
      <p15:sldGuideLst xmlns:p15="http://schemas.microsoft.com/office/powerpoint/2012/main">
        <p15:guide id="1" pos="7242">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2: Content and callout">
    <p:spTree>
      <p:nvGrpSpPr>
        <p:cNvPr id="1" name=""/>
        <p:cNvGrpSpPr/>
        <p:nvPr/>
      </p:nvGrpSpPr>
      <p:grpSpPr>
        <a:xfrm>
          <a:off x="0" y="0"/>
          <a:ext cx="0" cy="0"/>
          <a:chOff x="0" y="0"/>
          <a:chExt cx="0" cy="0"/>
        </a:xfrm>
      </p:grpSpPr>
      <p:sp>
        <p:nvSpPr>
          <p:cNvPr id="2" name="Title 1"/>
          <p:cNvSpPr>
            <a:spLocks noGrp="1"/>
          </p:cNvSpPr>
          <p:nvPr>
            <p:ph type="title"/>
          </p:nvPr>
        </p:nvSpPr>
        <p:spPr>
          <a:xfrm>
            <a:off x="696000" y="360000"/>
            <a:ext cx="10800000" cy="1008000"/>
          </a:xfrm>
        </p:spPr>
        <p:txBody>
          <a:bodyPr/>
          <a:lstStyle/>
          <a:p>
            <a:r>
              <a:rPr lang="en-US" noProof="0"/>
              <a:t>Click to edit Master title style</a:t>
            </a:r>
            <a:endParaRPr lang="en-GB" noProof="0" dirty="0"/>
          </a:p>
        </p:txBody>
      </p:sp>
      <p:sp>
        <p:nvSpPr>
          <p:cNvPr id="3" name="Content Placeholder 2"/>
          <p:cNvSpPr>
            <a:spLocks noGrp="1"/>
          </p:cNvSpPr>
          <p:nvPr>
            <p:ph idx="1"/>
          </p:nvPr>
        </p:nvSpPr>
        <p:spPr>
          <a:xfrm>
            <a:off x="696000" y="1821973"/>
            <a:ext cx="5316493" cy="1116000"/>
          </a:xfrm>
          <a:solidFill>
            <a:schemeClr val="bg2">
              <a:lumMod val="95000"/>
            </a:schemeClr>
          </a:solidFill>
        </p:spPr>
        <p:txBody>
          <a:bodyPr>
            <a:noAutofit/>
          </a:bodyPr>
          <a:lstStyle>
            <a:lvl1pPr marL="269875" indent="-269875">
              <a:defRPr sz="1600"/>
            </a:lvl1pPr>
            <a:lvl2pPr marL="539750" indent="-182563">
              <a:defRPr sz="1400"/>
            </a:lvl2pPr>
            <a:lvl3pPr marL="1252538" indent="-338138">
              <a:defRPr sz="1200"/>
            </a:lvl3pPr>
            <a:lvl4pPr marL="1609725" indent="-357188">
              <a:defRPr sz="1100"/>
            </a:lvl4pPr>
            <a:lvl5pPr marL="1978025" indent="-368300">
              <a:defRPr sz="1100"/>
            </a:lvl5pPr>
          </a:lstStyle>
          <a:p>
            <a:pPr lvl="0"/>
            <a:r>
              <a:rPr lang="en-US" noProof="0" dirty="0"/>
              <a:t>Click to edit Master text styles</a:t>
            </a:r>
          </a:p>
          <a:p>
            <a:pPr lvl="1"/>
            <a:r>
              <a:rPr lang="en-US" noProof="0" dirty="0"/>
              <a:t>Second level</a:t>
            </a:r>
          </a:p>
        </p:txBody>
      </p:sp>
      <p:sp>
        <p:nvSpPr>
          <p:cNvPr id="5" name="Footer Placeholder 4"/>
          <p:cNvSpPr>
            <a:spLocks noGrp="1"/>
          </p:cNvSpPr>
          <p:nvPr>
            <p:ph type="ftr" sz="quarter" idx="11"/>
          </p:nvPr>
        </p:nvSpPr>
        <p:spPr/>
        <p:txBody>
          <a:bodyPr/>
          <a:lstStyle/>
          <a:p>
            <a:endParaRPr lang="en-GB" dirty="0"/>
          </a:p>
        </p:txBody>
      </p:sp>
      <p:sp>
        <p:nvSpPr>
          <p:cNvPr id="6" name="Content Placeholder 2">
            <a:extLst>
              <a:ext uri="{FF2B5EF4-FFF2-40B4-BE49-F238E27FC236}">
                <a16:creationId xmlns:a16="http://schemas.microsoft.com/office/drawing/2014/main" id="{681B4FB4-B67D-40B7-8D61-AB50131823E5}"/>
              </a:ext>
            </a:extLst>
          </p:cNvPr>
          <p:cNvSpPr>
            <a:spLocks noGrp="1"/>
          </p:cNvSpPr>
          <p:nvPr>
            <p:ph idx="13"/>
          </p:nvPr>
        </p:nvSpPr>
        <p:spPr>
          <a:xfrm>
            <a:off x="6110614" y="1821972"/>
            <a:ext cx="5316493" cy="3655802"/>
          </a:xfrm>
        </p:spPr>
        <p:txBody>
          <a:bodyPr>
            <a:normAutofit/>
          </a:bodyPr>
          <a:lstStyle>
            <a:lvl1pPr marL="269875" indent="-269875">
              <a:defRPr sz="1600"/>
            </a:lvl1pPr>
            <a:lvl2pPr marL="627063" indent="-269875">
              <a:defRPr sz="1400"/>
            </a:lvl2pPr>
            <a:lvl3pPr marL="1252538" indent="-338138">
              <a:defRPr/>
            </a:lvl3pPr>
            <a:lvl4pPr marL="1609725" indent="-357188">
              <a:defRPr/>
            </a:lvl4pPr>
            <a:lvl5pPr marL="1978025" indent="-368300">
              <a:defRPr/>
            </a:lvl5pPr>
          </a:lstStyle>
          <a:p>
            <a:pPr lvl="0"/>
            <a:r>
              <a:rPr lang="en-US" noProof="0" dirty="0"/>
              <a:t>Click to edit Master text styles</a:t>
            </a:r>
          </a:p>
          <a:p>
            <a:pPr lvl="1"/>
            <a:r>
              <a:rPr lang="en-US" noProof="0" dirty="0"/>
              <a:t>Second level</a:t>
            </a:r>
          </a:p>
        </p:txBody>
      </p:sp>
      <p:sp>
        <p:nvSpPr>
          <p:cNvPr id="8" name="Content Placeholder 2">
            <a:extLst>
              <a:ext uri="{FF2B5EF4-FFF2-40B4-BE49-F238E27FC236}">
                <a16:creationId xmlns:a16="http://schemas.microsoft.com/office/drawing/2014/main" id="{A5680B48-64C1-4C7A-BDD3-20741909094C}"/>
              </a:ext>
            </a:extLst>
          </p:cNvPr>
          <p:cNvSpPr>
            <a:spLocks noGrp="1"/>
          </p:cNvSpPr>
          <p:nvPr>
            <p:ph idx="14"/>
          </p:nvPr>
        </p:nvSpPr>
        <p:spPr>
          <a:xfrm>
            <a:off x="696000" y="3347024"/>
            <a:ext cx="5316493" cy="2139376"/>
          </a:xfrm>
          <a:solidFill>
            <a:schemeClr val="bg2">
              <a:lumMod val="95000"/>
            </a:schemeClr>
          </a:solidFill>
        </p:spPr>
        <p:txBody>
          <a:bodyPr>
            <a:noAutofit/>
          </a:bodyPr>
          <a:lstStyle>
            <a:lvl1pPr marL="269875" indent="-269875">
              <a:defRPr sz="1600"/>
            </a:lvl1pPr>
            <a:lvl2pPr marL="539750" indent="-182563">
              <a:defRPr sz="1400"/>
            </a:lvl2pPr>
            <a:lvl3pPr marL="1252538" indent="-338138">
              <a:defRPr sz="1200"/>
            </a:lvl3pPr>
            <a:lvl4pPr marL="1609725" indent="-357188">
              <a:defRPr sz="1100"/>
            </a:lvl4pPr>
            <a:lvl5pPr marL="1978025" indent="-368300">
              <a:defRPr sz="1100"/>
            </a:lvl5pPr>
          </a:lstStyle>
          <a:p>
            <a:pPr lvl="0"/>
            <a:r>
              <a:rPr lang="en-US" noProof="0" dirty="0"/>
              <a:t>Click to edit Master text styles</a:t>
            </a:r>
          </a:p>
          <a:p>
            <a:pPr lvl="1"/>
            <a:r>
              <a:rPr lang="en-US" noProof="0" dirty="0"/>
              <a:t>Second level</a:t>
            </a:r>
          </a:p>
        </p:txBody>
      </p:sp>
      <p:sp>
        <p:nvSpPr>
          <p:cNvPr id="4" name="TextBox 3">
            <a:extLst>
              <a:ext uri="{FF2B5EF4-FFF2-40B4-BE49-F238E27FC236}">
                <a16:creationId xmlns:a16="http://schemas.microsoft.com/office/drawing/2014/main" id="{E8ADF789-4EE2-4853-8391-3328294626B7}"/>
              </a:ext>
            </a:extLst>
          </p:cNvPr>
          <p:cNvSpPr txBox="1"/>
          <p:nvPr userDrawn="1"/>
        </p:nvSpPr>
        <p:spPr>
          <a:xfrm>
            <a:off x="704497" y="1452641"/>
            <a:ext cx="1289135" cy="369332"/>
          </a:xfrm>
          <a:prstGeom prst="rect">
            <a:avLst/>
          </a:prstGeom>
          <a:noFill/>
        </p:spPr>
        <p:txBody>
          <a:bodyPr wrap="none" rtlCol="0">
            <a:spAutoFit/>
          </a:bodyPr>
          <a:lstStyle/>
          <a:p>
            <a:r>
              <a:rPr lang="en-GB" b="1" dirty="0">
                <a:solidFill>
                  <a:schemeClr val="accent2"/>
                </a:solidFill>
                <a:latin typeface="+mj-lt"/>
              </a:rPr>
              <a:t>Background</a:t>
            </a:r>
          </a:p>
        </p:txBody>
      </p:sp>
      <p:sp>
        <p:nvSpPr>
          <p:cNvPr id="9" name="TextBox 8">
            <a:extLst>
              <a:ext uri="{FF2B5EF4-FFF2-40B4-BE49-F238E27FC236}">
                <a16:creationId xmlns:a16="http://schemas.microsoft.com/office/drawing/2014/main" id="{24C38A1F-A2C9-4AFE-9A41-3328FC2CD48E}"/>
              </a:ext>
            </a:extLst>
          </p:cNvPr>
          <p:cNvSpPr txBox="1"/>
          <p:nvPr userDrawn="1"/>
        </p:nvSpPr>
        <p:spPr>
          <a:xfrm>
            <a:off x="704497" y="2964568"/>
            <a:ext cx="962123" cy="369332"/>
          </a:xfrm>
          <a:prstGeom prst="rect">
            <a:avLst/>
          </a:prstGeom>
          <a:noFill/>
        </p:spPr>
        <p:txBody>
          <a:bodyPr wrap="none" rtlCol="0">
            <a:spAutoFit/>
          </a:bodyPr>
          <a:lstStyle/>
          <a:p>
            <a:r>
              <a:rPr lang="en-GB" b="1" dirty="0">
                <a:solidFill>
                  <a:schemeClr val="accent2"/>
                </a:solidFill>
                <a:latin typeface="+mj-lt"/>
              </a:rPr>
              <a:t>Methods</a:t>
            </a:r>
          </a:p>
        </p:txBody>
      </p:sp>
      <p:sp>
        <p:nvSpPr>
          <p:cNvPr id="10" name="TextBox 9">
            <a:extLst>
              <a:ext uri="{FF2B5EF4-FFF2-40B4-BE49-F238E27FC236}">
                <a16:creationId xmlns:a16="http://schemas.microsoft.com/office/drawing/2014/main" id="{ED9720B6-AE97-4A3D-9CAC-4142DA93FA58}"/>
              </a:ext>
            </a:extLst>
          </p:cNvPr>
          <p:cNvSpPr txBox="1"/>
          <p:nvPr userDrawn="1"/>
        </p:nvSpPr>
        <p:spPr>
          <a:xfrm>
            <a:off x="6129403" y="1444834"/>
            <a:ext cx="869149" cy="369332"/>
          </a:xfrm>
          <a:prstGeom prst="rect">
            <a:avLst/>
          </a:prstGeom>
          <a:noFill/>
        </p:spPr>
        <p:txBody>
          <a:bodyPr wrap="none" rtlCol="0">
            <a:spAutoFit/>
          </a:bodyPr>
          <a:lstStyle/>
          <a:p>
            <a:r>
              <a:rPr lang="en-GB" b="1" dirty="0">
                <a:solidFill>
                  <a:schemeClr val="accent2"/>
                </a:solidFill>
                <a:latin typeface="+mj-lt"/>
              </a:rPr>
              <a:t>Results</a:t>
            </a:r>
          </a:p>
        </p:txBody>
      </p:sp>
      <p:sp>
        <p:nvSpPr>
          <p:cNvPr id="11" name="Content Placeholder 7">
            <a:extLst>
              <a:ext uri="{FF2B5EF4-FFF2-40B4-BE49-F238E27FC236}">
                <a16:creationId xmlns:a16="http://schemas.microsoft.com/office/drawing/2014/main" id="{8D5A0B99-CE00-4F55-A1AE-1FCD7C7FF5CF}"/>
              </a:ext>
            </a:extLst>
          </p:cNvPr>
          <p:cNvSpPr>
            <a:spLocks noGrp="1"/>
          </p:cNvSpPr>
          <p:nvPr>
            <p:ph sz="quarter" idx="12"/>
          </p:nvPr>
        </p:nvSpPr>
        <p:spPr>
          <a:xfrm>
            <a:off x="0" y="5562599"/>
            <a:ext cx="12192000" cy="642849"/>
          </a:xfrm>
          <a:solidFill>
            <a:schemeClr val="accent4"/>
          </a:solidFill>
          <a:ln>
            <a:noFill/>
          </a:ln>
        </p:spPr>
        <p:txBody>
          <a:bodyPr lIns="720000" rIns="720000" anchor="ctr">
            <a:normAutofit/>
          </a:bodyPr>
          <a:lstStyle>
            <a:lvl1pPr marL="0" indent="0" algn="ctr">
              <a:buNone/>
              <a:defRPr sz="1700" b="1">
                <a:solidFill>
                  <a:schemeClr val="bg1"/>
                </a:solidFill>
              </a:defRPr>
            </a:lvl1pPr>
            <a:lvl3pPr marL="914400" indent="0">
              <a:buNone/>
              <a:defRPr/>
            </a:lvl3pPr>
          </a:lstStyle>
          <a:p>
            <a:pPr algn="ctr">
              <a:lnSpc>
                <a:spcPts val="1760"/>
              </a:lnSpc>
            </a:pPr>
            <a:endParaRPr lang="en-US" dirty="0"/>
          </a:p>
        </p:txBody>
      </p:sp>
    </p:spTree>
    <p:extLst>
      <p:ext uri="{BB962C8B-B14F-4D97-AF65-F5344CB8AC3E}">
        <p14:creationId xmlns:p14="http://schemas.microsoft.com/office/powerpoint/2010/main" val="360470457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 Visual and callout">
    <p:spTree>
      <p:nvGrpSpPr>
        <p:cNvPr id="1" name=""/>
        <p:cNvGrpSpPr/>
        <p:nvPr/>
      </p:nvGrpSpPr>
      <p:grpSpPr>
        <a:xfrm>
          <a:off x="0" y="0"/>
          <a:ext cx="0" cy="0"/>
          <a:chOff x="0" y="0"/>
          <a:chExt cx="0" cy="0"/>
        </a:xfrm>
      </p:grpSpPr>
      <p:sp>
        <p:nvSpPr>
          <p:cNvPr id="2" name="Title 1"/>
          <p:cNvSpPr>
            <a:spLocks noGrp="1"/>
          </p:cNvSpPr>
          <p:nvPr>
            <p:ph type="title"/>
          </p:nvPr>
        </p:nvSpPr>
        <p:spPr>
          <a:xfrm>
            <a:off x="696000" y="360000"/>
            <a:ext cx="10800000" cy="1008000"/>
          </a:xfrm>
        </p:spPr>
        <p:txBody>
          <a:bodyPr/>
          <a:lstStyle/>
          <a:p>
            <a:r>
              <a:rPr lang="en-US" noProof="0"/>
              <a:t>Click to edit Master title style</a:t>
            </a:r>
            <a:endParaRPr lang="en-GB" noProof="0" dirty="0"/>
          </a:p>
        </p:txBody>
      </p:sp>
      <p:sp>
        <p:nvSpPr>
          <p:cNvPr id="5" name="Footer Placeholder 4"/>
          <p:cNvSpPr>
            <a:spLocks noGrp="1"/>
          </p:cNvSpPr>
          <p:nvPr>
            <p:ph type="ftr" sz="quarter" idx="11"/>
          </p:nvPr>
        </p:nvSpPr>
        <p:spPr>
          <a:xfrm>
            <a:off x="704497" y="6205448"/>
            <a:ext cx="9031665" cy="508048"/>
          </a:xfrm>
        </p:spPr>
        <p:txBody>
          <a:bodyPr/>
          <a:lstStyle/>
          <a:p>
            <a:endParaRPr lang="en-GB" dirty="0"/>
          </a:p>
        </p:txBody>
      </p:sp>
      <p:sp>
        <p:nvSpPr>
          <p:cNvPr id="6" name="Content Placeholder 7">
            <a:extLst>
              <a:ext uri="{FF2B5EF4-FFF2-40B4-BE49-F238E27FC236}">
                <a16:creationId xmlns:a16="http://schemas.microsoft.com/office/drawing/2014/main" id="{874F5665-D5C0-461A-BFF4-A163280A6A4B}"/>
              </a:ext>
            </a:extLst>
          </p:cNvPr>
          <p:cNvSpPr>
            <a:spLocks noGrp="1"/>
          </p:cNvSpPr>
          <p:nvPr>
            <p:ph sz="quarter" idx="12"/>
          </p:nvPr>
        </p:nvSpPr>
        <p:spPr>
          <a:xfrm>
            <a:off x="0" y="5562599"/>
            <a:ext cx="12192000" cy="642849"/>
          </a:xfrm>
          <a:solidFill>
            <a:schemeClr val="accent4"/>
          </a:solidFill>
          <a:ln>
            <a:noFill/>
          </a:ln>
        </p:spPr>
        <p:txBody>
          <a:bodyPr lIns="720000" rIns="720000" anchor="ctr">
            <a:normAutofit/>
          </a:bodyPr>
          <a:lstStyle>
            <a:lvl1pPr marL="0" indent="0" algn="ctr">
              <a:buNone/>
              <a:defRPr sz="1700" b="1">
                <a:solidFill>
                  <a:schemeClr val="bg1"/>
                </a:solidFill>
              </a:defRPr>
            </a:lvl1pPr>
            <a:lvl3pPr marL="914400" indent="0">
              <a:buNone/>
              <a:defRPr/>
            </a:lvl3pPr>
          </a:lstStyle>
          <a:p>
            <a:pPr algn="ctr">
              <a:lnSpc>
                <a:spcPts val="1760"/>
              </a:lnSpc>
            </a:pPr>
            <a:endParaRPr lang="en-US" dirty="0"/>
          </a:p>
        </p:txBody>
      </p:sp>
    </p:spTree>
    <p:extLst>
      <p:ext uri="{BB962C8B-B14F-4D97-AF65-F5344CB8AC3E}">
        <p14:creationId xmlns:p14="http://schemas.microsoft.com/office/powerpoint/2010/main" val="300662362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4: Offset content RH">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a:t>Click to edit Master title style</a:t>
            </a:r>
            <a:endParaRPr lang="en-GB" noProof="0"/>
          </a:p>
        </p:txBody>
      </p:sp>
      <p:sp>
        <p:nvSpPr>
          <p:cNvPr id="3" name="Content Placeholder 2"/>
          <p:cNvSpPr>
            <a:spLocks noGrp="1"/>
          </p:cNvSpPr>
          <p:nvPr>
            <p:ph idx="1"/>
          </p:nvPr>
        </p:nvSpPr>
        <p:spPr>
          <a:xfrm>
            <a:off x="3395711" y="1449388"/>
            <a:ext cx="8100000" cy="4535487"/>
          </a:xfrm>
        </p:spPr>
        <p:txBody>
          <a:bodyPr/>
          <a:lstStyle>
            <a:lvl2pPr marL="893763" indent="-436563">
              <a:defRPr/>
            </a:lvl2pPr>
            <a:lvl3pPr marL="1252538" indent="-338138">
              <a:defRPr/>
            </a:lvl3pPr>
            <a:lvl4pPr marL="1609725" indent="-357188">
              <a:defRPr/>
            </a:lvl4pPr>
            <a:lvl5pPr marL="1978025" indent="-368300">
              <a:defRPr/>
            </a:lvl5p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endParaRPr lang="en-GB" noProof="0" dirty="0"/>
          </a:p>
        </p:txBody>
      </p:sp>
      <p:sp>
        <p:nvSpPr>
          <p:cNvPr id="5" name="Footer Placeholder 4"/>
          <p:cNvSpPr>
            <a:spLocks noGrp="1"/>
          </p:cNvSpPr>
          <p:nvPr>
            <p:ph type="ftr" sz="quarter" idx="11"/>
          </p:nvPr>
        </p:nvSpPr>
        <p:spPr/>
        <p:txBody>
          <a:bodyPr/>
          <a:lstStyle/>
          <a:p>
            <a:endParaRPr lang="en-GB" dirty="0"/>
          </a:p>
        </p:txBody>
      </p:sp>
    </p:spTree>
    <p:extLst>
      <p:ext uri="{BB962C8B-B14F-4D97-AF65-F5344CB8AC3E}">
        <p14:creationId xmlns:p14="http://schemas.microsoft.com/office/powerpoint/2010/main" val="376637778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5: Offset content LH">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a:t>Click to edit Master title style</a:t>
            </a:r>
            <a:endParaRPr lang="en-GB" noProof="0"/>
          </a:p>
        </p:txBody>
      </p:sp>
      <p:sp>
        <p:nvSpPr>
          <p:cNvPr id="3" name="Content Placeholder 2"/>
          <p:cNvSpPr>
            <a:spLocks noGrp="1"/>
          </p:cNvSpPr>
          <p:nvPr>
            <p:ph idx="1"/>
          </p:nvPr>
        </p:nvSpPr>
        <p:spPr>
          <a:xfrm>
            <a:off x="694800" y="1449388"/>
            <a:ext cx="8100000" cy="4535487"/>
          </a:xfrm>
        </p:spPr>
        <p:txBody>
          <a:bodyPr/>
          <a:lstStyle>
            <a:lvl1pPr marL="357188" indent="-357188">
              <a:buClr>
                <a:schemeClr val="accent3"/>
              </a:buClr>
              <a:buFont typeface="Arial" panose="020B0604020202020204" pitchFamily="34" charset="0"/>
              <a:buChar char="►"/>
              <a:defRPr/>
            </a:lvl1pPr>
            <a:lvl2pPr marL="893763" indent="-436563">
              <a:buClr>
                <a:schemeClr val="accent3"/>
              </a:buClr>
              <a:buFont typeface="Arial" panose="020B0604020202020204" pitchFamily="34" charset="0"/>
              <a:buChar char="ꟷ"/>
              <a:defRPr/>
            </a:lvl2pPr>
            <a:lvl3pPr marL="1252538" indent="-338138">
              <a:buClr>
                <a:schemeClr val="accent3"/>
              </a:buClr>
              <a:buFont typeface="Arial" panose="020B0604020202020204" pitchFamily="34" charset="0"/>
              <a:buChar char="ꟷ"/>
              <a:defRPr/>
            </a:lvl3pPr>
            <a:lvl4pPr marL="1789113" indent="-417513">
              <a:buClr>
                <a:schemeClr val="accent3"/>
              </a:buClr>
              <a:buFont typeface="Arial" panose="020B0604020202020204" pitchFamily="34" charset="0"/>
              <a:buChar char="ꟷ"/>
              <a:defRPr/>
            </a:lvl4pPr>
            <a:lvl5pPr marL="2157413" indent="-328613">
              <a:buClr>
                <a:schemeClr val="accent3"/>
              </a:buClr>
              <a:buFont typeface="Arial" panose="020B0604020202020204" pitchFamily="34" charset="0"/>
              <a:buChar char="ꟷ"/>
              <a:defRPr/>
            </a:lvl5p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endParaRPr lang="en-GB" noProof="0" dirty="0"/>
          </a:p>
        </p:txBody>
      </p:sp>
      <p:sp>
        <p:nvSpPr>
          <p:cNvPr id="5" name="Footer Placeholder 4"/>
          <p:cNvSpPr>
            <a:spLocks noGrp="1"/>
          </p:cNvSpPr>
          <p:nvPr>
            <p:ph type="ftr" sz="quarter" idx="11"/>
          </p:nvPr>
        </p:nvSpPr>
        <p:spPr>
          <a:xfrm>
            <a:off x="704849" y="6311901"/>
            <a:ext cx="8522617" cy="352850"/>
          </a:xfrm>
        </p:spPr>
        <p:txBody>
          <a:bodyPr/>
          <a:lstStyle/>
          <a:p>
            <a:endParaRPr lang="en-GB" dirty="0"/>
          </a:p>
        </p:txBody>
      </p:sp>
    </p:spTree>
    <p:extLst>
      <p:ext uri="{BB962C8B-B14F-4D97-AF65-F5344CB8AC3E}">
        <p14:creationId xmlns:p14="http://schemas.microsoft.com/office/powerpoint/2010/main" val="91822456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secHead" preserve="1">
  <p:cSld name="6: Chapter break">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solidFill>
                  <a:schemeClr val="accent3"/>
                </a:solidFill>
              </a:defRPr>
            </a:lvl1pPr>
          </a:lstStyle>
          <a:p>
            <a:r>
              <a:rPr lang="en-US"/>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Tree>
    <p:extLst>
      <p:ext uri="{BB962C8B-B14F-4D97-AF65-F5344CB8AC3E}">
        <p14:creationId xmlns:p14="http://schemas.microsoft.com/office/powerpoint/2010/main" val="26355281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Obj" preserve="1">
  <p:cSld name="7: 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dirty="0"/>
          </a:p>
        </p:txBody>
      </p:sp>
      <p:sp>
        <p:nvSpPr>
          <p:cNvPr id="3" name="Content Placeholder 2"/>
          <p:cNvSpPr>
            <a:spLocks noGrp="1"/>
          </p:cNvSpPr>
          <p:nvPr>
            <p:ph sz="half" idx="1"/>
          </p:nvPr>
        </p:nvSpPr>
        <p:spPr>
          <a:xfrm>
            <a:off x="694800" y="1449388"/>
            <a:ext cx="5315303" cy="4535487"/>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Content Placeholder 3"/>
          <p:cNvSpPr>
            <a:spLocks noGrp="1"/>
          </p:cNvSpPr>
          <p:nvPr>
            <p:ph sz="half" idx="2"/>
          </p:nvPr>
        </p:nvSpPr>
        <p:spPr>
          <a:xfrm>
            <a:off x="6172199" y="1449388"/>
            <a:ext cx="5315303" cy="453548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6" name="Footer Placeholder 5"/>
          <p:cNvSpPr>
            <a:spLocks noGrp="1"/>
          </p:cNvSpPr>
          <p:nvPr>
            <p:ph type="ftr" sz="quarter" idx="11"/>
          </p:nvPr>
        </p:nvSpPr>
        <p:spPr/>
        <p:txBody>
          <a:bodyPr/>
          <a:lstStyle/>
          <a:p>
            <a:endParaRPr lang="en-GB" dirty="0"/>
          </a:p>
        </p:txBody>
      </p:sp>
    </p:spTree>
    <p:extLst>
      <p:ext uri="{BB962C8B-B14F-4D97-AF65-F5344CB8AC3E}">
        <p14:creationId xmlns:p14="http://schemas.microsoft.com/office/powerpoint/2010/main" val="251338930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4" name="Rectangle: Top Corners Rounded 3">
            <a:extLst>
              <a:ext uri="{FF2B5EF4-FFF2-40B4-BE49-F238E27FC236}">
                <a16:creationId xmlns:a16="http://schemas.microsoft.com/office/drawing/2014/main" id="{8A203C68-0475-491F-B992-E8F4B142ACA1}"/>
              </a:ext>
            </a:extLst>
          </p:cNvPr>
          <p:cNvSpPr/>
          <p:nvPr userDrawn="1"/>
        </p:nvSpPr>
        <p:spPr>
          <a:xfrm rot="16200000">
            <a:off x="5240156" y="-4880156"/>
            <a:ext cx="1016363" cy="11496676"/>
          </a:xfrm>
          <a:prstGeom prst="round2SameRect">
            <a:avLst>
              <a:gd name="adj1" fmla="val 0"/>
              <a:gd name="adj2"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 name="Title Placeholder 1"/>
          <p:cNvSpPr>
            <a:spLocks noGrp="1"/>
          </p:cNvSpPr>
          <p:nvPr>
            <p:ph type="title"/>
          </p:nvPr>
        </p:nvSpPr>
        <p:spPr>
          <a:xfrm>
            <a:off x="696000" y="360000"/>
            <a:ext cx="10800000" cy="100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normAutofit/>
          </a:bodyPr>
          <a:lstStyle/>
          <a:p>
            <a:pPr lvl="0" fontAlgn="base">
              <a:spcAft>
                <a:spcPct val="0"/>
              </a:spcAft>
            </a:pPr>
            <a:r>
              <a:rPr lang="en-US" dirty="0"/>
              <a:t>Click to edit Master title style</a:t>
            </a:r>
            <a:endParaRPr lang="en-GB" dirty="0"/>
          </a:p>
        </p:txBody>
      </p:sp>
      <p:sp>
        <p:nvSpPr>
          <p:cNvPr id="3" name="Text Placeholder 2"/>
          <p:cNvSpPr>
            <a:spLocks noGrp="1"/>
          </p:cNvSpPr>
          <p:nvPr>
            <p:ph type="body" idx="1"/>
          </p:nvPr>
        </p:nvSpPr>
        <p:spPr>
          <a:xfrm>
            <a:off x="696000" y="1449389"/>
            <a:ext cx="10800000" cy="4535485"/>
          </a:xfrm>
          <a:prstGeom prst="rect">
            <a:avLst/>
          </a:prstGeom>
        </p:spPr>
        <p:txBody>
          <a:bodyPr vert="horz" lIns="91440" tIns="45720" rIns="91440" bIns="45720" rtlCol="0">
            <a:normAutofit/>
          </a:body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endParaRPr lang="en-GB" noProof="0" dirty="0"/>
          </a:p>
        </p:txBody>
      </p:sp>
      <p:sp>
        <p:nvSpPr>
          <p:cNvPr id="5" name="Footer Placeholder 4"/>
          <p:cNvSpPr>
            <a:spLocks noGrp="1"/>
          </p:cNvSpPr>
          <p:nvPr>
            <p:ph type="ftr" sz="quarter" idx="3"/>
          </p:nvPr>
        </p:nvSpPr>
        <p:spPr>
          <a:xfrm>
            <a:off x="704497" y="6131861"/>
            <a:ext cx="9031665" cy="581635"/>
          </a:xfrm>
          <a:prstGeom prst="rect">
            <a:avLst/>
          </a:prstGeom>
        </p:spPr>
        <p:txBody>
          <a:bodyPr vert="horz" lIns="91440" tIns="45720" rIns="91440" bIns="45720" rtlCol="0" anchor="b"/>
          <a:lstStyle>
            <a:lvl1pPr algn="l">
              <a:defRPr sz="1000">
                <a:solidFill>
                  <a:schemeClr val="tx2"/>
                </a:solidFill>
              </a:defRPr>
            </a:lvl1pPr>
          </a:lstStyle>
          <a:p>
            <a:endParaRPr lang="en-GB" dirty="0"/>
          </a:p>
        </p:txBody>
      </p:sp>
      <p:sp>
        <p:nvSpPr>
          <p:cNvPr id="6" name="Rectangle 5">
            <a:extLst>
              <a:ext uri="{FF2B5EF4-FFF2-40B4-BE49-F238E27FC236}">
                <a16:creationId xmlns:a16="http://schemas.microsoft.com/office/drawing/2014/main" id="{92125D1A-1993-403F-9F42-9CE20DB5C8B0}"/>
              </a:ext>
            </a:extLst>
          </p:cNvPr>
          <p:cNvSpPr/>
          <p:nvPr userDrawn="1"/>
        </p:nvSpPr>
        <p:spPr>
          <a:xfrm>
            <a:off x="-1" y="243741"/>
            <a:ext cx="10352763" cy="12404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7" name="Picture 6" descr="Logo&#10;&#10;Description automatically generated">
            <a:extLst>
              <a:ext uri="{FF2B5EF4-FFF2-40B4-BE49-F238E27FC236}">
                <a16:creationId xmlns:a16="http://schemas.microsoft.com/office/drawing/2014/main" id="{0CEBB8A9-47B4-425D-81D2-94A32DD652F0}"/>
              </a:ext>
            </a:extLst>
          </p:cNvPr>
          <p:cNvPicPr>
            <a:picLocks noChangeAspect="1"/>
          </p:cNvPicPr>
          <p:nvPr userDrawn="1"/>
        </p:nvPicPr>
        <p:blipFill>
          <a:blip r:embed="rId20">
            <a:extLst>
              <a:ext uri="{28A0092B-C50C-407E-A947-70E740481C1C}">
                <a14:useLocalDpi xmlns:a14="http://schemas.microsoft.com/office/drawing/2010/main" val="0"/>
              </a:ext>
            </a:extLst>
          </a:blip>
          <a:stretch>
            <a:fillRect/>
          </a:stretch>
        </p:blipFill>
        <p:spPr>
          <a:xfrm>
            <a:off x="9736162" y="6262255"/>
            <a:ext cx="1759838" cy="451241"/>
          </a:xfrm>
          <a:prstGeom prst="rect">
            <a:avLst/>
          </a:prstGeom>
        </p:spPr>
      </p:pic>
    </p:spTree>
    <p:extLst>
      <p:ext uri="{BB962C8B-B14F-4D97-AF65-F5344CB8AC3E}">
        <p14:creationId xmlns:p14="http://schemas.microsoft.com/office/powerpoint/2010/main" val="110075165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 id="2147483678" r:id="rId18"/>
  </p:sldLayoutIdLst>
  <p:hf sldNum="0" hdr="0" dt="0"/>
  <p:txStyles>
    <p:titleStyle>
      <a:lvl1pPr algn="l" defTabSz="914400" rtl="0" eaLnBrk="1" latinLnBrk="0" hangingPunct="1">
        <a:lnSpc>
          <a:spcPct val="90000"/>
        </a:lnSpc>
        <a:spcBef>
          <a:spcPct val="0"/>
        </a:spcBef>
        <a:buNone/>
        <a:defRPr lang="en-GB" sz="3600" b="1" kern="1200" dirty="0">
          <a:solidFill>
            <a:schemeClr val="bg2"/>
          </a:solidFill>
          <a:latin typeface="+mj-lt"/>
          <a:ea typeface="MS PGothic" panose="020B0600070205080204" pitchFamily="34" charset="-128"/>
          <a:cs typeface="+mj-cs"/>
        </a:defRPr>
      </a:lvl1pPr>
    </p:titleStyle>
    <p:bodyStyle>
      <a:lvl1pPr marL="357188" indent="-357188" algn="l" defTabSz="914400" rtl="0" eaLnBrk="1" latinLnBrk="0" hangingPunct="1">
        <a:lnSpc>
          <a:spcPct val="100000"/>
        </a:lnSpc>
        <a:spcBef>
          <a:spcPts val="1000"/>
        </a:spcBef>
        <a:buClr>
          <a:schemeClr val="accent3"/>
        </a:buClr>
        <a:buFont typeface="Arial" panose="020B0604020202020204" pitchFamily="34" charset="0"/>
        <a:buChar char="►"/>
        <a:defRPr sz="2000" kern="1200">
          <a:solidFill>
            <a:schemeClr val="tx2"/>
          </a:solidFill>
          <a:latin typeface="+mn-lt"/>
          <a:ea typeface="+mn-ea"/>
          <a:cs typeface="+mn-cs"/>
        </a:defRPr>
      </a:lvl1pPr>
      <a:lvl2pPr marL="893763" indent="-436563" algn="l" defTabSz="914400" rtl="0" eaLnBrk="1" latinLnBrk="0" hangingPunct="1">
        <a:lnSpc>
          <a:spcPct val="100000"/>
        </a:lnSpc>
        <a:spcBef>
          <a:spcPts val="500"/>
        </a:spcBef>
        <a:buClr>
          <a:schemeClr val="accent3"/>
        </a:buClr>
        <a:buFont typeface="Arial" panose="020B0604020202020204" pitchFamily="34" charset="0"/>
        <a:buChar char="ꟷ"/>
        <a:defRPr sz="1800" kern="1200">
          <a:solidFill>
            <a:schemeClr val="tx2"/>
          </a:solidFill>
          <a:latin typeface="+mn-lt"/>
          <a:ea typeface="+mn-ea"/>
          <a:cs typeface="+mn-cs"/>
        </a:defRPr>
      </a:lvl2pPr>
      <a:lvl3pPr marL="1252538" indent="-338138" algn="l" defTabSz="914400" rtl="0" eaLnBrk="1" latinLnBrk="0" hangingPunct="1">
        <a:lnSpc>
          <a:spcPct val="100000"/>
        </a:lnSpc>
        <a:spcBef>
          <a:spcPts val="500"/>
        </a:spcBef>
        <a:buClr>
          <a:schemeClr val="accent3"/>
        </a:buClr>
        <a:buFont typeface="Arial" panose="020B0604020202020204" pitchFamily="34" charset="0"/>
        <a:buChar char="ꟷ"/>
        <a:defRPr sz="1600" kern="1200">
          <a:solidFill>
            <a:schemeClr val="tx2"/>
          </a:solidFill>
          <a:latin typeface="+mn-lt"/>
          <a:ea typeface="+mn-ea"/>
          <a:cs typeface="+mn-cs"/>
        </a:defRPr>
      </a:lvl3pPr>
      <a:lvl4pPr marL="1609725" indent="-357188" algn="l" defTabSz="914400" rtl="0" eaLnBrk="1" latinLnBrk="0" hangingPunct="1">
        <a:lnSpc>
          <a:spcPct val="100000"/>
        </a:lnSpc>
        <a:spcBef>
          <a:spcPts val="500"/>
        </a:spcBef>
        <a:buClr>
          <a:schemeClr val="accent3"/>
        </a:buClr>
        <a:buFont typeface="Arial" panose="020B0604020202020204" pitchFamily="34" charset="0"/>
        <a:buChar char="ꟷ"/>
        <a:defRPr sz="1400" kern="1200">
          <a:solidFill>
            <a:schemeClr val="tx2"/>
          </a:solidFill>
          <a:latin typeface="+mn-lt"/>
          <a:ea typeface="+mn-ea"/>
          <a:cs typeface="+mn-cs"/>
        </a:defRPr>
      </a:lvl4pPr>
      <a:lvl5pPr marL="2157413" indent="-328613" algn="l" defTabSz="914400" rtl="0" eaLnBrk="1" latinLnBrk="0" hangingPunct="1">
        <a:lnSpc>
          <a:spcPct val="100000"/>
        </a:lnSpc>
        <a:spcBef>
          <a:spcPts val="500"/>
        </a:spcBef>
        <a:buClr>
          <a:schemeClr val="accent3"/>
        </a:buClr>
        <a:buFont typeface="Arial" panose="020B0604020202020204" pitchFamily="34" charset="0"/>
        <a:buChar char="ꟷ"/>
        <a:defRPr sz="1400" kern="1200">
          <a:solidFill>
            <a:schemeClr val="tx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4178">
          <p15:clr>
            <a:srgbClr val="F26B43"/>
          </p15:clr>
        </p15:guide>
        <p15:guide id="2" pos="3840">
          <p15:clr>
            <a:srgbClr val="F26B43"/>
          </p15:clr>
        </p15:guide>
        <p15:guide id="3" pos="438">
          <p15:clr>
            <a:srgbClr val="F26B43"/>
          </p15:clr>
        </p15:guide>
        <p15:guide id="4" pos="7242">
          <p15:clr>
            <a:srgbClr val="F26B43"/>
          </p15:clr>
        </p15:guide>
        <p15:guide id="5" orient="horz" pos="913">
          <p15:clr>
            <a:srgbClr val="F26B43"/>
          </p15:clr>
        </p15:guide>
        <p15:guide id="6" orient="horz" pos="232">
          <p15:clr>
            <a:srgbClr val="F26B43"/>
          </p15:clr>
        </p15:guide>
        <p15:guide id="7" orient="horz" pos="3770">
          <p15:clr>
            <a:srgbClr val="F26B43"/>
          </p15:clr>
        </p15:guide>
        <p15:guide id="8" orient="horz" pos="867">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hyperlink" Target="https://pubmed.ncbi.nlm.nih.gov/39757323/" TargetMode="Externa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hyperlink" Target="https://www.achondroplasia.expert/prescribing-information" TargetMode="External"/><Relationship Id="rId2" Type="http://schemas.openxmlformats.org/officeDocument/2006/relationships/hyperlink" Target="mailto:drugsafety@bmrn.com" TargetMode="External"/><Relationship Id="rId1" Type="http://schemas.openxmlformats.org/officeDocument/2006/relationships/slideLayout" Target="../slideLayouts/slideLayout2.xml"/><Relationship Id="rId4" Type="http://schemas.openxmlformats.org/officeDocument/2006/relationships/hyperlink" Target="https://www.achondroplasia.expert/terms-of-use" TargetMode="Externa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4.xml.rels><?xml version="1.0" encoding="UTF-8" standalone="yes"?>
<Relationships xmlns="http://schemas.openxmlformats.org/package/2006/relationships"><Relationship Id="rId8" Type="http://schemas.openxmlformats.org/officeDocument/2006/relationships/image" Target="../media/image4.svg"/><Relationship Id="rId13" Type="http://schemas.openxmlformats.org/officeDocument/2006/relationships/image" Target="../media/image9.png"/><Relationship Id="rId18" Type="http://schemas.openxmlformats.org/officeDocument/2006/relationships/image" Target="../media/image14.svg"/><Relationship Id="rId3" Type="http://schemas.openxmlformats.org/officeDocument/2006/relationships/diagramLayout" Target="../diagrams/layout2.xml"/><Relationship Id="rId7" Type="http://schemas.openxmlformats.org/officeDocument/2006/relationships/image" Target="../media/image3.png"/><Relationship Id="rId12" Type="http://schemas.openxmlformats.org/officeDocument/2006/relationships/image" Target="../media/image8.svg"/><Relationship Id="rId17" Type="http://schemas.openxmlformats.org/officeDocument/2006/relationships/image" Target="../media/image13.png"/><Relationship Id="rId2" Type="http://schemas.openxmlformats.org/officeDocument/2006/relationships/diagramData" Target="../diagrams/data2.xml"/><Relationship Id="rId16" Type="http://schemas.openxmlformats.org/officeDocument/2006/relationships/image" Target="../media/image12.svg"/><Relationship Id="rId1" Type="http://schemas.openxmlformats.org/officeDocument/2006/relationships/slideLayout" Target="../slideLayouts/slideLayout2.xml"/><Relationship Id="rId6" Type="http://schemas.microsoft.com/office/2007/relationships/diagramDrawing" Target="../diagrams/drawing2.xml"/><Relationship Id="rId11" Type="http://schemas.openxmlformats.org/officeDocument/2006/relationships/image" Target="../media/image7.png"/><Relationship Id="rId5" Type="http://schemas.openxmlformats.org/officeDocument/2006/relationships/diagramColors" Target="../diagrams/colors2.xml"/><Relationship Id="rId15" Type="http://schemas.openxmlformats.org/officeDocument/2006/relationships/image" Target="../media/image11.png"/><Relationship Id="rId10" Type="http://schemas.openxmlformats.org/officeDocument/2006/relationships/image" Target="../media/image6.svg"/><Relationship Id="rId4" Type="http://schemas.openxmlformats.org/officeDocument/2006/relationships/diagramQuickStyle" Target="../diagrams/quickStyle2.xml"/><Relationship Id="rId9" Type="http://schemas.openxmlformats.org/officeDocument/2006/relationships/image" Target="../media/image5.png"/><Relationship Id="rId14" Type="http://schemas.openxmlformats.org/officeDocument/2006/relationships/image" Target="../media/image10.svg"/></Relationships>
</file>

<file path=ppt/slides/_rels/slide5.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2.xml"/><Relationship Id="rId1" Type="http://schemas.openxmlformats.org/officeDocument/2006/relationships/slideLayout" Target="../slideLayouts/slideLayout3.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6.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3.xml"/><Relationship Id="rId1" Type="http://schemas.openxmlformats.org/officeDocument/2006/relationships/slideLayout" Target="../slideLayouts/slideLayout3.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3.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8.xml.rels><?xml version="1.0" encoding="UTF-8" standalone="yes"?>
<Relationships xmlns="http://schemas.openxmlformats.org/package/2006/relationships"><Relationship Id="rId3" Type="http://schemas.openxmlformats.org/officeDocument/2006/relationships/diagramData" Target="../diagrams/data6.xml"/><Relationship Id="rId7" Type="http://schemas.microsoft.com/office/2007/relationships/diagramDrawing" Target="../diagrams/drawing6.xml"/><Relationship Id="rId2" Type="http://schemas.openxmlformats.org/officeDocument/2006/relationships/notesSlide" Target="../notesSlides/notesSlide4.xml"/><Relationship Id="rId1" Type="http://schemas.openxmlformats.org/officeDocument/2006/relationships/slideLayout" Target="../slideLayouts/slideLayout3.xml"/><Relationship Id="rId6" Type="http://schemas.openxmlformats.org/officeDocument/2006/relationships/diagramColors" Target="../diagrams/colors6.xml"/><Relationship Id="rId5" Type="http://schemas.openxmlformats.org/officeDocument/2006/relationships/diagramQuickStyle" Target="../diagrams/quickStyle6.xml"/><Relationship Id="rId4" Type="http://schemas.openxmlformats.org/officeDocument/2006/relationships/diagramLayout" Target="../diagrams/layout6.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3.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F1025D5-6CB6-58F1-AFB1-01CC43C979F6}"/>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6F2F99A9-FFF0-7D22-FB83-6ECDFF4278E2}"/>
              </a:ext>
            </a:extLst>
          </p:cNvPr>
          <p:cNvSpPr>
            <a:spLocks noGrp="1"/>
          </p:cNvSpPr>
          <p:nvPr>
            <p:ph type="ctrTitle"/>
          </p:nvPr>
        </p:nvSpPr>
        <p:spPr/>
        <p:txBody>
          <a:bodyPr/>
          <a:lstStyle/>
          <a:p>
            <a:r>
              <a:rPr lang="en-GB" dirty="0"/>
              <a:t>International consensus guidelines on the implementation and monitoring of vosoritide</a:t>
            </a:r>
            <a:r>
              <a:rPr lang="en-GB" sz="3200" baseline="30000" dirty="0">
                <a:solidFill>
                  <a:srgbClr val="1A1919"/>
                </a:solidFill>
              </a:rPr>
              <a:t>▼</a:t>
            </a:r>
            <a:r>
              <a:rPr lang="en-GB" dirty="0"/>
              <a:t> therapy in individuals </a:t>
            </a:r>
            <a:br>
              <a:rPr lang="en-GB" dirty="0"/>
            </a:br>
            <a:r>
              <a:rPr lang="en-GB" dirty="0"/>
              <a:t>with achondroplasia</a:t>
            </a:r>
          </a:p>
        </p:txBody>
      </p:sp>
      <p:sp>
        <p:nvSpPr>
          <p:cNvPr id="3" name="Subtitle 2">
            <a:extLst>
              <a:ext uri="{FF2B5EF4-FFF2-40B4-BE49-F238E27FC236}">
                <a16:creationId xmlns:a16="http://schemas.microsoft.com/office/drawing/2014/main" id="{6D6321FD-564D-FB7C-D2FB-98A3A4ACAD19}"/>
              </a:ext>
            </a:extLst>
          </p:cNvPr>
          <p:cNvSpPr>
            <a:spLocks noGrp="1"/>
          </p:cNvSpPr>
          <p:nvPr>
            <p:ph type="subTitle" idx="1"/>
          </p:nvPr>
        </p:nvSpPr>
        <p:spPr/>
        <p:txBody>
          <a:bodyPr>
            <a:normAutofit fontScale="92500" lnSpcReduction="20000"/>
          </a:bodyPr>
          <a:lstStyle/>
          <a:p>
            <a:r>
              <a:rPr lang="en-GB" dirty="0"/>
              <a:t>Adapted from: Savarirayan R, Hoover-Fong J, Ozono K, Backeljauw P, Cormier-Daire V, DeAndrade K, Ireland P, Irving M, Llerena Junior J, Maghnie M, Menzel M, Merchant N, Mohnike K, Noval Iruretagoyena S, Okada K, Fredwall,S</a:t>
            </a:r>
            <a:br>
              <a:rPr lang="en-GB" dirty="0"/>
            </a:br>
            <a:br>
              <a:rPr lang="en-GB" dirty="0"/>
            </a:br>
            <a:r>
              <a:rPr lang="en-GB" dirty="0"/>
              <a:t>Nat Rev Endocrinol. 2025</a:t>
            </a:r>
          </a:p>
          <a:p>
            <a:r>
              <a:rPr lang="en-GB" dirty="0"/>
              <a:t>doi: 10.1038/s41574-024-01074-9.</a:t>
            </a:r>
          </a:p>
          <a:p>
            <a:r>
              <a:rPr lang="en-GB" dirty="0"/>
              <a:t>Epub ahead of print.</a:t>
            </a:r>
          </a:p>
        </p:txBody>
      </p:sp>
      <p:sp>
        <p:nvSpPr>
          <p:cNvPr id="6" name="TextBox 5">
            <a:extLst>
              <a:ext uri="{FF2B5EF4-FFF2-40B4-BE49-F238E27FC236}">
                <a16:creationId xmlns:a16="http://schemas.microsoft.com/office/drawing/2014/main" id="{6C8273F5-662E-5496-BC16-44A8FC5E2159}"/>
              </a:ext>
            </a:extLst>
          </p:cNvPr>
          <p:cNvSpPr txBox="1"/>
          <p:nvPr/>
        </p:nvSpPr>
        <p:spPr>
          <a:xfrm>
            <a:off x="1089173" y="5512986"/>
            <a:ext cx="10013655" cy="461665"/>
          </a:xfrm>
          <a:prstGeom prst="rect">
            <a:avLst/>
          </a:prstGeom>
          <a:noFill/>
        </p:spPr>
        <p:txBody>
          <a:bodyPr wrap="square">
            <a:spAutoFit/>
          </a:bodyPr>
          <a:lstStyle/>
          <a:p>
            <a:pPr algn="ctr"/>
            <a:r>
              <a:rPr lang="en-GB" sz="1200" b="0" i="0" u="none" strike="noStrike" baseline="0" dirty="0">
                <a:solidFill>
                  <a:schemeClr val="bg1"/>
                </a:solidFill>
                <a:latin typeface="Arial" panose="020B0604020202020204" pitchFamily="34" charset="0"/>
              </a:rPr>
              <a:t> </a:t>
            </a:r>
            <a:r>
              <a:rPr lang="en-GB" sz="1200" b="0" i="0" u="none" strike="noStrike" baseline="0" dirty="0">
                <a:latin typeface="Arial" panose="020B0604020202020204" pitchFamily="34" charset="0"/>
              </a:rPr>
              <a:t>▼</a:t>
            </a:r>
            <a:r>
              <a:rPr lang="en-GB" sz="1200" b="0" i="0" u="none" strike="noStrike" baseline="0" dirty="0">
                <a:solidFill>
                  <a:schemeClr val="bg1"/>
                </a:solidFill>
                <a:latin typeface="Arial" panose="020B0604020202020204" pitchFamily="34" charset="0"/>
              </a:rPr>
              <a:t>This medicinal product is subject to additional monitoring. This will allow quick identification of new safety information. </a:t>
            </a:r>
            <a:br>
              <a:rPr lang="en-GB" sz="1200" b="0" i="0" u="none" strike="noStrike" baseline="0" dirty="0">
                <a:solidFill>
                  <a:schemeClr val="bg1"/>
                </a:solidFill>
                <a:latin typeface="Arial" panose="020B0604020202020204" pitchFamily="34" charset="0"/>
              </a:rPr>
            </a:br>
            <a:r>
              <a:rPr lang="en-GB" sz="1200" b="0" i="0" u="none" strike="noStrike" baseline="0" dirty="0">
                <a:solidFill>
                  <a:schemeClr val="bg1"/>
                </a:solidFill>
                <a:latin typeface="Arial" panose="020B0604020202020204" pitchFamily="34" charset="0"/>
              </a:rPr>
              <a:t>Healthcare professionals are asked to report any suspected adverse reactions. The PI and AE reporting are available at the end of this slide deck.</a:t>
            </a:r>
            <a:endParaRPr lang="en-GB" sz="1200" dirty="0">
              <a:solidFill>
                <a:schemeClr val="bg1"/>
              </a:solidFill>
            </a:endParaRPr>
          </a:p>
        </p:txBody>
      </p:sp>
      <p:sp>
        <p:nvSpPr>
          <p:cNvPr id="7" name="TextBox 6">
            <a:extLst>
              <a:ext uri="{FF2B5EF4-FFF2-40B4-BE49-F238E27FC236}">
                <a16:creationId xmlns:a16="http://schemas.microsoft.com/office/drawing/2014/main" id="{2107D862-81A0-1009-09AE-287F9BFE8CED}"/>
              </a:ext>
            </a:extLst>
          </p:cNvPr>
          <p:cNvSpPr txBox="1"/>
          <p:nvPr/>
        </p:nvSpPr>
        <p:spPr>
          <a:xfrm>
            <a:off x="2527143" y="6134044"/>
            <a:ext cx="4127657" cy="600164"/>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1100" b="0" i="0" u="none" strike="noStrike" kern="1200" cap="none" spc="0" normalizeH="0" baseline="0" noProof="0" dirty="0">
                <a:ln>
                  <a:noFill/>
                </a:ln>
                <a:solidFill>
                  <a:srgbClr val="303030"/>
                </a:solidFill>
                <a:effectLst/>
                <a:uLnTx/>
                <a:uFillTx/>
                <a:latin typeface="Arial" panose="020B0604020202020204" pitchFamily="34" charset="0"/>
                <a:ea typeface="+mn-ea"/>
                <a:cs typeface="+mn-cs"/>
              </a:rPr>
              <a:t>Achondroplasia.expert is organised and funded by BioMarin. This material has been developed in conjunction with the Achondroplasia.expert Editorial Committee.</a:t>
            </a:r>
            <a:endParaRPr kumimoji="0" lang="en-US" sz="1100" b="0" i="0" u="none" strike="noStrike" kern="1200" cap="none" spc="0" normalizeH="0" baseline="0" noProof="0" dirty="0">
              <a:ln>
                <a:noFill/>
              </a:ln>
              <a:solidFill>
                <a:srgbClr val="274554">
                  <a:lumMod val="50000"/>
                </a:srgbClr>
              </a:solidFill>
              <a:effectLst/>
              <a:uLnTx/>
              <a:uFillTx/>
              <a:latin typeface="Arial" panose="020B0604020202020204" pitchFamily="34" charset="0"/>
              <a:ea typeface="+mn-ea"/>
              <a:cs typeface="Arial" panose="020B0604020202020204" pitchFamily="34" charset="0"/>
            </a:endParaRPr>
          </a:p>
        </p:txBody>
      </p:sp>
      <p:sp>
        <p:nvSpPr>
          <p:cNvPr id="8" name="TextBox 7">
            <a:extLst>
              <a:ext uri="{FF2B5EF4-FFF2-40B4-BE49-F238E27FC236}">
                <a16:creationId xmlns:a16="http://schemas.microsoft.com/office/drawing/2014/main" id="{5EF585A0-DF92-61B1-DD41-43D490B0F9C3}"/>
              </a:ext>
            </a:extLst>
          </p:cNvPr>
          <p:cNvSpPr txBox="1"/>
          <p:nvPr/>
        </p:nvSpPr>
        <p:spPr>
          <a:xfrm>
            <a:off x="6390167" y="6145953"/>
            <a:ext cx="3274678" cy="600164"/>
          </a:xfrm>
          <a:prstGeom prst="rect">
            <a:avLst/>
          </a:prstGeom>
          <a:noFill/>
        </p:spPr>
        <p:txBody>
          <a:bodyPr wrap="square" rtlCol="0">
            <a:spAutoFit/>
          </a:bodyPr>
          <a:lstStyle/>
          <a:p>
            <a:pPr marL="0" marR="0" lvl="0" indent="0" algn="r" defTabSz="4572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a:ln>
                  <a:noFill/>
                </a:ln>
                <a:solidFill>
                  <a:srgbClr val="274554">
                    <a:lumMod val="50000"/>
                  </a:srgbClr>
                </a:solidFill>
                <a:effectLst/>
                <a:uLnTx/>
                <a:uFillTx/>
                <a:latin typeface="Arial" panose="020B0604020202020204" pitchFamily="34" charset="0"/>
                <a:ea typeface="+mn-ea"/>
                <a:cs typeface="Arial" panose="020B0604020202020204" pitchFamily="34" charset="0"/>
              </a:rPr>
              <a:t>For Healthcare Professionals Only</a:t>
            </a:r>
            <a:br>
              <a:rPr kumimoji="0" lang="en-US" sz="1100" b="0" i="0" u="none" strike="noStrike" kern="1200" cap="none" spc="0" normalizeH="0" baseline="0" noProof="0" dirty="0">
                <a:ln>
                  <a:noFill/>
                </a:ln>
                <a:solidFill>
                  <a:srgbClr val="274554">
                    <a:lumMod val="50000"/>
                  </a:srgbClr>
                </a:solidFill>
                <a:effectLst/>
                <a:uLnTx/>
                <a:uFillTx/>
                <a:latin typeface="Arial" panose="020B0604020202020204" pitchFamily="34" charset="0"/>
                <a:ea typeface="+mn-ea"/>
                <a:cs typeface="Arial" panose="020B0604020202020204" pitchFamily="34" charset="0"/>
              </a:rPr>
            </a:br>
            <a:r>
              <a:rPr kumimoji="0" lang="en-US" sz="1100" b="0" i="0" u="none" strike="noStrike" kern="1200" cap="none" spc="0" normalizeH="0" baseline="0" noProof="0" dirty="0">
                <a:ln>
                  <a:noFill/>
                </a:ln>
                <a:solidFill>
                  <a:srgbClr val="274554">
                    <a:lumMod val="50000"/>
                  </a:srgbClr>
                </a:solidFill>
                <a:effectLst/>
                <a:uLnTx/>
                <a:uFillTx/>
                <a:latin typeface="Arial" panose="020B0604020202020204" pitchFamily="34" charset="0"/>
                <a:ea typeface="+mn-ea"/>
                <a:cs typeface="Arial" panose="020B0604020202020204" pitchFamily="34" charset="0"/>
              </a:rPr>
              <a:t>© 2025 BioMarin International Ltd.</a:t>
            </a:r>
            <a:br>
              <a:rPr kumimoji="0" lang="en-US" sz="1100" b="0" i="0" u="none" strike="noStrike" kern="1200" cap="none" spc="0" normalizeH="0" baseline="0" noProof="0" dirty="0">
                <a:ln>
                  <a:noFill/>
                </a:ln>
                <a:solidFill>
                  <a:srgbClr val="274554">
                    <a:lumMod val="50000"/>
                  </a:srgbClr>
                </a:solidFill>
                <a:effectLst/>
                <a:uLnTx/>
                <a:uFillTx/>
                <a:latin typeface="Arial" panose="020B0604020202020204" pitchFamily="34" charset="0"/>
                <a:ea typeface="+mn-ea"/>
                <a:cs typeface="Arial" panose="020B0604020202020204" pitchFamily="34" charset="0"/>
              </a:rPr>
            </a:br>
            <a:r>
              <a:rPr kumimoji="0" lang="en-US" sz="1100" b="0" i="0" u="none" strike="noStrike" kern="1200" cap="none" spc="0" normalizeH="0" baseline="0" noProof="0" dirty="0">
                <a:ln>
                  <a:noFill/>
                </a:ln>
                <a:solidFill>
                  <a:srgbClr val="274554">
                    <a:lumMod val="50000"/>
                  </a:srgbClr>
                </a:solidFill>
                <a:effectLst/>
                <a:uLnTx/>
                <a:uFillTx/>
                <a:latin typeface="Arial" panose="020B0604020202020204" pitchFamily="34" charset="0"/>
                <a:ea typeface="+mn-ea"/>
                <a:cs typeface="Arial" panose="020B0604020202020204" pitchFamily="34" charset="0"/>
              </a:rPr>
              <a:t>All Rights </a:t>
            </a:r>
            <a:r>
              <a:rPr lang="en-US" sz="1100" dirty="0">
                <a:solidFill>
                  <a:srgbClr val="274554">
                    <a:lumMod val="50000"/>
                  </a:srgbClr>
                </a:solidFill>
                <a:latin typeface="Arial" panose="020B0604020202020204" pitchFamily="34" charset="0"/>
                <a:cs typeface="Arial" panose="020B0604020202020204" pitchFamily="34" charset="0"/>
              </a:rPr>
              <a:t>Reserved. </a:t>
            </a:r>
            <a:r>
              <a:rPr lang="en-GB" sz="1100" dirty="0"/>
              <a:t>EUCAN-VOX-00859 </a:t>
            </a:r>
            <a:r>
              <a:rPr lang="en-GB" sz="1100" dirty="0">
                <a:solidFill>
                  <a:srgbClr val="274554">
                    <a:lumMod val="50000"/>
                  </a:srgbClr>
                </a:solidFill>
                <a:latin typeface="Arial" panose="020B0604020202020204" pitchFamily="34" charset="0"/>
                <a:cs typeface="Arial" panose="020B0604020202020204" pitchFamily="34" charset="0"/>
              </a:rPr>
              <a:t>01/25</a:t>
            </a:r>
            <a:endParaRPr lang="en-US" sz="1100" dirty="0">
              <a:solidFill>
                <a:srgbClr val="274554">
                  <a:lumMod val="50000"/>
                </a:srgbClr>
              </a:solidFill>
              <a:latin typeface="Arial" panose="020B0604020202020204" pitchFamily="34" charset="0"/>
              <a:cs typeface="Arial" panose="020B0604020202020204" pitchFamily="34" charset="0"/>
            </a:endParaRPr>
          </a:p>
        </p:txBody>
      </p:sp>
      <p:pic>
        <p:nvPicPr>
          <p:cNvPr id="9" name="Picture 8">
            <a:extLst>
              <a:ext uri="{FF2B5EF4-FFF2-40B4-BE49-F238E27FC236}">
                <a16:creationId xmlns:a16="http://schemas.microsoft.com/office/drawing/2014/main" id="{9E06BD90-4A12-7A1D-8222-2E537E4A86E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95337" y="6324023"/>
            <a:ext cx="1669349" cy="244024"/>
          </a:xfrm>
          <a:prstGeom prst="rect">
            <a:avLst/>
          </a:prstGeom>
        </p:spPr>
      </p:pic>
    </p:spTree>
    <p:extLst>
      <p:ext uri="{BB962C8B-B14F-4D97-AF65-F5344CB8AC3E}">
        <p14:creationId xmlns:p14="http://schemas.microsoft.com/office/powerpoint/2010/main" val="140155305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64FE5E-4CFA-C1FD-83BF-CA333F595681}"/>
              </a:ext>
            </a:extLst>
          </p:cNvPr>
          <p:cNvSpPr>
            <a:spLocks noGrp="1"/>
          </p:cNvSpPr>
          <p:nvPr>
            <p:ph type="title"/>
          </p:nvPr>
        </p:nvSpPr>
        <p:spPr/>
        <p:txBody>
          <a:bodyPr/>
          <a:lstStyle/>
          <a:p>
            <a:r>
              <a:rPr lang="en-GB" dirty="0"/>
              <a:t>Conclusions</a:t>
            </a:r>
          </a:p>
        </p:txBody>
      </p:sp>
      <p:sp>
        <p:nvSpPr>
          <p:cNvPr id="3" name="Content Placeholder 2">
            <a:extLst>
              <a:ext uri="{FF2B5EF4-FFF2-40B4-BE49-F238E27FC236}">
                <a16:creationId xmlns:a16="http://schemas.microsoft.com/office/drawing/2014/main" id="{4B7B7429-6A37-CE50-B1C2-05D36A2F7472}"/>
              </a:ext>
            </a:extLst>
          </p:cNvPr>
          <p:cNvSpPr>
            <a:spLocks noGrp="1"/>
          </p:cNvSpPr>
          <p:nvPr>
            <p:ph idx="1"/>
          </p:nvPr>
        </p:nvSpPr>
        <p:spPr/>
        <p:txBody>
          <a:bodyPr>
            <a:normAutofit fontScale="85000" lnSpcReduction="20000"/>
          </a:bodyPr>
          <a:lstStyle/>
          <a:p>
            <a:r>
              <a:rPr lang="en-GB" dirty="0"/>
              <a:t>These statements provide recommendations across the treatment pathway, from starting treatment with vosoritide through ongoing monitoring and evaluation, to stopping vosoritide and ongoing monitoring following cessation</a:t>
            </a:r>
          </a:p>
          <a:p>
            <a:r>
              <a:rPr lang="en-GB" dirty="0"/>
              <a:t>Full statements are available within the publication at the following link: </a:t>
            </a:r>
            <a:r>
              <a:rPr lang="en-GB" dirty="0">
                <a:solidFill>
                  <a:schemeClr val="accent4"/>
                </a:solidFill>
                <a:hlinkClick r:id="rId2">
                  <a:extLst>
                    <a:ext uri="{A12FA001-AC4F-418D-AE19-62706E023703}">
                      <ahyp:hlinkClr xmlns:ahyp="http://schemas.microsoft.com/office/drawing/2018/hyperlinkcolor" val="tx"/>
                    </a:ext>
                  </a:extLst>
                </a:hlinkClick>
              </a:rPr>
              <a:t>https://pubmed.ncbi.nlm.nih.gov/39757323/</a:t>
            </a:r>
            <a:endParaRPr lang="en-GB" dirty="0">
              <a:solidFill>
                <a:schemeClr val="accent4"/>
              </a:solidFill>
            </a:endParaRPr>
          </a:p>
          <a:p>
            <a:r>
              <a:rPr lang="en-GB" dirty="0"/>
              <a:t>There were notable strengths to the study carried out to establish these guidelines</a:t>
            </a:r>
          </a:p>
          <a:p>
            <a:pPr lvl="1"/>
            <a:r>
              <a:rPr lang="en-GB" dirty="0"/>
              <a:t>GDG members were systematically selected, resulting in a highly experienced GDG</a:t>
            </a:r>
          </a:p>
          <a:p>
            <a:pPr lvl="1"/>
            <a:r>
              <a:rPr lang="en-GB" dirty="0"/>
              <a:t>Holistic perspective of GDG achieved through the inclusion of a wide range of specialists and PAG representatives</a:t>
            </a:r>
          </a:p>
          <a:p>
            <a:pPr lvl="1"/>
            <a:r>
              <a:rPr lang="en-GB" dirty="0"/>
              <a:t>Consensus for guidelines was achieved using the widely accepted Delphi approach</a:t>
            </a:r>
          </a:p>
          <a:p>
            <a:r>
              <a:rPr lang="en-GB" dirty="0"/>
              <a:t>While these guidelines provide guidance for vosoritide treatment, there are several limitations</a:t>
            </a:r>
          </a:p>
          <a:p>
            <a:pPr lvl="1"/>
            <a:r>
              <a:rPr lang="en-GB" dirty="0"/>
              <a:t>Guidelines are indented for international use, however there was a limited geographical spread among the GDG due to requirement for experience with targeted ACH</a:t>
            </a:r>
          </a:p>
          <a:p>
            <a:pPr lvl="1"/>
            <a:r>
              <a:rPr lang="en-GB" dirty="0"/>
              <a:t>No SLR was conducted due to the availability of several recent ACH SLRs and the intention to focus on practical guidance based on expert experience</a:t>
            </a:r>
          </a:p>
          <a:p>
            <a:pPr lvl="1"/>
            <a:r>
              <a:rPr lang="en-GB" dirty="0"/>
              <a:t>Limited published evidence was available to support individual recommendations</a:t>
            </a:r>
          </a:p>
        </p:txBody>
      </p:sp>
      <p:sp>
        <p:nvSpPr>
          <p:cNvPr id="4" name="Footer Placeholder 3">
            <a:extLst>
              <a:ext uri="{FF2B5EF4-FFF2-40B4-BE49-F238E27FC236}">
                <a16:creationId xmlns:a16="http://schemas.microsoft.com/office/drawing/2014/main" id="{231B2C6A-1234-F0E3-BD1D-5BD7C23521BE}"/>
              </a:ext>
            </a:extLst>
          </p:cNvPr>
          <p:cNvSpPr>
            <a:spLocks noGrp="1"/>
          </p:cNvSpPr>
          <p:nvPr>
            <p:ph type="ftr" sz="quarter" idx="11"/>
          </p:nvPr>
        </p:nvSpPr>
        <p:spPr/>
        <p:txBody>
          <a:bodyPr/>
          <a:lstStyle/>
          <a:p>
            <a:r>
              <a:rPr lang="en-GB" dirty="0"/>
              <a:t>ACH, achondroplasia; GDG, guideline development group; PAG, patient advocate group; SLR, systematic literature review.</a:t>
            </a:r>
            <a:br>
              <a:rPr lang="en-GB" dirty="0"/>
            </a:br>
            <a:r>
              <a:rPr lang="en-GB" dirty="0"/>
              <a:t>Savarirayan R, et al. Nat Rev Endocrinol. 2025. doi: 10.1038/s41574-024-01074-9. Epub ahead of print.</a:t>
            </a:r>
          </a:p>
        </p:txBody>
      </p:sp>
      <p:sp>
        <p:nvSpPr>
          <p:cNvPr id="5" name="Content Placeholder 4">
            <a:extLst>
              <a:ext uri="{FF2B5EF4-FFF2-40B4-BE49-F238E27FC236}">
                <a16:creationId xmlns:a16="http://schemas.microsoft.com/office/drawing/2014/main" id="{C68BD25F-18C6-8FE8-C036-2C3CB6901853}"/>
              </a:ext>
            </a:extLst>
          </p:cNvPr>
          <p:cNvSpPr>
            <a:spLocks noGrp="1"/>
          </p:cNvSpPr>
          <p:nvPr>
            <p:ph sz="quarter" idx="12"/>
          </p:nvPr>
        </p:nvSpPr>
        <p:spPr/>
        <p:txBody>
          <a:bodyPr/>
          <a:lstStyle/>
          <a:p>
            <a:r>
              <a:rPr lang="en-GB" dirty="0"/>
              <a:t>This is the first set of guidelines for vosoritide in the treatment of achondroplasia and should support the administration of vosoritide in clinical practice</a:t>
            </a:r>
          </a:p>
        </p:txBody>
      </p:sp>
    </p:spTree>
    <p:extLst>
      <p:ext uri="{BB962C8B-B14F-4D97-AF65-F5344CB8AC3E}">
        <p14:creationId xmlns:p14="http://schemas.microsoft.com/office/powerpoint/2010/main" val="202951540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FF0F6D51-D6BE-4DDA-9685-6AB8FD9E6AF0}"/>
              </a:ext>
            </a:extLst>
          </p:cNvPr>
          <p:cNvSpPr>
            <a:spLocks noGrp="1"/>
          </p:cNvSpPr>
          <p:nvPr>
            <p:ph type="ctrTitle"/>
          </p:nvPr>
        </p:nvSpPr>
        <p:spPr/>
        <p:txBody>
          <a:bodyPr/>
          <a:lstStyle/>
          <a:p>
            <a:r>
              <a:rPr lang="en-GB" dirty="0"/>
              <a:t>ACH.expert VOXZOGO</a:t>
            </a:r>
            <a:r>
              <a:rPr lang="en-GB" baseline="30000" dirty="0">
                <a:sym typeface="Symbol" panose="05050102010706020507" pitchFamily="18" charset="2"/>
              </a:rPr>
              <a:t></a:t>
            </a:r>
            <a:r>
              <a:rPr lang="en-GB" sz="3200" baseline="30000" dirty="0">
                <a:solidFill>
                  <a:srgbClr val="1A1919"/>
                </a:solidFill>
              </a:rPr>
              <a:t>▼</a:t>
            </a:r>
            <a:r>
              <a:rPr lang="en-GB" dirty="0">
                <a:solidFill>
                  <a:srgbClr val="1A1919"/>
                </a:solidFill>
              </a:rPr>
              <a:t> </a:t>
            </a:r>
            <a:r>
              <a:rPr lang="en-GB" dirty="0"/>
              <a:t>(vosoritide) </a:t>
            </a:r>
            <a:br>
              <a:rPr lang="en-GB" b="0" i="0" dirty="0">
                <a:solidFill>
                  <a:srgbClr val="1A1919"/>
                </a:solidFill>
                <a:effectLst/>
              </a:rPr>
            </a:br>
            <a:r>
              <a:rPr lang="en-GB" dirty="0"/>
              <a:t> Prescribing Information Slide</a:t>
            </a:r>
          </a:p>
        </p:txBody>
      </p:sp>
      <p:sp>
        <p:nvSpPr>
          <p:cNvPr id="9" name="TextBox 8">
            <a:extLst>
              <a:ext uri="{FF2B5EF4-FFF2-40B4-BE49-F238E27FC236}">
                <a16:creationId xmlns:a16="http://schemas.microsoft.com/office/drawing/2014/main" id="{9B570AEE-13CD-D18C-54B8-04B92F1D6590}"/>
              </a:ext>
            </a:extLst>
          </p:cNvPr>
          <p:cNvSpPr txBox="1"/>
          <p:nvPr/>
        </p:nvSpPr>
        <p:spPr>
          <a:xfrm>
            <a:off x="1089173" y="5312961"/>
            <a:ext cx="10013655" cy="666849"/>
          </a:xfrm>
          <a:prstGeom prst="rect">
            <a:avLst/>
          </a:prstGeom>
          <a:noFill/>
        </p:spPr>
        <p:txBody>
          <a:bodyPr wrap="square">
            <a:spAutoFit/>
          </a:bodyPr>
          <a:lstStyle/>
          <a:p>
            <a:pPr algn="ctr"/>
            <a:r>
              <a:rPr lang="en-GB" sz="1200" b="0" i="0" u="none" strike="noStrike" baseline="0" dirty="0">
                <a:solidFill>
                  <a:schemeClr val="bg1"/>
                </a:solidFill>
                <a:latin typeface="Arial" panose="020B0604020202020204" pitchFamily="34" charset="0"/>
              </a:rPr>
              <a:t> </a:t>
            </a:r>
            <a:r>
              <a:rPr lang="en-GB" sz="1200" b="0" i="0" u="none" strike="noStrike" baseline="0" dirty="0">
                <a:latin typeface="Arial" panose="020B0604020202020204" pitchFamily="34" charset="0"/>
              </a:rPr>
              <a:t>▼</a:t>
            </a:r>
            <a:r>
              <a:rPr lang="en-GB" sz="1200" b="0" i="0" u="none" strike="noStrike" baseline="0" dirty="0">
                <a:solidFill>
                  <a:schemeClr val="bg1"/>
                </a:solidFill>
                <a:latin typeface="Arial" panose="020B0604020202020204" pitchFamily="34" charset="0"/>
              </a:rPr>
              <a:t>VOXZOGO</a:t>
            </a:r>
            <a:r>
              <a:rPr lang="en-GB" sz="1200" baseline="30000" dirty="0">
                <a:solidFill>
                  <a:schemeClr val="bg1"/>
                </a:solidFill>
                <a:sym typeface="Symbol" panose="05050102010706020507" pitchFamily="18" charset="2"/>
              </a:rPr>
              <a:t></a:t>
            </a:r>
            <a:r>
              <a:rPr lang="en-GB" sz="1200" b="0" i="0" u="none" strike="noStrike" baseline="0" dirty="0">
                <a:solidFill>
                  <a:schemeClr val="bg1"/>
                </a:solidFill>
                <a:latin typeface="Arial" panose="020B0604020202020204" pitchFamily="34" charset="0"/>
              </a:rPr>
              <a:t> is indicated for the treatment of achondroplasia in patients 4 months of age and older whose epiphyses are not closed. The diagnosis of achondroplasia should be confirmed by appropriate genetic testing.This medicinal product is subject to additional monitoring. This will allow quick identification of new safety information. Healthcare professionals are asked to report any suspected adverse reactions.</a:t>
            </a:r>
            <a:endParaRPr lang="en-GB" sz="1200" dirty="0">
              <a:solidFill>
                <a:schemeClr val="bg1"/>
              </a:solidFill>
            </a:endParaRPr>
          </a:p>
        </p:txBody>
      </p:sp>
    </p:spTree>
    <p:extLst>
      <p:ext uri="{BB962C8B-B14F-4D97-AF65-F5344CB8AC3E}">
        <p14:creationId xmlns:p14="http://schemas.microsoft.com/office/powerpoint/2010/main" val="314202708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58E4CF-557F-9279-C87A-374AACE218A9}"/>
              </a:ext>
            </a:extLst>
          </p:cNvPr>
          <p:cNvSpPr>
            <a:spLocks noGrp="1"/>
          </p:cNvSpPr>
          <p:nvPr>
            <p:ph type="title"/>
          </p:nvPr>
        </p:nvSpPr>
        <p:spPr/>
        <p:txBody>
          <a:bodyPr/>
          <a:lstStyle/>
          <a:p>
            <a:r>
              <a:rPr lang="en-GB" dirty="0"/>
              <a:t>VOXZOGO</a:t>
            </a:r>
            <a:r>
              <a:rPr lang="en-GB" b="1" baseline="30000" dirty="0">
                <a:solidFill>
                  <a:schemeClr val="bg1"/>
                </a:solidFill>
                <a:effectLst/>
                <a:latin typeface="Symbol" panose="05050102010706020507" pitchFamily="18" charset="2"/>
                <a:ea typeface="Calibri" panose="020F0502020204030204" pitchFamily="34" charset="0"/>
                <a:cs typeface="Calibri" panose="020F0502020204030204" pitchFamily="34" charset="0"/>
              </a:rPr>
              <a:t>Ò</a:t>
            </a:r>
            <a:r>
              <a:rPr lang="en-GB" sz="3200" baseline="30000" dirty="0">
                <a:solidFill>
                  <a:schemeClr val="tx1"/>
                </a:solidFill>
              </a:rPr>
              <a:t>▼</a:t>
            </a:r>
            <a:r>
              <a:rPr lang="en-GB" dirty="0"/>
              <a:t> (vosoritide) Prescribing Information</a:t>
            </a:r>
          </a:p>
        </p:txBody>
      </p:sp>
      <p:sp>
        <p:nvSpPr>
          <p:cNvPr id="3" name="Content Placeholder 2">
            <a:extLst>
              <a:ext uri="{FF2B5EF4-FFF2-40B4-BE49-F238E27FC236}">
                <a16:creationId xmlns:a16="http://schemas.microsoft.com/office/drawing/2014/main" id="{5B109858-B86C-15F9-842B-2AB8EDC40E52}"/>
              </a:ext>
            </a:extLst>
          </p:cNvPr>
          <p:cNvSpPr>
            <a:spLocks noGrp="1"/>
          </p:cNvSpPr>
          <p:nvPr>
            <p:ph idx="1"/>
          </p:nvPr>
        </p:nvSpPr>
        <p:spPr/>
        <p:txBody>
          <a:bodyPr/>
          <a:lstStyle/>
          <a:p>
            <a:r>
              <a:rPr lang="en-GB" b="0" i="0" dirty="0">
                <a:solidFill>
                  <a:srgbClr val="1A1919"/>
                </a:solidFill>
                <a:effectLst/>
              </a:rPr>
              <a:t>Achondroplasia.expert may contain promotional material on BioMarin products, which is displayed based on the prescribing information approved by the European Medicines Agency – EMA</a:t>
            </a:r>
          </a:p>
          <a:p>
            <a:r>
              <a:rPr lang="en-GB" b="0" i="0" dirty="0">
                <a:solidFill>
                  <a:srgbClr val="1A1919"/>
                </a:solidFill>
                <a:effectLst/>
              </a:rPr>
              <a:t>Adverse Events should be reported to </a:t>
            </a:r>
            <a:r>
              <a:rPr lang="en-GB" b="0" i="0" dirty="0">
                <a:solidFill>
                  <a:schemeClr val="accent4"/>
                </a:solidFill>
                <a:effectLst/>
                <a:hlinkClick r:id="rId2">
                  <a:extLst>
                    <a:ext uri="{A12FA001-AC4F-418D-AE19-62706E023703}">
                      <ahyp:hlinkClr xmlns:ahyp="http://schemas.microsoft.com/office/drawing/2018/hyperlinkcolor" val="tx"/>
                    </a:ext>
                  </a:extLst>
                </a:hlinkClick>
              </a:rPr>
              <a:t>drugsafety@bmrn.com</a:t>
            </a:r>
            <a:r>
              <a:rPr lang="en-GB" b="0" i="0" dirty="0">
                <a:solidFill>
                  <a:schemeClr val="accent4"/>
                </a:solidFill>
                <a:effectLst/>
              </a:rPr>
              <a:t> </a:t>
            </a:r>
          </a:p>
          <a:p>
            <a:pPr marL="0" indent="0">
              <a:buNone/>
            </a:pPr>
            <a:endParaRPr lang="en-GB" b="0" i="0" dirty="0">
              <a:solidFill>
                <a:srgbClr val="1A1919"/>
              </a:solidFill>
              <a:effectLst/>
            </a:endParaRPr>
          </a:p>
          <a:p>
            <a:pPr marL="0" indent="0">
              <a:buNone/>
            </a:pPr>
            <a:r>
              <a:rPr lang="en-GB" b="1" dirty="0">
                <a:solidFill>
                  <a:srgbClr val="1A1919"/>
                </a:solidFill>
              </a:rPr>
              <a:t>Access the latest API: VOXZOGO</a:t>
            </a:r>
            <a:r>
              <a:rPr lang="en-GB" b="1" baseline="30000" dirty="0">
                <a:solidFill>
                  <a:schemeClr val="tx1"/>
                </a:solidFill>
                <a:effectLst/>
                <a:latin typeface="Symbol" panose="05050102010706020507" pitchFamily="18" charset="2"/>
                <a:ea typeface="Calibri" panose="020F0502020204030204" pitchFamily="34" charset="0"/>
                <a:cs typeface="Calibri" panose="020F0502020204030204" pitchFamily="34" charset="0"/>
              </a:rPr>
              <a:t>Ò</a:t>
            </a:r>
            <a:r>
              <a:rPr lang="en-GB" b="1" dirty="0">
                <a:solidFill>
                  <a:srgbClr val="1A1919"/>
                </a:solidFill>
              </a:rPr>
              <a:t> (vosoritide</a:t>
            </a:r>
            <a:r>
              <a:rPr lang="en-GB" dirty="0">
                <a:solidFill>
                  <a:srgbClr val="1A1919"/>
                </a:solidFill>
              </a:rPr>
              <a:t>) </a:t>
            </a:r>
            <a:endParaRPr lang="en-GB" b="0" i="0" dirty="0">
              <a:solidFill>
                <a:srgbClr val="1A1919"/>
              </a:solidFill>
              <a:effectLst/>
            </a:endParaRPr>
          </a:p>
          <a:p>
            <a:r>
              <a:rPr lang="en-GB" dirty="0"/>
              <a:t>Within your downloaded Zip File, you will find a copy of the latest Prescribing Information </a:t>
            </a:r>
          </a:p>
          <a:p>
            <a:pPr lvl="1"/>
            <a:r>
              <a:rPr lang="en-GB" dirty="0">
                <a:solidFill>
                  <a:schemeClr val="tx1"/>
                </a:solidFill>
              </a:rPr>
              <a:t>The latest API can also be accessed on </a:t>
            </a:r>
            <a:r>
              <a:rPr lang="en-GB" b="1" dirty="0">
                <a:solidFill>
                  <a:srgbClr val="FFC000"/>
                </a:solidFill>
                <a:hlinkClick r:id="rId3">
                  <a:extLst>
                    <a:ext uri="{A12FA001-AC4F-418D-AE19-62706E023703}">
                      <ahyp:hlinkClr xmlns:ahyp="http://schemas.microsoft.com/office/drawing/2018/hyperlinkcolor" val="tx"/>
                    </a:ext>
                  </a:extLst>
                </a:hlinkClick>
              </a:rPr>
              <a:t>Achondroplasia.expert – Prescribing Information</a:t>
            </a:r>
            <a:endParaRPr lang="en-GB" b="1" dirty="0">
              <a:solidFill>
                <a:srgbClr val="FFC000"/>
              </a:solidFill>
            </a:endParaRPr>
          </a:p>
          <a:p>
            <a:pPr lvl="1"/>
            <a:r>
              <a:rPr lang="en-GB" dirty="0">
                <a:solidFill>
                  <a:schemeClr val="tx1"/>
                </a:solidFill>
              </a:rPr>
              <a:t>The prescribing information must form part of the promotional material and must not be separate from it</a:t>
            </a:r>
          </a:p>
          <a:p>
            <a:r>
              <a:rPr lang="en-GB" dirty="0"/>
              <a:t>Achondroplasia.expert </a:t>
            </a:r>
            <a:r>
              <a:rPr lang="en-GB" b="1" dirty="0">
                <a:solidFill>
                  <a:srgbClr val="FFC000"/>
                </a:solidFill>
                <a:hlinkClick r:id="rId4">
                  <a:extLst>
                    <a:ext uri="{A12FA001-AC4F-418D-AE19-62706E023703}">
                      <ahyp:hlinkClr xmlns:ahyp="http://schemas.microsoft.com/office/drawing/2018/hyperlinkcolor" val="tx"/>
                    </a:ext>
                  </a:extLst>
                </a:hlinkClick>
              </a:rPr>
              <a:t>Terms and Conditions</a:t>
            </a:r>
            <a:endParaRPr lang="en-GB" b="1" dirty="0">
              <a:solidFill>
                <a:srgbClr val="FFC000"/>
              </a:solidFill>
            </a:endParaRPr>
          </a:p>
          <a:p>
            <a:endParaRPr lang="en-GB" dirty="0"/>
          </a:p>
        </p:txBody>
      </p:sp>
      <p:sp>
        <p:nvSpPr>
          <p:cNvPr id="4" name="Footer Placeholder 3">
            <a:extLst>
              <a:ext uri="{FF2B5EF4-FFF2-40B4-BE49-F238E27FC236}">
                <a16:creationId xmlns:a16="http://schemas.microsoft.com/office/drawing/2014/main" id="{892902D7-40CD-BB7B-7CDE-EB3B426D7BF6}"/>
              </a:ext>
            </a:extLst>
          </p:cNvPr>
          <p:cNvSpPr>
            <a:spLocks noGrp="1"/>
          </p:cNvSpPr>
          <p:nvPr>
            <p:ph type="ftr" sz="quarter" idx="11"/>
          </p:nvPr>
        </p:nvSpPr>
        <p:spPr/>
        <p:txBody>
          <a:bodyPr/>
          <a:lstStyle/>
          <a:p>
            <a:r>
              <a:rPr lang="en-GB" sz="1000" b="0" i="0" u="none" strike="noStrike" baseline="0" dirty="0">
                <a:latin typeface="Arial" panose="020B0604020202020204" pitchFamily="34" charset="0"/>
              </a:rPr>
              <a:t>▼</a:t>
            </a:r>
            <a:r>
              <a:rPr lang="en-GB" sz="1000" b="0" i="0" u="none" strike="noStrike" baseline="0" dirty="0">
                <a:solidFill>
                  <a:schemeClr val="tx2"/>
                </a:solidFill>
                <a:latin typeface="Arial" panose="020B0604020202020204" pitchFamily="34" charset="0"/>
              </a:rPr>
              <a:t>This medicinal product is subject to additional monitoring. This will allow quick identification of new safety information. </a:t>
            </a:r>
            <a:br>
              <a:rPr lang="en-GB" sz="1000" b="0" i="0" u="none" strike="noStrike" baseline="0" dirty="0">
                <a:solidFill>
                  <a:schemeClr val="tx2"/>
                </a:solidFill>
                <a:latin typeface="Arial" panose="020B0604020202020204" pitchFamily="34" charset="0"/>
              </a:rPr>
            </a:br>
            <a:r>
              <a:rPr lang="en-GB" sz="1000" b="0" i="0" u="none" strike="noStrike" baseline="0" dirty="0">
                <a:solidFill>
                  <a:schemeClr val="tx2"/>
                </a:solidFill>
                <a:latin typeface="Arial" panose="020B0604020202020204" pitchFamily="34" charset="0"/>
              </a:rPr>
              <a:t>Healthcare professionals are asked to report any suspected adverse reactions.</a:t>
            </a:r>
            <a:endParaRPr lang="en-GB" dirty="0"/>
          </a:p>
        </p:txBody>
      </p:sp>
    </p:spTree>
    <p:extLst>
      <p:ext uri="{BB962C8B-B14F-4D97-AF65-F5344CB8AC3E}">
        <p14:creationId xmlns:p14="http://schemas.microsoft.com/office/powerpoint/2010/main" val="255605867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4A5E2B-DD8A-EC7E-87EB-65E8E5A21617}"/>
              </a:ext>
            </a:extLst>
          </p:cNvPr>
          <p:cNvSpPr>
            <a:spLocks noGrp="1"/>
          </p:cNvSpPr>
          <p:nvPr>
            <p:ph type="title"/>
          </p:nvPr>
        </p:nvSpPr>
        <p:spPr>
          <a:xfrm>
            <a:off x="696000" y="360000"/>
            <a:ext cx="10800000" cy="1008000"/>
          </a:xfrm>
        </p:spPr>
        <p:txBody>
          <a:bodyPr/>
          <a:lstStyle/>
          <a:p>
            <a:r>
              <a:rPr lang="en-GB" dirty="0"/>
              <a:t>Background</a:t>
            </a:r>
          </a:p>
        </p:txBody>
      </p:sp>
      <p:sp>
        <p:nvSpPr>
          <p:cNvPr id="8" name="Content Placeholder 7">
            <a:extLst>
              <a:ext uri="{FF2B5EF4-FFF2-40B4-BE49-F238E27FC236}">
                <a16:creationId xmlns:a16="http://schemas.microsoft.com/office/drawing/2014/main" id="{2A11C8D3-627B-06CE-83FE-3F0402679D86}"/>
              </a:ext>
            </a:extLst>
          </p:cNvPr>
          <p:cNvSpPr>
            <a:spLocks noGrp="1"/>
          </p:cNvSpPr>
          <p:nvPr>
            <p:ph idx="1"/>
          </p:nvPr>
        </p:nvSpPr>
        <p:spPr>
          <a:xfrm>
            <a:off x="696000" y="1449390"/>
            <a:ext cx="10800000" cy="4535486"/>
          </a:xfrm>
        </p:spPr>
        <p:txBody>
          <a:bodyPr>
            <a:normAutofit fontScale="92500" lnSpcReduction="10000"/>
          </a:bodyPr>
          <a:lstStyle/>
          <a:p>
            <a:r>
              <a:rPr lang="en-GB" dirty="0"/>
              <a:t>ACH guidelines have focused on symptomatic management, with therapeutic options to increase height restricted to </a:t>
            </a:r>
          </a:p>
          <a:p>
            <a:pPr lvl="1"/>
            <a:r>
              <a:rPr lang="en-GB" dirty="0"/>
              <a:t>Growth hormone therapy, where approved</a:t>
            </a:r>
            <a:r>
              <a:rPr lang="en-GB" baseline="30000" dirty="0"/>
              <a:t>1–6</a:t>
            </a:r>
            <a:r>
              <a:rPr lang="en-GB" dirty="0"/>
              <a:t> </a:t>
            </a:r>
          </a:p>
          <a:p>
            <a:pPr lvl="1"/>
            <a:r>
              <a:rPr lang="en-GB" dirty="0"/>
              <a:t>Surgical limb lengthening, with a high risk of complications</a:t>
            </a:r>
            <a:r>
              <a:rPr lang="en-GB" baseline="30000" dirty="0"/>
              <a:t>7–11</a:t>
            </a:r>
          </a:p>
          <a:p>
            <a:r>
              <a:rPr lang="en-GB" dirty="0"/>
              <a:t>Approved for commercial use in 2021, vosoritide is the first pharmacological, precision treatment for ACH</a:t>
            </a:r>
          </a:p>
          <a:p>
            <a:pPr lvl="1"/>
            <a:r>
              <a:rPr lang="en-GB" dirty="0"/>
              <a:t>From birth in Australia, Japan and USA</a:t>
            </a:r>
          </a:p>
          <a:p>
            <a:pPr lvl="1"/>
            <a:r>
              <a:rPr lang="en-GB" dirty="0"/>
              <a:t>From 4 months of age in Europe</a:t>
            </a:r>
          </a:p>
          <a:p>
            <a:r>
              <a:rPr lang="en-GB" dirty="0"/>
              <a:t>With vosoritide now being prescribed by clinicians worldwide, there is a need for </a:t>
            </a:r>
            <a:br>
              <a:rPr lang="en-GB" dirty="0"/>
            </a:br>
            <a:r>
              <a:rPr lang="en-GB" dirty="0"/>
              <a:t>treatment-specific guidelines that complement existing management guidelines</a:t>
            </a:r>
          </a:p>
          <a:p>
            <a:r>
              <a:rPr lang="en-GB" dirty="0"/>
              <a:t>Early real-world experience in clinical practice provided a framework for the development of such specific guidelines</a:t>
            </a:r>
            <a:r>
              <a:rPr lang="en-GB" baseline="30000" dirty="0"/>
              <a:t>12</a:t>
            </a:r>
          </a:p>
          <a:p>
            <a:r>
              <a:rPr lang="en-GB" dirty="0"/>
              <a:t>The guidelines presented here aim to provide practical guidance for professionals and health services worldwide on the use of vosoritide the treatment of achondroplasia</a:t>
            </a:r>
          </a:p>
          <a:p>
            <a:endParaRPr lang="en-GB" dirty="0"/>
          </a:p>
        </p:txBody>
      </p:sp>
      <p:sp>
        <p:nvSpPr>
          <p:cNvPr id="4" name="Footer Placeholder 3">
            <a:extLst>
              <a:ext uri="{FF2B5EF4-FFF2-40B4-BE49-F238E27FC236}">
                <a16:creationId xmlns:a16="http://schemas.microsoft.com/office/drawing/2014/main" id="{6C416FA6-537F-7FFC-BA4C-A05CE1DD0680}"/>
              </a:ext>
            </a:extLst>
          </p:cNvPr>
          <p:cNvSpPr>
            <a:spLocks noGrp="1"/>
          </p:cNvSpPr>
          <p:nvPr>
            <p:ph type="ftr" sz="quarter" idx="11"/>
          </p:nvPr>
        </p:nvSpPr>
        <p:spPr>
          <a:xfrm>
            <a:off x="704497" y="6131861"/>
            <a:ext cx="9031665" cy="581635"/>
          </a:xfrm>
        </p:spPr>
        <p:txBody>
          <a:bodyPr/>
          <a:lstStyle/>
          <a:p>
            <a:r>
              <a:rPr lang="en-GB" sz="700" dirty="0"/>
              <a:t>ACH, achondroplasia.</a:t>
            </a:r>
            <a:br>
              <a:rPr lang="en-GB" sz="700" dirty="0"/>
            </a:br>
            <a:r>
              <a:rPr lang="en-GB" sz="700" dirty="0"/>
              <a:t>1. Murton MC, et al. Adv Ther. 2023. doi: 10.1007/s12325-023-02549-3. 2. Harada D, et al. Eur J Pediatr. 2017. doi: 10.1007/s00431-017-2923-y. </a:t>
            </a:r>
            <a:br>
              <a:rPr lang="en-GB" sz="700" dirty="0"/>
            </a:br>
            <a:r>
              <a:rPr lang="en-GB" sz="700" dirty="0"/>
              <a:t>3. Hertel NT, et al. Acta Paediatr. 2005. </a:t>
            </a:r>
            <a:r>
              <a:rPr lang="pt-BR" sz="700" dirty="0"/>
              <a:t>doi: 10.1111/j.1651-2227.2005.tb01811.x. 4. Kanazawa H, et al. J Bone Miner Metab. 2003. doi: 10.1007/s00774-003-0425-7. PMID: 12928832. 5.</a:t>
            </a:r>
            <a:r>
              <a:rPr lang="it-IT" sz="700" dirty="0"/>
              <a:t> Miccoli M, Bertelloni S, Massart F. Horm Res Paediatr. 2016. doi: 10.1159/000446958. 6. Seino Y, et al. Horm Res. 2000. doi: 10.1159/000023534.</a:t>
            </a:r>
            <a:r>
              <a:rPr lang="en-GB" sz="700" dirty="0"/>
              <a:t> 7. Hosny GA. J Orthop Traumatol. 2020. doi: 10.1186/s10195-019-0541-3. 8. Schiedel F, Rödl R. Disabil Rehabil. 2012. doi: 10.3109/09638288.2011.631677. 9. Donaldson J, Aftab S, Bradish C. J Orthop. 2015. doi: 10.1016/j.jor.2015.01.001. 10. Saleh M, Burton M. Orthop Clin North Am. 1991. PMID: 1945337. 11. Vilarrubias JM, Clin Orthop Relat Res. 1990. PMID: 2293921.12. Semler O, et al. Adv Ther. 2024. doi: 10.1007/s12325-023-02705-9. </a:t>
            </a:r>
            <a:br>
              <a:rPr lang="en-GB" sz="700" dirty="0"/>
            </a:br>
            <a:r>
              <a:rPr lang="en-GB" sz="700" dirty="0"/>
              <a:t>Savarirayan R, et al. Nat Rev Endocrinol. 2025. doi: 10.1038/s41574-024-01074-9. Epub ahead of print.</a:t>
            </a:r>
          </a:p>
        </p:txBody>
      </p:sp>
    </p:spTree>
    <p:extLst>
      <p:ext uri="{BB962C8B-B14F-4D97-AF65-F5344CB8AC3E}">
        <p14:creationId xmlns:p14="http://schemas.microsoft.com/office/powerpoint/2010/main" val="246490225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6467FA4-0315-6C91-9139-BC28AA86218D}"/>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04556A38-FEB3-F7E8-64DD-C76415CAEBBC}"/>
              </a:ext>
            </a:extLst>
          </p:cNvPr>
          <p:cNvSpPr>
            <a:spLocks noGrp="1"/>
          </p:cNvSpPr>
          <p:nvPr>
            <p:ph type="title"/>
          </p:nvPr>
        </p:nvSpPr>
        <p:spPr/>
        <p:txBody>
          <a:bodyPr/>
          <a:lstStyle/>
          <a:p>
            <a:r>
              <a:rPr lang="en-GB" dirty="0"/>
              <a:t>Methods</a:t>
            </a:r>
          </a:p>
        </p:txBody>
      </p:sp>
      <p:sp>
        <p:nvSpPr>
          <p:cNvPr id="4" name="Footer Placeholder 3">
            <a:extLst>
              <a:ext uri="{FF2B5EF4-FFF2-40B4-BE49-F238E27FC236}">
                <a16:creationId xmlns:a16="http://schemas.microsoft.com/office/drawing/2014/main" id="{797CD6CC-26EA-5E25-FC5A-32364C072F39}"/>
              </a:ext>
            </a:extLst>
          </p:cNvPr>
          <p:cNvSpPr>
            <a:spLocks noGrp="1"/>
          </p:cNvSpPr>
          <p:nvPr>
            <p:ph type="ftr" sz="quarter" idx="11"/>
          </p:nvPr>
        </p:nvSpPr>
        <p:spPr/>
        <p:txBody>
          <a:bodyPr/>
          <a:lstStyle/>
          <a:p>
            <a:r>
              <a:rPr lang="en-GB" dirty="0"/>
              <a:t>ACH, achondroplasia; GDG, guideline development group.</a:t>
            </a:r>
            <a:br>
              <a:rPr lang="en-GB" dirty="0"/>
            </a:br>
            <a:r>
              <a:rPr lang="en-GB" dirty="0"/>
              <a:t>*GDG consisted of experts from Australia, Brazil, France, Germany, Italy, Japan, Norway, the United Kingdom, and United States. GDG included over 290 years collective experience, 8 clinical experts who had prescribed vosoritide to people with ACH and 6 clinical experts involved in vosoritide trials in ACH.</a:t>
            </a:r>
          </a:p>
          <a:p>
            <a:r>
              <a:rPr lang="en-GB" dirty="0"/>
              <a:t>Savarirayan R, et al. Nat Rev Endocrinol. 2025. doi: 10.1038/s41574-024-01074-9. Epub ahead of print.</a:t>
            </a:r>
          </a:p>
        </p:txBody>
      </p:sp>
      <p:graphicFrame>
        <p:nvGraphicFramePr>
          <p:cNvPr id="8" name="Content Placeholder 7">
            <a:extLst>
              <a:ext uri="{FF2B5EF4-FFF2-40B4-BE49-F238E27FC236}">
                <a16:creationId xmlns:a16="http://schemas.microsoft.com/office/drawing/2014/main" id="{9396A1D2-8B29-3C12-D87B-F589FDDCA9CD}"/>
              </a:ext>
            </a:extLst>
          </p:cNvPr>
          <p:cNvGraphicFramePr>
            <a:graphicFrameLocks noGrp="1"/>
          </p:cNvGraphicFramePr>
          <p:nvPr>
            <p:ph idx="1"/>
            <p:extLst>
              <p:ext uri="{D42A27DB-BD31-4B8C-83A1-F6EECF244321}">
                <p14:modId xmlns:p14="http://schemas.microsoft.com/office/powerpoint/2010/main" val="1998363873"/>
              </p:ext>
            </p:extLst>
          </p:nvPr>
        </p:nvGraphicFramePr>
        <p:xfrm>
          <a:off x="695325" y="1449388"/>
          <a:ext cx="10801350" cy="453548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90100836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9921B66-756A-5F1C-0858-51E0D1ECA9FF}"/>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E07818CB-3553-A9B6-4E74-97958B9F2F3E}"/>
              </a:ext>
            </a:extLst>
          </p:cNvPr>
          <p:cNvSpPr>
            <a:spLocks noGrp="1"/>
          </p:cNvSpPr>
          <p:nvPr>
            <p:ph type="title"/>
          </p:nvPr>
        </p:nvSpPr>
        <p:spPr/>
        <p:txBody>
          <a:bodyPr/>
          <a:lstStyle/>
          <a:p>
            <a:r>
              <a:rPr lang="en-GB" dirty="0"/>
              <a:t>Results: Consensus building and Delphi panel</a:t>
            </a:r>
          </a:p>
        </p:txBody>
      </p:sp>
      <p:graphicFrame>
        <p:nvGraphicFramePr>
          <p:cNvPr id="6" name="Content Placeholder 5">
            <a:extLst>
              <a:ext uri="{FF2B5EF4-FFF2-40B4-BE49-F238E27FC236}">
                <a16:creationId xmlns:a16="http://schemas.microsoft.com/office/drawing/2014/main" id="{029564FA-05D8-4D67-A3EE-6E4D28CE7E6F}"/>
              </a:ext>
            </a:extLst>
          </p:cNvPr>
          <p:cNvGraphicFramePr>
            <a:graphicFrameLocks noGrp="1"/>
          </p:cNvGraphicFramePr>
          <p:nvPr>
            <p:ph idx="1"/>
            <p:extLst>
              <p:ext uri="{D42A27DB-BD31-4B8C-83A1-F6EECF244321}">
                <p14:modId xmlns:p14="http://schemas.microsoft.com/office/powerpoint/2010/main" val="1293966773"/>
              </p:ext>
            </p:extLst>
          </p:nvPr>
        </p:nvGraphicFramePr>
        <p:xfrm>
          <a:off x="695325" y="1449388"/>
          <a:ext cx="10801350" cy="453548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Footer Placeholder 3">
            <a:extLst>
              <a:ext uri="{FF2B5EF4-FFF2-40B4-BE49-F238E27FC236}">
                <a16:creationId xmlns:a16="http://schemas.microsoft.com/office/drawing/2014/main" id="{E4D4FA3E-65BD-7DB5-6D00-D5754618AA53}"/>
              </a:ext>
            </a:extLst>
          </p:cNvPr>
          <p:cNvSpPr>
            <a:spLocks noGrp="1"/>
          </p:cNvSpPr>
          <p:nvPr>
            <p:ph type="ftr" sz="quarter" idx="11"/>
          </p:nvPr>
        </p:nvSpPr>
        <p:spPr/>
        <p:txBody>
          <a:bodyPr/>
          <a:lstStyle/>
          <a:p>
            <a:r>
              <a:rPr lang="en-GB" dirty="0"/>
              <a:t>GDG, guideline development group; SC, steering committee.</a:t>
            </a:r>
          </a:p>
          <a:p>
            <a:r>
              <a:rPr lang="en-GB" dirty="0"/>
              <a:t>Savarirayan R, et al. Nat Rev Endocrinol. 2025. doi: 10.1038/s41574-024-01074-9. Epub ahead of print.</a:t>
            </a:r>
          </a:p>
        </p:txBody>
      </p:sp>
      <p:pic>
        <p:nvPicPr>
          <p:cNvPr id="3" name="Graphic 2" descr="Clipboard with solid fill">
            <a:extLst>
              <a:ext uri="{FF2B5EF4-FFF2-40B4-BE49-F238E27FC236}">
                <a16:creationId xmlns:a16="http://schemas.microsoft.com/office/drawing/2014/main" id="{031FDFE4-68DB-5C6A-7894-95A6182D98B3}"/>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796725" y="1647824"/>
            <a:ext cx="540000" cy="540000"/>
          </a:xfrm>
          <a:prstGeom prst="rect">
            <a:avLst/>
          </a:prstGeom>
        </p:spPr>
      </p:pic>
      <p:pic>
        <p:nvPicPr>
          <p:cNvPr id="5" name="Graphic 4" descr="Clipboard Mixed with solid fill">
            <a:extLst>
              <a:ext uri="{FF2B5EF4-FFF2-40B4-BE49-F238E27FC236}">
                <a16:creationId xmlns:a16="http://schemas.microsoft.com/office/drawing/2014/main" id="{52E89980-5EE3-7FE6-09AD-88516E5AC595}"/>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1168200" y="2343150"/>
            <a:ext cx="576000" cy="576000"/>
          </a:xfrm>
          <a:prstGeom prst="rect">
            <a:avLst/>
          </a:prstGeom>
        </p:spPr>
      </p:pic>
      <p:pic>
        <p:nvPicPr>
          <p:cNvPr id="7" name="Graphic 6" descr="Customer review with solid fill">
            <a:extLst>
              <a:ext uri="{FF2B5EF4-FFF2-40B4-BE49-F238E27FC236}">
                <a16:creationId xmlns:a16="http://schemas.microsoft.com/office/drawing/2014/main" id="{8F0A6CDC-D766-9043-342E-698694477A16}"/>
              </a:ext>
            </a:extLst>
          </p:cNvPr>
          <p:cNvPicPr>
            <a:picLocks noChangeAspect="1"/>
          </p:cNvPicPr>
          <p:nvPr/>
        </p:nvPicPr>
        <p:blipFill>
          <a:blip r:embed="rId11">
            <a:extLst>
              <a:ext uri="{96DAC541-7B7A-43D3-8B79-37D633B846F1}">
                <asvg:svgBlip xmlns:asvg="http://schemas.microsoft.com/office/drawing/2016/SVG/main" r:embed="rId12"/>
              </a:ext>
            </a:extLst>
          </a:blip>
          <a:stretch>
            <a:fillRect/>
          </a:stretch>
        </p:blipFill>
        <p:spPr>
          <a:xfrm>
            <a:off x="1387275" y="3114675"/>
            <a:ext cx="504000" cy="504000"/>
          </a:xfrm>
          <a:prstGeom prst="rect">
            <a:avLst/>
          </a:prstGeom>
        </p:spPr>
      </p:pic>
      <p:pic>
        <p:nvPicPr>
          <p:cNvPr id="8" name="Graphic 7" descr="Clipboard Mixed with solid fill">
            <a:extLst>
              <a:ext uri="{FF2B5EF4-FFF2-40B4-BE49-F238E27FC236}">
                <a16:creationId xmlns:a16="http://schemas.microsoft.com/office/drawing/2014/main" id="{DD11DFCB-A9B1-2358-9FBA-CBF5BB47A3CD}"/>
              </a:ext>
            </a:extLst>
          </p:cNvPr>
          <p:cNvPicPr>
            <a:picLocks noChangeAspect="1"/>
          </p:cNvPicPr>
          <p:nvPr/>
        </p:nvPicPr>
        <p:blipFill>
          <a:blip r:embed="rId13">
            <a:extLst>
              <a:ext uri="{96DAC541-7B7A-43D3-8B79-37D633B846F1}">
                <asvg:svgBlip xmlns:asvg="http://schemas.microsoft.com/office/drawing/2016/SVG/main" r:embed="rId14"/>
              </a:ext>
            </a:extLst>
          </a:blip>
          <a:stretch>
            <a:fillRect/>
          </a:stretch>
        </p:blipFill>
        <p:spPr>
          <a:xfrm>
            <a:off x="1168200" y="4495800"/>
            <a:ext cx="576000" cy="576000"/>
          </a:xfrm>
          <a:prstGeom prst="rect">
            <a:avLst/>
          </a:prstGeom>
        </p:spPr>
      </p:pic>
      <p:pic>
        <p:nvPicPr>
          <p:cNvPr id="10" name="Graphic 9" descr="Clipboard with solid fill">
            <a:extLst>
              <a:ext uri="{FF2B5EF4-FFF2-40B4-BE49-F238E27FC236}">
                <a16:creationId xmlns:a16="http://schemas.microsoft.com/office/drawing/2014/main" id="{B926816B-4BE8-7145-49A4-97D39674588F}"/>
              </a:ext>
            </a:extLst>
          </p:cNvPr>
          <p:cNvPicPr>
            <a:picLocks noChangeAspect="1"/>
          </p:cNvPicPr>
          <p:nvPr/>
        </p:nvPicPr>
        <p:blipFill>
          <a:blip r:embed="rId15">
            <a:extLst>
              <a:ext uri="{96DAC541-7B7A-43D3-8B79-37D633B846F1}">
                <asvg:svgBlip xmlns:asvg="http://schemas.microsoft.com/office/drawing/2016/SVG/main" r:embed="rId16"/>
              </a:ext>
            </a:extLst>
          </a:blip>
          <a:stretch>
            <a:fillRect/>
          </a:stretch>
        </p:blipFill>
        <p:spPr>
          <a:xfrm>
            <a:off x="1368225" y="3800474"/>
            <a:ext cx="540000" cy="540000"/>
          </a:xfrm>
          <a:prstGeom prst="rect">
            <a:avLst/>
          </a:prstGeom>
        </p:spPr>
      </p:pic>
      <p:pic>
        <p:nvPicPr>
          <p:cNvPr id="11" name="Graphic 10" descr="Completed with solid fill">
            <a:extLst>
              <a:ext uri="{FF2B5EF4-FFF2-40B4-BE49-F238E27FC236}">
                <a16:creationId xmlns:a16="http://schemas.microsoft.com/office/drawing/2014/main" id="{28EA0734-2B24-3487-251A-6AB435DBBC97}"/>
              </a:ext>
            </a:extLst>
          </p:cNvPr>
          <p:cNvPicPr>
            <a:picLocks noChangeAspect="1"/>
          </p:cNvPicPr>
          <p:nvPr/>
        </p:nvPicPr>
        <p:blipFill>
          <a:blip r:embed="rId17">
            <a:extLst>
              <a:ext uri="{96DAC541-7B7A-43D3-8B79-37D633B846F1}">
                <asvg:svgBlip xmlns:asvg="http://schemas.microsoft.com/office/drawing/2016/SVG/main" r:embed="rId18"/>
              </a:ext>
            </a:extLst>
          </a:blip>
          <a:stretch>
            <a:fillRect/>
          </a:stretch>
        </p:blipFill>
        <p:spPr>
          <a:xfrm>
            <a:off x="777675" y="5219700"/>
            <a:ext cx="612000" cy="612000"/>
          </a:xfrm>
          <a:prstGeom prst="rect">
            <a:avLst/>
          </a:prstGeom>
        </p:spPr>
      </p:pic>
    </p:spTree>
    <p:extLst>
      <p:ext uri="{BB962C8B-B14F-4D97-AF65-F5344CB8AC3E}">
        <p14:creationId xmlns:p14="http://schemas.microsoft.com/office/powerpoint/2010/main" val="166105591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2EDC2B1-7728-D9CD-05AD-3CFA67805B03}"/>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1414E3CF-8383-DB21-AD1A-A24DBE1DC589}"/>
              </a:ext>
            </a:extLst>
          </p:cNvPr>
          <p:cNvSpPr>
            <a:spLocks noGrp="1"/>
          </p:cNvSpPr>
          <p:nvPr>
            <p:ph type="title"/>
          </p:nvPr>
        </p:nvSpPr>
        <p:spPr>
          <a:xfrm>
            <a:off x="696000" y="360000"/>
            <a:ext cx="10800000" cy="1008000"/>
          </a:xfrm>
        </p:spPr>
        <p:txBody>
          <a:bodyPr/>
          <a:lstStyle/>
          <a:p>
            <a:r>
              <a:rPr lang="en-GB" dirty="0"/>
              <a:t>Results: Pre-initiation of treatment (1/2)</a:t>
            </a:r>
          </a:p>
        </p:txBody>
      </p:sp>
      <p:sp>
        <p:nvSpPr>
          <p:cNvPr id="4" name="Footer Placeholder 3">
            <a:extLst>
              <a:ext uri="{FF2B5EF4-FFF2-40B4-BE49-F238E27FC236}">
                <a16:creationId xmlns:a16="http://schemas.microsoft.com/office/drawing/2014/main" id="{A4632315-E1B1-20B4-8A0E-0BF734A60312}"/>
              </a:ext>
            </a:extLst>
          </p:cNvPr>
          <p:cNvSpPr>
            <a:spLocks noGrp="1"/>
          </p:cNvSpPr>
          <p:nvPr>
            <p:ph type="ftr" sz="quarter" idx="11"/>
          </p:nvPr>
        </p:nvSpPr>
        <p:spPr>
          <a:xfrm>
            <a:off x="704497" y="6205448"/>
            <a:ext cx="9031665" cy="508048"/>
          </a:xfrm>
        </p:spPr>
        <p:txBody>
          <a:bodyPr/>
          <a:lstStyle/>
          <a:p>
            <a:r>
              <a:rPr lang="en-GB" dirty="0"/>
              <a:t>ACH, achondroplasia; HCP, healthcare professional.</a:t>
            </a:r>
          </a:p>
          <a:p>
            <a:r>
              <a:rPr lang="en-GB" dirty="0"/>
              <a:t>Savarirayan R, et al. Nat Rev Endocrinol. 2025. doi: 10.1038/s41574-024-01074-9. Epub ahead of print.</a:t>
            </a:r>
          </a:p>
        </p:txBody>
      </p:sp>
      <p:sp>
        <p:nvSpPr>
          <p:cNvPr id="15" name="Content Placeholder 14">
            <a:extLst>
              <a:ext uri="{FF2B5EF4-FFF2-40B4-BE49-F238E27FC236}">
                <a16:creationId xmlns:a16="http://schemas.microsoft.com/office/drawing/2014/main" id="{91178876-B28B-F3EE-5633-FE66F356641A}"/>
              </a:ext>
            </a:extLst>
          </p:cNvPr>
          <p:cNvSpPr>
            <a:spLocks noGrp="1"/>
          </p:cNvSpPr>
          <p:nvPr>
            <p:ph sz="quarter" idx="12"/>
          </p:nvPr>
        </p:nvSpPr>
        <p:spPr/>
        <p:txBody>
          <a:bodyPr/>
          <a:lstStyle/>
          <a:p>
            <a:r>
              <a:rPr lang="en-GB" dirty="0"/>
              <a:t>20 statements for pre-initiation of treatment were proposed; ≥81% agreement achieved  </a:t>
            </a:r>
          </a:p>
        </p:txBody>
      </p:sp>
      <p:graphicFrame>
        <p:nvGraphicFramePr>
          <p:cNvPr id="7" name="Content Placeholder 5">
            <a:extLst>
              <a:ext uri="{FF2B5EF4-FFF2-40B4-BE49-F238E27FC236}">
                <a16:creationId xmlns:a16="http://schemas.microsoft.com/office/drawing/2014/main" id="{98422C96-3E7F-953C-2C2C-590AB763BDBD}"/>
              </a:ext>
            </a:extLst>
          </p:cNvPr>
          <p:cNvGraphicFramePr>
            <a:graphicFrameLocks noGrp="1"/>
          </p:cNvGraphicFramePr>
          <p:nvPr>
            <p:ph idx="1"/>
            <p:extLst>
              <p:ext uri="{D42A27DB-BD31-4B8C-83A1-F6EECF244321}">
                <p14:modId xmlns:p14="http://schemas.microsoft.com/office/powerpoint/2010/main" val="1551693631"/>
              </p:ext>
            </p:extLst>
          </p:nvPr>
        </p:nvGraphicFramePr>
        <p:xfrm>
          <a:off x="695325" y="1449388"/>
          <a:ext cx="10801350" cy="39116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410013424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48C6929-B592-61D5-417C-6C1FF50413A3}"/>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B17A0864-F4B1-778D-7B35-9648EEFBF07B}"/>
              </a:ext>
            </a:extLst>
          </p:cNvPr>
          <p:cNvSpPr>
            <a:spLocks noGrp="1"/>
          </p:cNvSpPr>
          <p:nvPr>
            <p:ph type="title"/>
          </p:nvPr>
        </p:nvSpPr>
        <p:spPr>
          <a:xfrm>
            <a:off x="696000" y="360000"/>
            <a:ext cx="10800000" cy="1008000"/>
          </a:xfrm>
        </p:spPr>
        <p:txBody>
          <a:bodyPr/>
          <a:lstStyle/>
          <a:p>
            <a:r>
              <a:rPr lang="en-GB" dirty="0"/>
              <a:t>Results: Pre-initiation of treatment (2/2)</a:t>
            </a:r>
          </a:p>
        </p:txBody>
      </p:sp>
      <p:sp>
        <p:nvSpPr>
          <p:cNvPr id="4" name="Footer Placeholder 3">
            <a:extLst>
              <a:ext uri="{FF2B5EF4-FFF2-40B4-BE49-F238E27FC236}">
                <a16:creationId xmlns:a16="http://schemas.microsoft.com/office/drawing/2014/main" id="{ED55EF89-2ED1-9A75-75D8-A3A5C28DD6A7}"/>
              </a:ext>
            </a:extLst>
          </p:cNvPr>
          <p:cNvSpPr>
            <a:spLocks noGrp="1"/>
          </p:cNvSpPr>
          <p:nvPr>
            <p:ph type="ftr" sz="quarter" idx="11"/>
          </p:nvPr>
        </p:nvSpPr>
        <p:spPr>
          <a:xfrm>
            <a:off x="704497" y="6205448"/>
            <a:ext cx="9031665" cy="508048"/>
          </a:xfrm>
        </p:spPr>
        <p:txBody>
          <a:bodyPr/>
          <a:lstStyle/>
          <a:p>
            <a:r>
              <a:rPr lang="en-GB" dirty="0"/>
              <a:t>ACH, achondroplasia; HCP, healthcare professional.</a:t>
            </a:r>
          </a:p>
          <a:p>
            <a:r>
              <a:rPr lang="en-GB" dirty="0"/>
              <a:t>Savarirayan R, et al. Nat Rev Endocrinol. 2025. doi: 10.1038/s41574-024-01074-9. Epub ahead of print.</a:t>
            </a:r>
          </a:p>
        </p:txBody>
      </p:sp>
      <p:sp>
        <p:nvSpPr>
          <p:cNvPr id="15" name="Content Placeholder 14">
            <a:extLst>
              <a:ext uri="{FF2B5EF4-FFF2-40B4-BE49-F238E27FC236}">
                <a16:creationId xmlns:a16="http://schemas.microsoft.com/office/drawing/2014/main" id="{A4241A51-ED06-8A77-A106-77DEA7B60E58}"/>
              </a:ext>
            </a:extLst>
          </p:cNvPr>
          <p:cNvSpPr>
            <a:spLocks noGrp="1"/>
          </p:cNvSpPr>
          <p:nvPr>
            <p:ph sz="quarter" idx="12"/>
          </p:nvPr>
        </p:nvSpPr>
        <p:spPr/>
        <p:txBody>
          <a:bodyPr/>
          <a:lstStyle/>
          <a:p>
            <a:r>
              <a:rPr lang="en-GB" dirty="0"/>
              <a:t>20 statements for pre-initiation of treatment were proposed; ≥81% agreement achieved  </a:t>
            </a:r>
          </a:p>
        </p:txBody>
      </p:sp>
      <p:graphicFrame>
        <p:nvGraphicFramePr>
          <p:cNvPr id="7" name="Content Placeholder 5">
            <a:extLst>
              <a:ext uri="{FF2B5EF4-FFF2-40B4-BE49-F238E27FC236}">
                <a16:creationId xmlns:a16="http://schemas.microsoft.com/office/drawing/2014/main" id="{32C68FB8-5648-766A-B364-7F1D9BC6DBD9}"/>
              </a:ext>
            </a:extLst>
          </p:cNvPr>
          <p:cNvGraphicFramePr>
            <a:graphicFrameLocks noGrp="1"/>
          </p:cNvGraphicFramePr>
          <p:nvPr>
            <p:ph idx="1"/>
            <p:extLst>
              <p:ext uri="{D42A27DB-BD31-4B8C-83A1-F6EECF244321}">
                <p14:modId xmlns:p14="http://schemas.microsoft.com/office/powerpoint/2010/main" val="851800547"/>
              </p:ext>
            </p:extLst>
          </p:nvPr>
        </p:nvGraphicFramePr>
        <p:xfrm>
          <a:off x="695325" y="1449388"/>
          <a:ext cx="10801350" cy="39116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69139555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0107A1C-81CF-F953-AA9C-162F779D14C4}"/>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B8176C3E-4908-29F2-7E3D-8BC078EB42DF}"/>
              </a:ext>
            </a:extLst>
          </p:cNvPr>
          <p:cNvSpPr>
            <a:spLocks noGrp="1"/>
          </p:cNvSpPr>
          <p:nvPr>
            <p:ph type="title"/>
          </p:nvPr>
        </p:nvSpPr>
        <p:spPr>
          <a:xfrm>
            <a:off x="696000" y="360000"/>
            <a:ext cx="10800000" cy="1008000"/>
          </a:xfrm>
        </p:spPr>
        <p:txBody>
          <a:bodyPr/>
          <a:lstStyle/>
          <a:p>
            <a:r>
              <a:rPr lang="en-GB" dirty="0"/>
              <a:t>Results: Treatment initiation</a:t>
            </a:r>
          </a:p>
        </p:txBody>
      </p:sp>
      <p:sp>
        <p:nvSpPr>
          <p:cNvPr id="4" name="Footer Placeholder 3">
            <a:extLst>
              <a:ext uri="{FF2B5EF4-FFF2-40B4-BE49-F238E27FC236}">
                <a16:creationId xmlns:a16="http://schemas.microsoft.com/office/drawing/2014/main" id="{FF47523D-297E-1EFE-EF75-9270062033CE}"/>
              </a:ext>
            </a:extLst>
          </p:cNvPr>
          <p:cNvSpPr>
            <a:spLocks noGrp="1"/>
          </p:cNvSpPr>
          <p:nvPr>
            <p:ph type="ftr" sz="quarter" idx="11"/>
          </p:nvPr>
        </p:nvSpPr>
        <p:spPr>
          <a:xfrm>
            <a:off x="704497" y="6205448"/>
            <a:ext cx="9031665" cy="508048"/>
          </a:xfrm>
        </p:spPr>
        <p:txBody>
          <a:bodyPr/>
          <a:lstStyle/>
          <a:p>
            <a:br>
              <a:rPr lang="en-GB" dirty="0"/>
            </a:br>
            <a:r>
              <a:rPr lang="en-GB" dirty="0"/>
              <a:t>AE, adverse event.</a:t>
            </a:r>
            <a:br>
              <a:rPr lang="en-GB" dirty="0"/>
            </a:br>
            <a:r>
              <a:rPr lang="en-GB" dirty="0"/>
              <a:t>Savarirayan R, et al. Nat Rev Endocrinol. 2025. doi: 10.1038/s41574-024-01074-9. Epub ahead of print.</a:t>
            </a:r>
          </a:p>
        </p:txBody>
      </p:sp>
      <p:sp>
        <p:nvSpPr>
          <p:cNvPr id="15" name="Content Placeholder 14">
            <a:extLst>
              <a:ext uri="{FF2B5EF4-FFF2-40B4-BE49-F238E27FC236}">
                <a16:creationId xmlns:a16="http://schemas.microsoft.com/office/drawing/2014/main" id="{E9E262B0-5970-068C-4137-5BF34CC45F33}"/>
              </a:ext>
            </a:extLst>
          </p:cNvPr>
          <p:cNvSpPr>
            <a:spLocks noGrp="1"/>
          </p:cNvSpPr>
          <p:nvPr>
            <p:ph sz="quarter" idx="12"/>
          </p:nvPr>
        </p:nvSpPr>
        <p:spPr/>
        <p:txBody>
          <a:bodyPr/>
          <a:lstStyle/>
          <a:p>
            <a:r>
              <a:rPr lang="en-GB" dirty="0"/>
              <a:t>6 statements for treatment initiation were proposed; ≥88% agreement achieved </a:t>
            </a:r>
          </a:p>
        </p:txBody>
      </p:sp>
      <p:graphicFrame>
        <p:nvGraphicFramePr>
          <p:cNvPr id="6" name="Content Placeholder 5">
            <a:extLst>
              <a:ext uri="{FF2B5EF4-FFF2-40B4-BE49-F238E27FC236}">
                <a16:creationId xmlns:a16="http://schemas.microsoft.com/office/drawing/2014/main" id="{95C49AAE-14A9-9D50-DFC7-4C2641595C2A}"/>
              </a:ext>
            </a:extLst>
          </p:cNvPr>
          <p:cNvGraphicFramePr>
            <a:graphicFrameLocks noGrp="1"/>
          </p:cNvGraphicFramePr>
          <p:nvPr>
            <p:ph idx="1"/>
            <p:extLst>
              <p:ext uri="{D42A27DB-BD31-4B8C-83A1-F6EECF244321}">
                <p14:modId xmlns:p14="http://schemas.microsoft.com/office/powerpoint/2010/main" val="3868033996"/>
              </p:ext>
            </p:extLst>
          </p:nvPr>
        </p:nvGraphicFramePr>
        <p:xfrm>
          <a:off x="695325" y="1449388"/>
          <a:ext cx="10801350" cy="39116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25794816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0BC8F50-E7A9-5B9C-9205-C58AD43E3ACE}"/>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337709E4-E858-DDBD-2CA9-BA247FA0C2E1}"/>
              </a:ext>
            </a:extLst>
          </p:cNvPr>
          <p:cNvSpPr>
            <a:spLocks noGrp="1"/>
          </p:cNvSpPr>
          <p:nvPr>
            <p:ph type="title"/>
          </p:nvPr>
        </p:nvSpPr>
        <p:spPr>
          <a:xfrm>
            <a:off x="696000" y="360000"/>
            <a:ext cx="10800000" cy="1008000"/>
          </a:xfrm>
        </p:spPr>
        <p:txBody>
          <a:bodyPr/>
          <a:lstStyle/>
          <a:p>
            <a:r>
              <a:rPr lang="en-GB" dirty="0"/>
              <a:t>Results: Ongoing monitoring and evaluation (1/2)</a:t>
            </a:r>
          </a:p>
        </p:txBody>
      </p:sp>
      <p:graphicFrame>
        <p:nvGraphicFramePr>
          <p:cNvPr id="10" name="Content Placeholder 9">
            <a:extLst>
              <a:ext uri="{FF2B5EF4-FFF2-40B4-BE49-F238E27FC236}">
                <a16:creationId xmlns:a16="http://schemas.microsoft.com/office/drawing/2014/main" id="{E84E6D99-5E26-9438-5833-286EE2BBFCC3}"/>
              </a:ext>
            </a:extLst>
          </p:cNvPr>
          <p:cNvGraphicFramePr>
            <a:graphicFrameLocks noGrp="1"/>
          </p:cNvGraphicFramePr>
          <p:nvPr>
            <p:ph idx="1"/>
            <p:extLst>
              <p:ext uri="{D42A27DB-BD31-4B8C-83A1-F6EECF244321}">
                <p14:modId xmlns:p14="http://schemas.microsoft.com/office/powerpoint/2010/main" val="2504404138"/>
              </p:ext>
            </p:extLst>
          </p:nvPr>
        </p:nvGraphicFramePr>
        <p:xfrm>
          <a:off x="695325" y="1449388"/>
          <a:ext cx="10801350" cy="39116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Footer Placeholder 3">
            <a:extLst>
              <a:ext uri="{FF2B5EF4-FFF2-40B4-BE49-F238E27FC236}">
                <a16:creationId xmlns:a16="http://schemas.microsoft.com/office/drawing/2014/main" id="{A7B4860D-8CA8-587D-C303-2D1AF233A7BD}"/>
              </a:ext>
            </a:extLst>
          </p:cNvPr>
          <p:cNvSpPr>
            <a:spLocks noGrp="1"/>
          </p:cNvSpPr>
          <p:nvPr>
            <p:ph type="ftr" sz="quarter" idx="11"/>
          </p:nvPr>
        </p:nvSpPr>
        <p:spPr>
          <a:xfrm>
            <a:off x="704497" y="6205448"/>
            <a:ext cx="9031665" cy="508048"/>
          </a:xfrm>
        </p:spPr>
        <p:txBody>
          <a:bodyPr/>
          <a:lstStyle/>
          <a:p>
            <a:r>
              <a:rPr lang="en-GB" dirty="0"/>
              <a:t>AE, adverse event; MRI, magnetic resonance imaging; PRO, patient reported outcome; SAE, serious adverse event.</a:t>
            </a:r>
          </a:p>
          <a:p>
            <a:r>
              <a:rPr lang="en-GB" dirty="0"/>
              <a:t>Savarirayan R, et al. Nat Rev Endocrinol. 2025. doi: 10.1038/s41574-024-01074-9. Epub ahead of print.</a:t>
            </a:r>
          </a:p>
        </p:txBody>
      </p:sp>
      <p:sp>
        <p:nvSpPr>
          <p:cNvPr id="15" name="Content Placeholder 14">
            <a:extLst>
              <a:ext uri="{FF2B5EF4-FFF2-40B4-BE49-F238E27FC236}">
                <a16:creationId xmlns:a16="http://schemas.microsoft.com/office/drawing/2014/main" id="{160E04E6-6145-AE9F-67CD-83610515685F}"/>
              </a:ext>
            </a:extLst>
          </p:cNvPr>
          <p:cNvSpPr>
            <a:spLocks noGrp="1"/>
          </p:cNvSpPr>
          <p:nvPr>
            <p:ph sz="quarter" idx="12"/>
          </p:nvPr>
        </p:nvSpPr>
        <p:spPr>
          <a:xfrm>
            <a:off x="0" y="5562599"/>
            <a:ext cx="12192000" cy="642849"/>
          </a:xfrm>
        </p:spPr>
        <p:txBody>
          <a:bodyPr/>
          <a:lstStyle/>
          <a:p>
            <a:r>
              <a:rPr lang="en-GB" dirty="0"/>
              <a:t>38 statements for ongoing monitoring and evaluation were proposed; ≥81% agreement achieved  </a:t>
            </a:r>
          </a:p>
        </p:txBody>
      </p:sp>
    </p:spTree>
    <p:extLst>
      <p:ext uri="{BB962C8B-B14F-4D97-AF65-F5344CB8AC3E}">
        <p14:creationId xmlns:p14="http://schemas.microsoft.com/office/powerpoint/2010/main" val="50077213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C008584-1729-16D7-66BF-5FE444E1CA9C}"/>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C04FE15E-7D9A-2CCB-C9E8-B1D30E620420}"/>
              </a:ext>
            </a:extLst>
          </p:cNvPr>
          <p:cNvSpPr>
            <a:spLocks noGrp="1"/>
          </p:cNvSpPr>
          <p:nvPr>
            <p:ph type="title"/>
          </p:nvPr>
        </p:nvSpPr>
        <p:spPr>
          <a:xfrm>
            <a:off x="696000" y="360000"/>
            <a:ext cx="10800000" cy="1008000"/>
          </a:xfrm>
        </p:spPr>
        <p:txBody>
          <a:bodyPr/>
          <a:lstStyle/>
          <a:p>
            <a:r>
              <a:rPr lang="en-GB" dirty="0"/>
              <a:t>Results: Ongoing monitoring and evaluation (2/2)</a:t>
            </a:r>
          </a:p>
        </p:txBody>
      </p:sp>
      <p:graphicFrame>
        <p:nvGraphicFramePr>
          <p:cNvPr id="10" name="Content Placeholder 9">
            <a:extLst>
              <a:ext uri="{FF2B5EF4-FFF2-40B4-BE49-F238E27FC236}">
                <a16:creationId xmlns:a16="http://schemas.microsoft.com/office/drawing/2014/main" id="{3F6BE52D-134A-269A-B5AE-597A89010BD9}"/>
              </a:ext>
            </a:extLst>
          </p:cNvPr>
          <p:cNvGraphicFramePr>
            <a:graphicFrameLocks noGrp="1"/>
          </p:cNvGraphicFramePr>
          <p:nvPr>
            <p:ph idx="1"/>
            <p:extLst>
              <p:ext uri="{D42A27DB-BD31-4B8C-83A1-F6EECF244321}">
                <p14:modId xmlns:p14="http://schemas.microsoft.com/office/powerpoint/2010/main" val="1068599003"/>
              </p:ext>
            </p:extLst>
          </p:nvPr>
        </p:nvGraphicFramePr>
        <p:xfrm>
          <a:off x="695325" y="1449388"/>
          <a:ext cx="10801350" cy="369411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Footer Placeholder 3">
            <a:extLst>
              <a:ext uri="{FF2B5EF4-FFF2-40B4-BE49-F238E27FC236}">
                <a16:creationId xmlns:a16="http://schemas.microsoft.com/office/drawing/2014/main" id="{061B78B3-7B64-F64E-1FB9-271AC5AA353F}"/>
              </a:ext>
            </a:extLst>
          </p:cNvPr>
          <p:cNvSpPr>
            <a:spLocks noGrp="1"/>
          </p:cNvSpPr>
          <p:nvPr>
            <p:ph type="ftr" sz="quarter" idx="11"/>
          </p:nvPr>
        </p:nvSpPr>
        <p:spPr>
          <a:xfrm>
            <a:off x="704497" y="6205448"/>
            <a:ext cx="9031665" cy="508048"/>
          </a:xfrm>
        </p:spPr>
        <p:txBody>
          <a:bodyPr/>
          <a:lstStyle/>
          <a:p>
            <a:r>
              <a:rPr lang="en-GB" dirty="0"/>
              <a:t>Savarirayan R, et al. Nat Rev Endocrinol. 2025. doi: 10.1038/s41574-024-01074-9. Epub ahead of print.</a:t>
            </a:r>
          </a:p>
        </p:txBody>
      </p:sp>
      <p:sp>
        <p:nvSpPr>
          <p:cNvPr id="15" name="Content Placeholder 14">
            <a:extLst>
              <a:ext uri="{FF2B5EF4-FFF2-40B4-BE49-F238E27FC236}">
                <a16:creationId xmlns:a16="http://schemas.microsoft.com/office/drawing/2014/main" id="{4F43F99C-025E-A48E-3D0E-DCC7BDCB248D}"/>
              </a:ext>
            </a:extLst>
          </p:cNvPr>
          <p:cNvSpPr>
            <a:spLocks noGrp="1"/>
          </p:cNvSpPr>
          <p:nvPr>
            <p:ph sz="quarter" idx="12"/>
          </p:nvPr>
        </p:nvSpPr>
        <p:spPr/>
        <p:txBody>
          <a:bodyPr/>
          <a:lstStyle/>
          <a:p>
            <a:r>
              <a:rPr lang="en-GB" dirty="0"/>
              <a:t>38 statements for ongoing monitoring and evaluation were proposed; ≥81% agreement achieved  </a:t>
            </a:r>
          </a:p>
        </p:txBody>
      </p:sp>
    </p:spTree>
    <p:extLst>
      <p:ext uri="{BB962C8B-B14F-4D97-AF65-F5344CB8AC3E}">
        <p14:creationId xmlns:p14="http://schemas.microsoft.com/office/powerpoint/2010/main" val="144320644"/>
      </p:ext>
    </p:extLst>
  </p:cSld>
  <p:clrMapOvr>
    <a:masterClrMapping/>
  </p:clrMapOvr>
</p:sld>
</file>

<file path=ppt/theme/theme1.xml><?xml version="1.0" encoding="utf-8"?>
<a:theme xmlns:a="http://schemas.openxmlformats.org/drawingml/2006/main" name="1_Office Theme">
  <a:themeElements>
    <a:clrScheme name="Achondroplasia forum">
      <a:dk1>
        <a:srgbClr val="051C2C"/>
      </a:dk1>
      <a:lt1>
        <a:sysClr val="window" lastClr="FFFFFF"/>
      </a:lt1>
      <a:dk2>
        <a:srgbClr val="051C2C"/>
      </a:dk2>
      <a:lt2>
        <a:srgbClr val="FFFFFF"/>
      </a:lt2>
      <a:accent1>
        <a:srgbClr val="051C2C"/>
      </a:accent1>
      <a:accent2>
        <a:srgbClr val="274554"/>
      </a:accent2>
      <a:accent3>
        <a:srgbClr val="DFAA40"/>
      </a:accent3>
      <a:accent4>
        <a:srgbClr val="368BAB"/>
      </a:accent4>
      <a:accent5>
        <a:srgbClr val="AACDD8"/>
      </a:accent5>
      <a:accent6>
        <a:srgbClr val="FEDD00"/>
      </a:accent6>
      <a:hlink>
        <a:srgbClr val="051C2C"/>
      </a:hlink>
      <a:folHlink>
        <a:srgbClr val="051C2C"/>
      </a:folHlink>
    </a:clrScheme>
    <a:fontScheme name="Custom 4">
      <a:majorFont>
        <a:latin typeface="Arial Narrow"/>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EGSL Template" id="{E707C889-FBD3-4C5E-8378-C29BDCD68AAB}" vid="{6E1DB9CE-A05A-435F-BD63-176DE3EF4DE6}"/>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emplate/>
  <TotalTime>12394</TotalTime>
  <Words>2290</Words>
  <Application>Microsoft Office PowerPoint</Application>
  <PresentationFormat>Widescreen</PresentationFormat>
  <Paragraphs>132</Paragraphs>
  <Slides>12</Slides>
  <Notes>4</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12</vt:i4>
      </vt:variant>
    </vt:vector>
  </HeadingPairs>
  <TitlesOfParts>
    <vt:vector size="18" baseType="lpstr">
      <vt:lpstr>MS PGothic</vt:lpstr>
      <vt:lpstr>Aptos</vt:lpstr>
      <vt:lpstr>Arial</vt:lpstr>
      <vt:lpstr>Arial Narrow</vt:lpstr>
      <vt:lpstr>Symbol</vt:lpstr>
      <vt:lpstr>1_Office Theme</vt:lpstr>
      <vt:lpstr>International consensus guidelines on the implementation and monitoring of vosoritide▼ therapy in individuals  with achondroplasia</vt:lpstr>
      <vt:lpstr>Background</vt:lpstr>
      <vt:lpstr>Methods</vt:lpstr>
      <vt:lpstr>Results: Consensus building and Delphi panel</vt:lpstr>
      <vt:lpstr>Results: Pre-initiation of treatment (1/2)</vt:lpstr>
      <vt:lpstr>Results: Pre-initiation of treatment (2/2)</vt:lpstr>
      <vt:lpstr>Results: Treatment initiation</vt:lpstr>
      <vt:lpstr>Results: Ongoing monitoring and evaluation (1/2)</vt:lpstr>
      <vt:lpstr>Results: Ongoing monitoring and evaluation (2/2)</vt:lpstr>
      <vt:lpstr>Conclusions</vt:lpstr>
      <vt:lpstr>ACH.expert VOXZOGO▼ (vosoritide)   Prescribing Information Slide</vt:lpstr>
      <vt:lpstr>VOXZOGOÒ▼ (vosoritide) Prescribing Information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Alex Hutchings</dc:creator>
  <cp:lastModifiedBy>Alex Hutchings</cp:lastModifiedBy>
  <cp:revision>46</cp:revision>
  <dcterms:created xsi:type="dcterms:W3CDTF">2024-10-10T15:14:38Z</dcterms:created>
  <dcterms:modified xsi:type="dcterms:W3CDTF">2025-01-09T13:56:54Z</dcterms:modified>
</cp:coreProperties>
</file>