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6" r:id="rId2"/>
    <p:sldId id="293" r:id="rId3"/>
    <p:sldId id="268" r:id="rId4"/>
    <p:sldId id="26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1022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2146FB-71EB-4FEF-91C2-7BA45EE0A957}" type="datetimeFigureOut">
              <a:rPr lang="en-GB" smtClean="0"/>
              <a:t>08/10/2024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A7B88A-10D1-4A83-98B5-F37B11302C0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12345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4A54A9-B4BA-4444-A643-C331C3D7DD94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8926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id="{3089AC84-D67B-4931-A905-51D5C798DADE}"/>
              </a:ext>
            </a:extLst>
          </p:cNvPr>
          <p:cNvSpPr/>
          <p:nvPr userDrawn="1"/>
        </p:nvSpPr>
        <p:spPr>
          <a:xfrm rot="16200000">
            <a:off x="5240156" y="-271645"/>
            <a:ext cx="1016363" cy="11496676"/>
          </a:xfrm>
          <a:prstGeom prst="round2SameRect">
            <a:avLst>
              <a:gd name="adj1" fmla="val 0"/>
              <a:gd name="adj2" fmla="val 50000"/>
            </a:avLst>
          </a:prstGeom>
          <a:solidFill>
            <a:srgbClr val="1045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27DC2C8-5923-4145-B7BF-377502DCE64D}"/>
              </a:ext>
            </a:extLst>
          </p:cNvPr>
          <p:cNvSpPr/>
          <p:nvPr userDrawn="1"/>
        </p:nvSpPr>
        <p:spPr>
          <a:xfrm>
            <a:off x="0" y="873125"/>
            <a:ext cx="11496675" cy="4669642"/>
          </a:xfrm>
          <a:prstGeom prst="rect">
            <a:avLst/>
          </a:prstGeom>
          <a:solidFill>
            <a:srgbClr val="1045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5325" y="1122363"/>
            <a:ext cx="10801350" cy="158093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ctr">
              <a:buFont typeface="Arial" panose="020B0604020202020204" pitchFamily="34" charset="0"/>
              <a:buNone/>
              <a:defRPr lang="en-GB" sz="3600" b="1" dirty="0">
                <a:solidFill>
                  <a:schemeClr val="accent6">
                    <a:lumMod val="60000"/>
                    <a:lumOff val="40000"/>
                  </a:schemeClr>
                </a:solidFill>
                <a:ea typeface="MS PGothic" panose="020B0600070205080204" pitchFamily="34" charset="-128"/>
                <a:cs typeface="MS PGothic" charset="0"/>
              </a:defRPr>
            </a:lvl1pPr>
          </a:lstStyle>
          <a:p>
            <a:pPr lvl="0" algn="ctr" fontAlgn="base">
              <a:spcAft>
                <a:spcPct val="0"/>
              </a:spcAft>
            </a:pPr>
            <a:r>
              <a:rPr lang="en-US" noProof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95325" y="2956142"/>
            <a:ext cx="10801350" cy="230165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None/>
              <a:defRPr lang="en-GB" sz="2400" b="0" dirty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marL="228600" lvl="0" indent="-228600" algn="ctr" fontAlgn="base">
              <a:spcBef>
                <a:spcPts val="300"/>
              </a:spcBef>
              <a:spcAft>
                <a:spcPct val="0"/>
              </a:spcAft>
            </a:pPr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7709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7: Two content and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4800" y="1449389"/>
            <a:ext cx="5315303" cy="407659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449388"/>
            <a:ext cx="5315303" cy="4076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8527B6A1-FF86-4E52-A2CB-F853530A52B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5562599"/>
            <a:ext cx="12192000" cy="642849"/>
          </a:xfrm>
          <a:solidFill>
            <a:schemeClr val="accent4"/>
          </a:solidFill>
          <a:ln>
            <a:noFill/>
          </a:ln>
        </p:spPr>
        <p:txBody>
          <a:bodyPr lIns="720000" rIns="720000" anchor="ctr">
            <a:normAutofit/>
          </a:bodyPr>
          <a:lstStyle>
            <a:lvl1pPr marL="0" indent="0" algn="ctr">
              <a:buNone/>
              <a:defRPr sz="1700" b="1">
                <a:solidFill>
                  <a:schemeClr val="bg1"/>
                </a:solidFill>
              </a:defRPr>
            </a:lvl1pPr>
            <a:lvl3pPr marL="914400" indent="0">
              <a:buNone/>
              <a:defRPr/>
            </a:lvl3pPr>
          </a:lstStyle>
          <a:p>
            <a:pPr algn="ctr">
              <a:lnSpc>
                <a:spcPts val="176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7634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06">
          <p15:clr>
            <a:srgbClr val="FBAE40"/>
          </p15:clr>
        </p15:guide>
        <p15:guide id="2" orient="horz" pos="3498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8: Two content unequal L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4800" y="1449388"/>
            <a:ext cx="8100000" cy="4535487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5270" y="1449388"/>
            <a:ext cx="2520000" cy="4535487"/>
          </a:xfrm>
        </p:spPr>
        <p:txBody>
          <a:bodyPr/>
          <a:lstStyle>
            <a:lvl3pPr>
              <a:defRPr/>
            </a:lvl3pPr>
            <a:lvl5pPr marL="1828800" indent="0"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31506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: Two content unequal R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4800" y="1449388"/>
            <a:ext cx="2520000" cy="4535487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97703" y="1449388"/>
            <a:ext cx="8100000" cy="4535487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78434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: Two content sub 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6975" y="360000"/>
            <a:ext cx="10800000" cy="10080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6000" y="1476000"/>
            <a:ext cx="5220000" cy="568761"/>
          </a:xfrm>
          <a:solidFill>
            <a:schemeClr val="accent4"/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6000" y="2104373"/>
            <a:ext cx="5220000" cy="3943627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76975" y="1476000"/>
            <a:ext cx="5220000" cy="568761"/>
          </a:xfrm>
          <a:solidFill>
            <a:schemeClr val="accent4"/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76975" y="2104373"/>
            <a:ext cx="5220000" cy="3943627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8365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0: Two content sub heads and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6975" y="360000"/>
            <a:ext cx="10800000" cy="10080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6000" y="1476000"/>
            <a:ext cx="5220000" cy="568761"/>
          </a:xfrm>
          <a:solidFill>
            <a:schemeClr val="accent4"/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6000" y="2104373"/>
            <a:ext cx="5220000" cy="3421611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76975" y="1476000"/>
            <a:ext cx="5220000" cy="568761"/>
          </a:xfrm>
          <a:solidFill>
            <a:schemeClr val="accent4"/>
          </a:solidFill>
        </p:spPr>
        <p:txBody>
          <a:bodyPr anchor="ctr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76975" y="2104373"/>
            <a:ext cx="5220000" cy="3421611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E61F773C-490F-4518-92C7-8A13F0BD74C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5562599"/>
            <a:ext cx="12192000" cy="642849"/>
          </a:xfrm>
          <a:solidFill>
            <a:schemeClr val="accent4"/>
          </a:solidFill>
          <a:ln>
            <a:noFill/>
          </a:ln>
        </p:spPr>
        <p:txBody>
          <a:bodyPr lIns="720000" rIns="720000" anchor="ctr">
            <a:normAutofit/>
          </a:bodyPr>
          <a:lstStyle>
            <a:lvl1pPr marL="0" indent="0" algn="ctr">
              <a:buNone/>
              <a:defRPr sz="1700" b="1">
                <a:solidFill>
                  <a:schemeClr val="bg1"/>
                </a:solidFill>
              </a:defRPr>
            </a:lvl1pPr>
            <a:lvl3pPr marL="914400" indent="0">
              <a:buNone/>
              <a:defRPr/>
            </a:lvl3pPr>
          </a:lstStyle>
          <a:p>
            <a:pPr algn="ctr">
              <a:lnSpc>
                <a:spcPts val="176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29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06">
          <p15:clr>
            <a:srgbClr val="FBAE40"/>
          </p15:clr>
        </p15:guide>
        <p15:guide id="2" orient="horz" pos="3498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: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00382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: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05597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: Side 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06995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70ED1D6-A82D-BE47-9F63-84ECD79931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2400" y="1731775"/>
            <a:ext cx="10447201" cy="425386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9DCBC53-42DC-7645-9797-716B239858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2400" y="686664"/>
            <a:ext cx="10447201" cy="914112"/>
          </a:xfrm>
        </p:spPr>
        <p:txBody>
          <a:bodyPr anchor="ctr">
            <a:normAutofit/>
          </a:bodyPr>
          <a:lstStyle>
            <a:lvl1pPr marL="0" indent="0">
              <a:buNone/>
              <a:defRPr sz="3174" b="1"/>
            </a:lvl1pPr>
          </a:lstStyle>
          <a:p>
            <a:pPr lvl="0"/>
            <a:r>
              <a:rPr lang="en-GB" dirty="0"/>
              <a:t>Click to add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36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: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6000" y="360000"/>
            <a:ext cx="10800000" cy="10080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6000" y="1449390"/>
            <a:ext cx="10800000" cy="4535486"/>
          </a:xfrm>
        </p:spPr>
        <p:txBody>
          <a:bodyPr/>
          <a:lstStyle>
            <a:lvl2pPr marL="893763" indent="-436563">
              <a:defRPr/>
            </a:lvl2pPr>
            <a:lvl3pPr marL="1252538" indent="-358775">
              <a:defRPr/>
            </a:lvl3pPr>
            <a:lvl4pPr marL="1609725" indent="-357188">
              <a:defRPr/>
            </a:lvl4pPr>
            <a:lvl5pPr marL="1978025" indent="-368300"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5015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: Content and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6000" y="360000"/>
            <a:ext cx="10800000" cy="10080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6000" y="1449391"/>
            <a:ext cx="10800000" cy="3911741"/>
          </a:xfrm>
        </p:spPr>
        <p:txBody>
          <a:bodyPr/>
          <a:lstStyle>
            <a:lvl2pPr marL="893763" indent="-436563">
              <a:defRPr/>
            </a:lvl2pPr>
            <a:lvl3pPr marL="1252538" indent="-338138">
              <a:defRPr/>
            </a:lvl3pPr>
            <a:lvl4pPr marL="1609725" indent="-357188">
              <a:defRPr/>
            </a:lvl4pPr>
            <a:lvl5pPr marL="1978025" indent="-368300"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04497" y="6205448"/>
            <a:ext cx="9031665" cy="50804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1686E064-BC66-40F5-BFC0-A711EFDB1A2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5562599"/>
            <a:ext cx="12192000" cy="642849"/>
          </a:xfrm>
          <a:solidFill>
            <a:schemeClr val="accent4"/>
          </a:solidFill>
          <a:ln>
            <a:noFill/>
          </a:ln>
        </p:spPr>
        <p:txBody>
          <a:bodyPr lIns="720000" rIns="720000" anchor="ctr">
            <a:normAutofit/>
          </a:bodyPr>
          <a:lstStyle>
            <a:lvl1pPr marL="0" indent="0" algn="ctr">
              <a:buNone/>
              <a:defRPr sz="1700" b="1">
                <a:solidFill>
                  <a:schemeClr val="bg1"/>
                </a:solidFill>
              </a:defRPr>
            </a:lvl1pPr>
            <a:lvl3pPr marL="914400" indent="0">
              <a:buNone/>
              <a:defRPr/>
            </a:lvl3pPr>
          </a:lstStyle>
          <a:p>
            <a:pPr algn="ctr">
              <a:lnSpc>
                <a:spcPts val="176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1965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2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: Content and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6000" y="360000"/>
            <a:ext cx="10800000" cy="10080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6000" y="1821973"/>
            <a:ext cx="5316493" cy="1387082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>
            <a:lvl1pPr marL="269875" indent="-269875">
              <a:defRPr sz="1600"/>
            </a:lvl1pPr>
            <a:lvl2pPr marL="539750" indent="-182563">
              <a:defRPr sz="1400"/>
            </a:lvl2pPr>
            <a:lvl3pPr marL="1252538" indent="-338138">
              <a:defRPr sz="1200"/>
            </a:lvl3pPr>
            <a:lvl4pPr marL="1609725" indent="-357188">
              <a:defRPr sz="1100"/>
            </a:lvl4pPr>
            <a:lvl5pPr marL="1978025" indent="-368300">
              <a:defRPr sz="1100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81B4FB4-B67D-40B7-8D61-AB50131823E5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110614" y="1821972"/>
            <a:ext cx="5316493" cy="3457749"/>
          </a:xfrm>
        </p:spPr>
        <p:txBody>
          <a:bodyPr>
            <a:normAutofit/>
          </a:bodyPr>
          <a:lstStyle>
            <a:lvl1pPr marL="269875" indent="-269875">
              <a:defRPr sz="1600"/>
            </a:lvl1pPr>
            <a:lvl2pPr marL="627063" indent="-269875">
              <a:defRPr sz="1400"/>
            </a:lvl2pPr>
            <a:lvl3pPr marL="1252538" indent="-338138">
              <a:defRPr/>
            </a:lvl3pPr>
            <a:lvl4pPr marL="1609725" indent="-357188">
              <a:defRPr/>
            </a:lvl4pPr>
            <a:lvl5pPr marL="1978025" indent="-368300"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5680B48-64C1-4C7A-BDD3-20741909094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96000" y="3648946"/>
            <a:ext cx="5316493" cy="1630775"/>
          </a:xfrm>
          <a:solidFill>
            <a:schemeClr val="bg2">
              <a:lumMod val="95000"/>
            </a:schemeClr>
          </a:solidFill>
        </p:spPr>
        <p:txBody>
          <a:bodyPr>
            <a:noAutofit/>
          </a:bodyPr>
          <a:lstStyle>
            <a:lvl1pPr marL="269875" indent="-269875">
              <a:defRPr sz="1600"/>
            </a:lvl1pPr>
            <a:lvl2pPr marL="539750" indent="-182563">
              <a:defRPr sz="1400"/>
            </a:lvl2pPr>
            <a:lvl3pPr marL="1252538" indent="-338138">
              <a:defRPr sz="1200"/>
            </a:lvl3pPr>
            <a:lvl4pPr marL="1609725" indent="-357188">
              <a:defRPr sz="1100"/>
            </a:lvl4pPr>
            <a:lvl5pPr marL="1978025" indent="-368300">
              <a:defRPr sz="1100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ADF789-4EE2-4853-8391-3328294626B7}"/>
              </a:ext>
            </a:extLst>
          </p:cNvPr>
          <p:cNvSpPr txBox="1"/>
          <p:nvPr userDrawn="1"/>
        </p:nvSpPr>
        <p:spPr>
          <a:xfrm>
            <a:off x="704497" y="1452641"/>
            <a:ext cx="1289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accent2"/>
                </a:solidFill>
                <a:latin typeface="+mj-lt"/>
              </a:rPr>
              <a:t>Background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C38A1F-A2C9-4AFE-9A41-3328FC2CD48E}"/>
              </a:ext>
            </a:extLst>
          </p:cNvPr>
          <p:cNvSpPr txBox="1"/>
          <p:nvPr userDrawn="1"/>
        </p:nvSpPr>
        <p:spPr>
          <a:xfrm>
            <a:off x="704497" y="3292368"/>
            <a:ext cx="96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accent2"/>
                </a:solidFill>
                <a:latin typeface="+mj-lt"/>
              </a:rPr>
              <a:t>Methods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D9720B6-AE97-4A3D-9CAC-4142DA93FA58}"/>
              </a:ext>
            </a:extLst>
          </p:cNvPr>
          <p:cNvSpPr txBox="1"/>
          <p:nvPr userDrawn="1"/>
        </p:nvSpPr>
        <p:spPr>
          <a:xfrm>
            <a:off x="6129403" y="1444834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accent2"/>
                </a:solidFill>
                <a:latin typeface="+mj-lt"/>
              </a:rPr>
              <a:t>Results</a:t>
            </a:r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8D5A0B99-CE00-4F55-A1AE-1FCD7C7FF5C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5562599"/>
            <a:ext cx="12192000" cy="642849"/>
          </a:xfrm>
          <a:solidFill>
            <a:schemeClr val="accent4"/>
          </a:solidFill>
          <a:ln>
            <a:noFill/>
          </a:ln>
        </p:spPr>
        <p:txBody>
          <a:bodyPr lIns="720000" rIns="720000" anchor="ctr">
            <a:normAutofit/>
          </a:bodyPr>
          <a:lstStyle>
            <a:lvl1pPr marL="0" indent="0" algn="ctr">
              <a:buNone/>
              <a:defRPr sz="1700" b="1">
                <a:solidFill>
                  <a:schemeClr val="bg1"/>
                </a:solidFill>
              </a:defRPr>
            </a:lvl1pPr>
            <a:lvl3pPr marL="914400" indent="0">
              <a:buNone/>
              <a:defRPr/>
            </a:lvl3pPr>
          </a:lstStyle>
          <a:p>
            <a:pPr algn="ctr">
              <a:lnSpc>
                <a:spcPts val="176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815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: Visual and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6000" y="360000"/>
            <a:ext cx="10800000" cy="10080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04497" y="6205448"/>
            <a:ext cx="9031665" cy="50804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74F5665-D5C0-461A-BFF4-A163280A6A4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5562599"/>
            <a:ext cx="12192000" cy="642849"/>
          </a:xfrm>
          <a:solidFill>
            <a:schemeClr val="accent4"/>
          </a:solidFill>
          <a:ln>
            <a:noFill/>
          </a:ln>
        </p:spPr>
        <p:txBody>
          <a:bodyPr lIns="720000" rIns="720000" anchor="ctr">
            <a:normAutofit/>
          </a:bodyPr>
          <a:lstStyle>
            <a:lvl1pPr marL="0" indent="0" algn="ctr">
              <a:buNone/>
              <a:defRPr sz="1700" b="1">
                <a:solidFill>
                  <a:schemeClr val="bg1"/>
                </a:solidFill>
              </a:defRPr>
            </a:lvl1pPr>
            <a:lvl3pPr marL="914400" indent="0">
              <a:buNone/>
              <a:defRPr/>
            </a:lvl3pPr>
          </a:lstStyle>
          <a:p>
            <a:pPr algn="ctr">
              <a:lnSpc>
                <a:spcPts val="176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884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: Offset content R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5711" y="1449388"/>
            <a:ext cx="8100000" cy="4535487"/>
          </a:xfrm>
        </p:spPr>
        <p:txBody>
          <a:bodyPr/>
          <a:lstStyle>
            <a:lvl2pPr marL="893763" indent="-436563">
              <a:defRPr/>
            </a:lvl2pPr>
            <a:lvl3pPr marL="1252538" indent="-338138">
              <a:defRPr/>
            </a:lvl3pPr>
            <a:lvl4pPr marL="1609725" indent="-357188">
              <a:defRPr/>
            </a:lvl4pPr>
            <a:lvl5pPr marL="1978025" indent="-368300"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0284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: Offset content L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4800" y="1449388"/>
            <a:ext cx="8100000" cy="4535487"/>
          </a:xfrm>
        </p:spPr>
        <p:txBody>
          <a:bodyPr/>
          <a:lstStyle>
            <a:lvl1pPr marL="357188" indent="-357188">
              <a:buClr>
                <a:schemeClr val="accent3"/>
              </a:buClr>
              <a:buFont typeface="Arial" panose="020B0604020202020204" pitchFamily="34" charset="0"/>
              <a:buChar char="►"/>
              <a:defRPr/>
            </a:lvl1pPr>
            <a:lvl2pPr marL="893763" indent="-436563">
              <a:buClr>
                <a:schemeClr val="accent3"/>
              </a:buClr>
              <a:buFont typeface="Arial" panose="020B0604020202020204" pitchFamily="34" charset="0"/>
              <a:buChar char="ꟷ"/>
              <a:defRPr/>
            </a:lvl2pPr>
            <a:lvl3pPr marL="1252538" indent="-338138">
              <a:buClr>
                <a:schemeClr val="accent3"/>
              </a:buClr>
              <a:buFont typeface="Arial" panose="020B0604020202020204" pitchFamily="34" charset="0"/>
              <a:buChar char="ꟷ"/>
              <a:defRPr/>
            </a:lvl3pPr>
            <a:lvl4pPr marL="1789113" indent="-417513">
              <a:buClr>
                <a:schemeClr val="accent3"/>
              </a:buClr>
              <a:buFont typeface="Arial" panose="020B0604020202020204" pitchFamily="34" charset="0"/>
              <a:buChar char="ꟷ"/>
              <a:defRPr/>
            </a:lvl4pPr>
            <a:lvl5pPr marL="2157413" indent="-328613">
              <a:buClr>
                <a:schemeClr val="accent3"/>
              </a:buClr>
              <a:buFont typeface="Arial" panose="020B0604020202020204" pitchFamily="34" charset="0"/>
              <a:buChar char="ꟷ"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04849" y="6311901"/>
            <a:ext cx="8522617" cy="352850"/>
          </a:xfrm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1632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6: Chapter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2793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7: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4800" y="1449388"/>
            <a:ext cx="5315303" cy="453548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449388"/>
            <a:ext cx="5315303" cy="45354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1538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Top Corners Rounded 3">
            <a:extLst>
              <a:ext uri="{FF2B5EF4-FFF2-40B4-BE49-F238E27FC236}">
                <a16:creationId xmlns:a16="http://schemas.microsoft.com/office/drawing/2014/main" id="{8A203C68-0475-491F-B992-E8F4B142ACA1}"/>
              </a:ext>
            </a:extLst>
          </p:cNvPr>
          <p:cNvSpPr/>
          <p:nvPr userDrawn="1"/>
        </p:nvSpPr>
        <p:spPr>
          <a:xfrm rot="16200000">
            <a:off x="5240156" y="-4880156"/>
            <a:ext cx="1016363" cy="11496676"/>
          </a:xfrm>
          <a:prstGeom prst="round2SameRect">
            <a:avLst>
              <a:gd name="adj1" fmla="val 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6000" y="360000"/>
            <a:ext cx="10800000" cy="10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6000" y="1449389"/>
            <a:ext cx="10800000" cy="45354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4497" y="6131861"/>
            <a:ext cx="9031665" cy="5816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2125D1A-1993-403F-9F42-9CE20DB5C8B0}"/>
              </a:ext>
            </a:extLst>
          </p:cNvPr>
          <p:cNvSpPr/>
          <p:nvPr userDrawn="1"/>
        </p:nvSpPr>
        <p:spPr>
          <a:xfrm>
            <a:off x="-1" y="243741"/>
            <a:ext cx="10352763" cy="1240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0CEBB8A9-47B4-425D-81D2-94A32DD652F0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6162" y="6262255"/>
            <a:ext cx="1759838" cy="451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182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3600" b="1" kern="1200" dirty="0">
          <a:solidFill>
            <a:schemeClr val="bg2"/>
          </a:solidFill>
          <a:latin typeface="+mj-lt"/>
          <a:ea typeface="MS PGothic" panose="020B0600070205080204" pitchFamily="34" charset="-128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100000"/>
        </a:lnSpc>
        <a:spcBef>
          <a:spcPts val="1000"/>
        </a:spcBef>
        <a:buClr>
          <a:schemeClr val="accent3"/>
        </a:buClr>
        <a:buFont typeface="Arial" panose="020B0604020202020204" pitchFamily="34" charset="0"/>
        <a:buChar char="►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893763" indent="-436563" algn="l" defTabSz="914400" rtl="0" eaLnBrk="1" latinLnBrk="0" hangingPunct="1">
        <a:lnSpc>
          <a:spcPct val="100000"/>
        </a:lnSpc>
        <a:spcBef>
          <a:spcPts val="500"/>
        </a:spcBef>
        <a:buClr>
          <a:schemeClr val="accent3"/>
        </a:buClr>
        <a:buFont typeface="Arial" panose="020B0604020202020204" pitchFamily="34" charset="0"/>
        <a:buChar char="ꟷ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1252538" indent="-338138" algn="l" defTabSz="914400" rtl="0" eaLnBrk="1" latinLnBrk="0" hangingPunct="1">
        <a:lnSpc>
          <a:spcPct val="100000"/>
        </a:lnSpc>
        <a:spcBef>
          <a:spcPts val="500"/>
        </a:spcBef>
        <a:buClr>
          <a:schemeClr val="accent3"/>
        </a:buClr>
        <a:buFont typeface="Arial" panose="020B0604020202020204" pitchFamily="34" charset="0"/>
        <a:buChar char="ꟷ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9725" indent="-357188" algn="l" defTabSz="914400" rtl="0" eaLnBrk="1" latinLnBrk="0" hangingPunct="1">
        <a:lnSpc>
          <a:spcPct val="100000"/>
        </a:lnSpc>
        <a:spcBef>
          <a:spcPts val="500"/>
        </a:spcBef>
        <a:buClr>
          <a:schemeClr val="accent3"/>
        </a:buClr>
        <a:buFont typeface="Arial" panose="020B0604020202020204" pitchFamily="34" charset="0"/>
        <a:buChar char="ꟷ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2157413" indent="-328613" algn="l" defTabSz="914400" rtl="0" eaLnBrk="1" latinLnBrk="0" hangingPunct="1">
        <a:lnSpc>
          <a:spcPct val="100000"/>
        </a:lnSpc>
        <a:spcBef>
          <a:spcPts val="500"/>
        </a:spcBef>
        <a:buClr>
          <a:schemeClr val="accent3"/>
        </a:buClr>
        <a:buFont typeface="Arial" panose="020B0604020202020204" pitchFamily="34" charset="0"/>
        <a:buChar char="ꟷ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78">
          <p15:clr>
            <a:srgbClr val="F26B43"/>
          </p15:clr>
        </p15:guide>
        <p15:guide id="2" pos="3840">
          <p15:clr>
            <a:srgbClr val="F26B43"/>
          </p15:clr>
        </p15:guide>
        <p15:guide id="3" pos="438">
          <p15:clr>
            <a:srgbClr val="F26B43"/>
          </p15:clr>
        </p15:guide>
        <p15:guide id="4" pos="7242">
          <p15:clr>
            <a:srgbClr val="F26B43"/>
          </p15:clr>
        </p15:guide>
        <p15:guide id="5" orient="horz" pos="913">
          <p15:clr>
            <a:srgbClr val="F26B43"/>
          </p15:clr>
        </p15:guide>
        <p15:guide id="6" orient="horz" pos="232">
          <p15:clr>
            <a:srgbClr val="F26B43"/>
          </p15:clr>
        </p15:guide>
        <p15:guide id="7" orient="horz" pos="3770">
          <p15:clr>
            <a:srgbClr val="F26B43"/>
          </p15:clr>
        </p15:guide>
        <p15:guide id="8" orient="horz" pos="86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chondroplasia.expert/terms-of-use" TargetMode="External"/><Relationship Id="rId2" Type="http://schemas.openxmlformats.org/officeDocument/2006/relationships/hyperlink" Target="https://www.achondroplasia.expert/prescribing-information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4C972-3477-DB20-6A46-526C09C64D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325" y="1122363"/>
            <a:ext cx="10801350" cy="1177777"/>
          </a:xfrm>
        </p:spPr>
        <p:txBody>
          <a:bodyPr>
            <a:normAutofit/>
          </a:bodyPr>
          <a:lstStyle/>
          <a:p>
            <a:r>
              <a:rPr lang="en-GB" dirty="0"/>
              <a:t>Achondroplasia.expert literature review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3A1868-9E69-6DA2-24E1-92C62D7B56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5325" y="2471443"/>
            <a:ext cx="10801350" cy="2786358"/>
          </a:xfrm>
        </p:spPr>
        <p:txBody>
          <a:bodyPr>
            <a:noAutofit/>
          </a:bodyPr>
          <a:lstStyle/>
          <a:p>
            <a:r>
              <a:rPr lang="en-GB" dirty="0"/>
              <a:t>Persistent growth-promoting effects of vosoritide</a:t>
            </a:r>
            <a:r>
              <a:rPr lang="en-GB" dirty="0">
                <a:solidFill>
                  <a:schemeClr val="tx1"/>
                </a:solidFill>
              </a:rPr>
              <a:t>▼</a:t>
            </a:r>
            <a:r>
              <a:rPr lang="en-GB" dirty="0"/>
              <a:t> in children with achondroplasia are accompanied by improvements in physical and social aspects of </a:t>
            </a:r>
            <a:br>
              <a:rPr lang="en-GB" dirty="0"/>
            </a:br>
            <a:r>
              <a:rPr lang="en-GB" dirty="0"/>
              <a:t>health-related quality of life</a:t>
            </a:r>
          </a:p>
          <a:p>
            <a:r>
              <a:rPr lang="en-GB" sz="2000" dirty="0"/>
              <a:t>Adapted from: Savarirayan R, Irving M, Wilcox WR, Bacino CA, Hoover-Fong JE, Harmatz P, Polgreen LE, Mohnike K, Prada CE, Kubota T, Arundel P, Leiva-Gea A, Rowell R, Low A, Sabir I, Huntsman-</a:t>
            </a:r>
            <a:r>
              <a:rPr lang="en-GB" sz="2000" dirty="0" err="1"/>
              <a:t>Labed</a:t>
            </a:r>
            <a:r>
              <a:rPr lang="en-GB" sz="2000" dirty="0"/>
              <a:t> A, Day J</a:t>
            </a:r>
          </a:p>
          <a:p>
            <a:r>
              <a:rPr lang="en-GB" sz="2000" dirty="0"/>
              <a:t>Genet Med. 2024. </a:t>
            </a:r>
            <a:r>
              <a:rPr lang="en-GB" sz="2000" dirty="0" err="1"/>
              <a:t>doi</a:t>
            </a:r>
            <a:r>
              <a:rPr lang="en-GB" sz="2000" dirty="0"/>
              <a:t>: 10.1016/j.gim.2024.101274. </a:t>
            </a:r>
            <a:r>
              <a:rPr lang="en-GB" sz="2000" dirty="0" err="1"/>
              <a:t>Epub</a:t>
            </a:r>
            <a:r>
              <a:rPr lang="en-GB" sz="2000" dirty="0"/>
              <a:t> ahead of print.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98F525-7624-6958-A8FE-18A65DB72E8A}"/>
              </a:ext>
            </a:extLst>
          </p:cNvPr>
          <p:cNvSpPr txBox="1"/>
          <p:nvPr/>
        </p:nvSpPr>
        <p:spPr>
          <a:xfrm>
            <a:off x="1089173" y="5512986"/>
            <a:ext cx="100136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51C2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▼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This medicinal product is subject to additional monitoring. This will allow quick identification of new safety information. </a:t>
            </a:r>
            <a:b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Healthcare professionals are asked to report any suspected adverse reactions. The PI and AE reporting are available at the end of this slide deck.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9709BE-B893-6351-D3DC-D256A66CCC46}"/>
              </a:ext>
            </a:extLst>
          </p:cNvPr>
          <p:cNvSpPr txBox="1"/>
          <p:nvPr/>
        </p:nvSpPr>
        <p:spPr>
          <a:xfrm>
            <a:off x="6390167" y="6145953"/>
            <a:ext cx="327467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74554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 Healthcare Professionals Only</a:t>
            </a: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74554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74554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2024 BioMarin International Ltd.</a:t>
            </a: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74554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74554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All Rights Reserved. 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051C2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EUCAN-VOX-00721 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274554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09/24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274554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282A96-C93E-8267-AE2B-83DAC100AECF}"/>
              </a:ext>
            </a:extLst>
          </p:cNvPr>
          <p:cNvSpPr txBox="1"/>
          <p:nvPr/>
        </p:nvSpPr>
        <p:spPr>
          <a:xfrm>
            <a:off x="2527143" y="6134044"/>
            <a:ext cx="412765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Achondroplasia.expert is organised and funded by BioMarin. This material has been developed in conjunction with the Achondroplasia.expert Editorial Committee.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274554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BBD7E24-9D61-B530-132F-B0EE44C2F2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37" y="6324023"/>
            <a:ext cx="1669349" cy="244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333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2F375C-3B67-A0B4-59E3-9826F61E0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000" y="360000"/>
            <a:ext cx="10800000" cy="1008000"/>
          </a:xfrm>
        </p:spPr>
        <p:txBody>
          <a:bodyPr>
            <a:noAutofit/>
          </a:bodyPr>
          <a:lstStyle/>
          <a:p>
            <a:r>
              <a:rPr lang="en-GB" sz="2000" dirty="0"/>
              <a:t>Persistent growth-promoting effects of vosoritide▼ in children with achondroplasia are accompanied by improvements in physical and social aspects of health-related quality of life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62848D-FA71-AD3D-D61C-4E8CE4D41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04497" y="6205448"/>
            <a:ext cx="9031665" cy="508048"/>
          </a:xfrm>
        </p:spPr>
        <p:txBody>
          <a:bodyPr bIns="0"/>
          <a:lstStyle/>
          <a:p>
            <a:pPr lvl="0"/>
            <a:r>
              <a:rPr lang="en-GB" noProof="0" dirty="0"/>
              <a:t>*Children were required to have a clinical diagnosis of achondroplasia confirmed with genetic testing to be eligible for enrolment. † Children and/or caregivers completed QoLISSY at baseline and at 6 monthly intervals. ACH, Achondroplasia; HRQoL, Health-related quality of life; OLE, Open-label extension; QoLISSY, Quality of Life in Short Stature Youth; SD, standard deviation. Savarirayan R, et al. Genet Med. 2024. </a:t>
            </a:r>
            <a:r>
              <a:rPr lang="en-GB" noProof="0" dirty="0" err="1"/>
              <a:t>doi</a:t>
            </a:r>
            <a:r>
              <a:rPr lang="en-GB" noProof="0" dirty="0"/>
              <a:t>: 10.1016/j.gim.2024.101274. </a:t>
            </a:r>
            <a:r>
              <a:rPr lang="en-GB" noProof="0" dirty="0" err="1"/>
              <a:t>Epub</a:t>
            </a:r>
            <a:r>
              <a:rPr lang="en-GB" noProof="0" dirty="0"/>
              <a:t> ahead of print.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25574B-53B4-DDF0-9AAA-24B9BD71029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0" y="5562599"/>
            <a:ext cx="12192000" cy="642849"/>
          </a:xfrm>
        </p:spPr>
        <p:txBody>
          <a:bodyPr>
            <a:normAutofit fontScale="92500"/>
          </a:bodyPr>
          <a:lstStyle/>
          <a:p>
            <a:pPr lvl="0"/>
            <a:r>
              <a:rPr lang="en-GB" noProof="0" dirty="0"/>
              <a:t>Vosoritide may improve self-reported and caregiver-reported QoLISSY physical and social scores compared to baseline, with the greatest increases being seen in participants with a ≥1 SD increase in height Z-score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B1F35E8-4C49-95C9-57A8-C8E98C42AA07}"/>
              </a:ext>
            </a:extLst>
          </p:cNvPr>
          <p:cNvSpPr/>
          <p:nvPr/>
        </p:nvSpPr>
        <p:spPr>
          <a:xfrm>
            <a:off x="695324" y="1449389"/>
            <a:ext cx="4536000" cy="4275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Increased AGV with vosoritide demonstrated in </a:t>
            </a:r>
            <a:b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clinical trials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7CFBF0-B1DE-F1FD-F77D-503000EFDDCD}"/>
              </a:ext>
            </a:extLst>
          </p:cNvPr>
          <p:cNvSpPr txBox="1"/>
          <p:nvPr/>
        </p:nvSpPr>
        <p:spPr>
          <a:xfrm>
            <a:off x="704496" y="3616697"/>
            <a:ext cx="4536000" cy="52322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OLE study following Phase 3 </a:t>
            </a:r>
            <a:b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placebo-controlled study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AACDD8">
                  <a:lumMod val="60000"/>
                  <a:lumOff val="40000"/>
                </a:srgbClr>
              </a:solidFill>
              <a:effectLst/>
              <a:highlight>
                <a:srgbClr val="CCE1E6"/>
              </a:highligh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F48B407-92D6-E5F3-D303-85AEAE7D3FCA}"/>
              </a:ext>
            </a:extLst>
          </p:cNvPr>
          <p:cNvSpPr/>
          <p:nvPr/>
        </p:nvSpPr>
        <p:spPr>
          <a:xfrm>
            <a:off x="695324" y="1928752"/>
            <a:ext cx="4536000" cy="1507394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DFAA40"/>
              </a:buClr>
              <a:buSzTx/>
              <a:buFont typeface="Arial" panose="020B0604020202020204" pitchFamily="34" charset="0"/>
              <a:buChar char="►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51C2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It is unknown whether children with ACH derive HRQoL benefits through the increased height and improved body proportionality achieved with vosoritide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DFAA40"/>
              </a:buClr>
              <a:buSzTx/>
              <a:buFont typeface="Arial" panose="020B0604020202020204" pitchFamily="34" charset="0"/>
              <a:buChar char="►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51C2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This analysis focuses primarily on the results at 3-year follow up from an ongoing Phase 3 OLE study, with the aim of investigating the effect of vosoritide on HRQoL in children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59C803-DA0E-5EF4-FCE5-2CB33F9CA131}"/>
              </a:ext>
            </a:extLst>
          </p:cNvPr>
          <p:cNvSpPr/>
          <p:nvPr/>
        </p:nvSpPr>
        <p:spPr>
          <a:xfrm>
            <a:off x="5275320" y="1450800"/>
            <a:ext cx="6219826" cy="4275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Caregiver and self-reported QoLISSY change from baseline </a:t>
            </a:r>
            <a:b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 year 3 (week 156)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840E0BF7-1BB5-807A-E500-5B055F7643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5407" y="4916482"/>
            <a:ext cx="3024000" cy="630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D5AC6CCF-ECAC-7C7D-26D8-49358CA0FE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495" y="4234166"/>
            <a:ext cx="4535999" cy="1136941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F64ED085-75C8-BAB3-41E0-064378D78ACE}"/>
              </a:ext>
            </a:extLst>
          </p:cNvPr>
          <p:cNvGrpSpPr/>
          <p:nvPr/>
        </p:nvGrpSpPr>
        <p:grpSpPr>
          <a:xfrm>
            <a:off x="5269582" y="1974778"/>
            <a:ext cx="6315651" cy="2969442"/>
            <a:chOff x="5269582" y="1974778"/>
            <a:chExt cx="6315651" cy="2969442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CB468D2-0E7D-2974-3DA5-9A0398F4817F}"/>
                </a:ext>
              </a:extLst>
            </p:cNvPr>
            <p:cNvSpPr txBox="1"/>
            <p:nvPr/>
          </p:nvSpPr>
          <p:spPr>
            <a:xfrm>
              <a:off x="5279494" y="1974778"/>
              <a:ext cx="311040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Caregiver-reported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76D0B67-752B-9AEF-5278-1FF28F7832D7}"/>
                </a:ext>
              </a:extLst>
            </p:cNvPr>
            <p:cNvSpPr txBox="1"/>
            <p:nvPr/>
          </p:nvSpPr>
          <p:spPr>
            <a:xfrm>
              <a:off x="8441344" y="1974778"/>
              <a:ext cx="3110400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05050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Self-reported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7EDA222-B9EC-85D0-8356-E5A1C9D1AE9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2990" r="5026"/>
            <a:stretch/>
          </p:blipFill>
          <p:spPr>
            <a:xfrm>
              <a:off x="5269582" y="2323420"/>
              <a:ext cx="3130400" cy="262080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7597D398-C91F-67F1-EACF-E837699B42F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2679" b="3887"/>
            <a:stretch/>
          </p:blipFill>
          <p:spPr>
            <a:xfrm>
              <a:off x="8407855" y="2323420"/>
              <a:ext cx="3177378" cy="25189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19890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F0F6D51-D6BE-4DDA-9685-6AB8FD9E6A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ACH.expert VOXZOGO</a:t>
            </a:r>
            <a:r>
              <a:rPr lang="en-GB" baseline="30000" dirty="0">
                <a:sym typeface="Symbol" panose="05050102010706020507" pitchFamily="18" charset="2"/>
              </a:rPr>
              <a:t></a:t>
            </a:r>
            <a:r>
              <a:rPr lang="en-GB" dirty="0">
                <a:solidFill>
                  <a:srgbClr val="1A1919"/>
                </a:solidFill>
              </a:rPr>
              <a:t>▼ </a:t>
            </a:r>
            <a:r>
              <a:rPr lang="en-GB" dirty="0"/>
              <a:t>(vosoritide) </a:t>
            </a:r>
            <a:br>
              <a:rPr lang="en-GB" b="0" i="0" dirty="0">
                <a:solidFill>
                  <a:srgbClr val="1A1919"/>
                </a:solidFill>
                <a:effectLst/>
              </a:rPr>
            </a:br>
            <a:r>
              <a:rPr lang="en-GB" dirty="0"/>
              <a:t> Prescribing Information Slide</a:t>
            </a:r>
          </a:p>
        </p:txBody>
      </p:sp>
    </p:spTree>
    <p:extLst>
      <p:ext uri="{BB962C8B-B14F-4D97-AF65-F5344CB8AC3E}">
        <p14:creationId xmlns:p14="http://schemas.microsoft.com/office/powerpoint/2010/main" val="3142027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C3AFB-E3EE-46B3-BABB-4CB138A34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VOXZOGO</a:t>
            </a:r>
            <a:r>
              <a:rPr lang="en-GB" b="1" baseline="30000" dirty="0">
                <a:solidFill>
                  <a:schemeClr val="bg1"/>
                </a:solidFill>
                <a:effectLst/>
                <a:latin typeface="Symbol" panose="05050102010706020507" pitchFamily="18" charset="2"/>
                <a:ea typeface="Calibri" panose="020F0502020204030204" pitchFamily="34" charset="0"/>
                <a:cs typeface="Calibri" panose="020F0502020204030204" pitchFamily="34" charset="0"/>
              </a:rPr>
              <a:t>Ò</a:t>
            </a:r>
            <a:r>
              <a:rPr lang="en-GB" dirty="0">
                <a:solidFill>
                  <a:schemeClr val="tx1"/>
                </a:solidFill>
              </a:rPr>
              <a:t>▼</a:t>
            </a:r>
            <a:r>
              <a:rPr lang="en-GB" dirty="0"/>
              <a:t> (vosoritide) Prescribing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0F3E3E-845D-41D8-B215-E643D2B399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0" i="0" dirty="0">
                <a:solidFill>
                  <a:srgbClr val="1A1919"/>
                </a:solidFill>
                <a:effectLst/>
              </a:rPr>
              <a:t>Achondroplasia.expert may contain promotional material on BioMarin products, which is displayed based on the prescribing information approved by the European Medicines Agency – EMA</a:t>
            </a:r>
          </a:p>
          <a:p>
            <a:pPr marL="0" indent="0">
              <a:buNone/>
            </a:pPr>
            <a:endParaRPr lang="en-GB" b="0" i="0" dirty="0">
              <a:solidFill>
                <a:srgbClr val="1A1919"/>
              </a:solidFill>
              <a:effectLst/>
            </a:endParaRPr>
          </a:p>
          <a:p>
            <a:pPr marL="0" indent="0">
              <a:buNone/>
            </a:pPr>
            <a:r>
              <a:rPr lang="en-GB" dirty="0">
                <a:solidFill>
                  <a:srgbClr val="1A1919"/>
                </a:solidFill>
              </a:rPr>
              <a:t>Access the latest API: VOXZOGO</a:t>
            </a:r>
            <a:r>
              <a:rPr lang="en-GB" baseline="30000" dirty="0">
                <a:solidFill>
                  <a:schemeClr val="tx1"/>
                </a:solidFill>
                <a:effectLst/>
                <a:latin typeface="Symbol" panose="05050102010706020507" pitchFamily="18" charset="2"/>
                <a:ea typeface="Calibri" panose="020F0502020204030204" pitchFamily="34" charset="0"/>
                <a:cs typeface="Calibri" panose="020F0502020204030204" pitchFamily="34" charset="0"/>
              </a:rPr>
              <a:t>Ò</a:t>
            </a:r>
            <a:r>
              <a:rPr lang="en-GB" dirty="0">
                <a:solidFill>
                  <a:srgbClr val="1A1919"/>
                </a:solidFill>
              </a:rPr>
              <a:t>▼ (vosoritide) </a:t>
            </a:r>
            <a:endParaRPr lang="en-GB" b="0" i="0" dirty="0">
              <a:solidFill>
                <a:srgbClr val="1A1919"/>
              </a:solidFill>
              <a:effectLst/>
            </a:endParaRPr>
          </a:p>
          <a:p>
            <a:r>
              <a:rPr lang="en-GB" dirty="0"/>
              <a:t>Within your downloaded Zip File, you will find a copy of the latest Prescribing Information </a:t>
            </a:r>
          </a:p>
          <a:p>
            <a:pPr lvl="1"/>
            <a:r>
              <a:rPr lang="en-GB" dirty="0">
                <a:solidFill>
                  <a:schemeClr val="tx1"/>
                </a:solidFill>
              </a:rPr>
              <a:t>The latest API can also be accessed on </a:t>
            </a:r>
            <a:r>
              <a:rPr lang="en-GB" b="1" dirty="0">
                <a:solidFill>
                  <a:srgbClr val="FFC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Achondroplasia.expert – Prescribing Information</a:t>
            </a:r>
            <a:endParaRPr lang="en-GB" b="1" dirty="0">
              <a:solidFill>
                <a:srgbClr val="FFC000"/>
              </a:solidFill>
            </a:endParaRPr>
          </a:p>
          <a:p>
            <a:pPr lvl="1"/>
            <a:r>
              <a:rPr lang="en-GB" dirty="0">
                <a:solidFill>
                  <a:schemeClr val="tx1"/>
                </a:solidFill>
              </a:rPr>
              <a:t>The prescribing information must form part of the promotional material and must not be separate from it</a:t>
            </a:r>
          </a:p>
          <a:p>
            <a:r>
              <a:rPr lang="en-GB" dirty="0"/>
              <a:t>Achondroplasia.expert </a:t>
            </a:r>
            <a:r>
              <a:rPr lang="en-GB" b="1" dirty="0">
                <a:solidFill>
                  <a:srgbClr val="FFC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and Conditions</a:t>
            </a:r>
            <a:endParaRPr lang="en-GB" b="1" dirty="0">
              <a:solidFill>
                <a:srgbClr val="FFC000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996551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Achondroplasia forum">
      <a:dk1>
        <a:srgbClr val="051C2C"/>
      </a:dk1>
      <a:lt1>
        <a:sysClr val="window" lastClr="FFFFFF"/>
      </a:lt1>
      <a:dk2>
        <a:srgbClr val="051C2C"/>
      </a:dk2>
      <a:lt2>
        <a:srgbClr val="FFFFFF"/>
      </a:lt2>
      <a:accent1>
        <a:srgbClr val="051C2C"/>
      </a:accent1>
      <a:accent2>
        <a:srgbClr val="274554"/>
      </a:accent2>
      <a:accent3>
        <a:srgbClr val="DFAA40"/>
      </a:accent3>
      <a:accent4>
        <a:srgbClr val="368BAB"/>
      </a:accent4>
      <a:accent5>
        <a:srgbClr val="AACDD8"/>
      </a:accent5>
      <a:accent6>
        <a:srgbClr val="FEDD00"/>
      </a:accent6>
      <a:hlink>
        <a:srgbClr val="051C2C"/>
      </a:hlink>
      <a:folHlink>
        <a:srgbClr val="051C2C"/>
      </a:folHlink>
    </a:clrScheme>
    <a:fontScheme name="Custom 4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GSL Template" id="{E707C889-FBD3-4C5E-8378-C29BDCD68AAB}" vid="{6E1DB9CE-A05A-435F-BD63-176DE3EF4DE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542</Words>
  <Application>Microsoft Office PowerPoint</Application>
  <PresentationFormat>Widescreen</PresentationFormat>
  <Paragraphs>27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MS PGothic</vt:lpstr>
      <vt:lpstr>Aptos</vt:lpstr>
      <vt:lpstr>Arial</vt:lpstr>
      <vt:lpstr>Arial Narrow</vt:lpstr>
      <vt:lpstr>Calibri</vt:lpstr>
      <vt:lpstr>Symbol</vt:lpstr>
      <vt:lpstr>1_Office Theme</vt:lpstr>
      <vt:lpstr>Achondroplasia.expert literature review</vt:lpstr>
      <vt:lpstr>Persistent growth-promoting effects of vosoritide▼ in children with achondroplasia are accompanied by improvements in physical and social aspects of health-related quality of life</vt:lpstr>
      <vt:lpstr>ACH.expert VOXZOGO▼ (vosoritide)   Prescribing Information Slide</vt:lpstr>
      <vt:lpstr>VOXZOGOÒ▼ (vosoritide) Prescribing Information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Alex Hutchings</dc:creator>
  <cp:lastModifiedBy>Evie Smith</cp:lastModifiedBy>
  <cp:revision>7</cp:revision>
  <dcterms:created xsi:type="dcterms:W3CDTF">2024-09-12T11:28:57Z</dcterms:created>
  <dcterms:modified xsi:type="dcterms:W3CDTF">2024-10-08T13:15:13Z</dcterms:modified>
</cp:coreProperties>
</file>