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7"/>
  </p:notesMasterIdLst>
  <p:sldIdLst>
    <p:sldId id="263" r:id="rId5"/>
    <p:sldId id="29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06" userDrawn="1">
          <p15:clr>
            <a:srgbClr val="A4A3A4"/>
          </p15:clr>
        </p15:guide>
        <p15:guide id="2" pos="7582" userDrawn="1">
          <p15:clr>
            <a:srgbClr val="A4A3A4"/>
          </p15:clr>
        </p15:guide>
        <p15:guide id="3" orient="horz" pos="3453" userDrawn="1">
          <p15:clr>
            <a:srgbClr val="A4A3A4"/>
          </p15:clr>
        </p15:guide>
        <p15:guide id="4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60F7D23-F238-664D-C620-195AE995299F}" name="Kate Avery" initials="KA" userId="S::Kate.avery@elmgroupltd.com::f119444a-d0e0-437f-93b6-5f2e7c6853cd" providerId="AD"/>
  <p188:author id="{1029413A-4934-0280-200B-1D7D329410DA}" name="Praveen Abraham" initials="PA" userId="S::Praveen.Abraham@elmgroupltd.com::ec62dcbb-7d88-417f-a160-6b5909159534" providerId="AD"/>
  <p188:author id="{CD28D05B-5D80-E503-8D98-4EA32BCC5698}" name="Richard Dobson" initials="RD" userId="S::Richard.Dobson@elmgroupltd.com::5286fa0f-efdb-4985-902d-eddea69fffa0" providerId="AD"/>
  <p188:author id="{E5CE8460-5323-85AA-0888-DFFCA991208C}" name="Angus Lennon" initials="AL" userId="S::angus@elmgroupltd.com::cb1c4a88-37cf-4f35-91e7-2266d010a7e4" providerId="AD"/>
  <p188:author id="{E8F14E9A-6DBF-440A-9A10-30521CE45BDA}" name="Kate Avery" initials="KA" userId="S::kate.avery@elmgroupltd.com::f119444a-d0e0-437f-93b6-5f2e7c6853cd" providerId="AD"/>
  <p188:author id="{3CCFB29E-2070-7790-00A7-E11B2D7CE010}" name="Marie Farrow" initials="MF" userId="395651ff28d4452c" providerId="Windows Live"/>
  <p188:author id="{D49824B8-C00F-5861-E6C6-EDE78474F7F9}" name="Alex Hutchings" initials="AH" userId="S::alex.hutchings@elmgroupltd.com::874b0824-c527-4ba1-95a2-1b05436ce1ef" providerId="AD"/>
  <p188:author id="{942F24BC-201B-328C-8946-B6EFEBF79CFF}" name="Joe Sayle" initials="JS" userId="S::Joe.Sayle@elmgroupltd.com::66b27e64-b644-4a9d-94de-72710c2e04e0" providerId="AD"/>
  <p188:author id="{AF1779C5-9BF0-A263-ED88-7AF84106872B}" name="Mariam Kudehinbu" initials="MK" userId="S::ma909636@bmrn.com::9b3702b3-11cf-452a-a36a-9847ab9c2624" providerId="AD"/>
  <p188:author id="{2C6881F9-48E8-FFB9-2D5F-1A973C795183}" name="Martin Lennon" initials="ML" userId="Martin Lennon" providerId="Non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im Venables" initials="TV" lastIdx="10" clrIdx="0">
    <p:extLst>
      <p:ext uri="{19B8F6BF-5375-455C-9EA6-DF929625EA0E}">
        <p15:presenceInfo xmlns:p15="http://schemas.microsoft.com/office/powerpoint/2012/main" userId="S::Tim.Venables@elmgroupltd.com::4da54266-e6ed-48f9-86fc-5a09902e13e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68BAB"/>
    <a:srgbClr val="F2F2F2"/>
    <a:srgbClr val="B8851F"/>
    <a:srgbClr val="FFFFFF"/>
    <a:srgbClr val="2E75B6"/>
    <a:srgbClr val="9DC3E6"/>
    <a:srgbClr val="002060"/>
    <a:srgbClr val="7F8FAF"/>
    <a:srgbClr val="CEE0F2"/>
    <a:srgbClr val="E8EE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118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966" y="102"/>
      </p:cViewPr>
      <p:guideLst>
        <p:guide orient="horz" pos="3906"/>
        <p:guide pos="7582"/>
        <p:guide orient="horz" pos="3453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6D51E5-F6A7-4D06-8985-BAD6A015B697}" type="datetimeFigureOut">
              <a:rPr lang="en-GB" smtClean="0"/>
              <a:t>30/07/2024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4A54A9-B4BA-4444-A643-C331C3D7DD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1465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: Top Corners Rounded 11">
            <a:extLst>
              <a:ext uri="{FF2B5EF4-FFF2-40B4-BE49-F238E27FC236}">
                <a16:creationId xmlns:a16="http://schemas.microsoft.com/office/drawing/2014/main" id="{3089AC84-D67B-4931-A905-51D5C798DADE}"/>
              </a:ext>
            </a:extLst>
          </p:cNvPr>
          <p:cNvSpPr/>
          <p:nvPr userDrawn="1"/>
        </p:nvSpPr>
        <p:spPr>
          <a:xfrm rot="16200000">
            <a:off x="5240156" y="-271645"/>
            <a:ext cx="1016363" cy="11496676"/>
          </a:xfrm>
          <a:prstGeom prst="round2SameRect">
            <a:avLst>
              <a:gd name="adj1" fmla="val 0"/>
              <a:gd name="adj2" fmla="val 50000"/>
            </a:avLst>
          </a:prstGeom>
          <a:solidFill>
            <a:srgbClr val="1045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27DC2C8-5923-4145-B7BF-377502DCE64D}"/>
              </a:ext>
            </a:extLst>
          </p:cNvPr>
          <p:cNvSpPr/>
          <p:nvPr userDrawn="1"/>
        </p:nvSpPr>
        <p:spPr>
          <a:xfrm>
            <a:off x="0" y="873125"/>
            <a:ext cx="11496675" cy="4669642"/>
          </a:xfrm>
          <a:prstGeom prst="rect">
            <a:avLst/>
          </a:prstGeom>
          <a:solidFill>
            <a:srgbClr val="1045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5325" y="1122363"/>
            <a:ext cx="10801350" cy="158093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0" indent="0" algn="ctr">
              <a:buFont typeface="Arial" panose="020B0604020202020204" pitchFamily="34" charset="0"/>
              <a:buNone/>
              <a:defRPr lang="en-GB" sz="3600" b="1" dirty="0">
                <a:solidFill>
                  <a:schemeClr val="accent6">
                    <a:lumMod val="60000"/>
                    <a:lumOff val="40000"/>
                  </a:schemeClr>
                </a:solidFill>
                <a:ea typeface="MS PGothic" panose="020B0600070205080204" pitchFamily="34" charset="-128"/>
                <a:cs typeface="MS PGothic" charset="0"/>
              </a:defRPr>
            </a:lvl1pPr>
          </a:lstStyle>
          <a:p>
            <a:pPr lvl="0" algn="ctr" fontAlgn="base">
              <a:spcAft>
                <a:spcPct val="0"/>
              </a:spcAft>
            </a:pPr>
            <a:r>
              <a:rPr lang="en-US" noProof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95325" y="2956142"/>
            <a:ext cx="10801350" cy="230165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None/>
              <a:defRPr lang="en-GB" sz="2400" b="0" dirty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marL="228600" lvl="0" indent="-228600" algn="ctr" fontAlgn="base">
              <a:spcBef>
                <a:spcPts val="300"/>
              </a:spcBef>
              <a:spcAft>
                <a:spcPct val="0"/>
              </a:spcAft>
            </a:pPr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1908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7: Two content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4800" y="1449389"/>
            <a:ext cx="5315303" cy="407659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199" y="1449388"/>
            <a:ext cx="5315303" cy="4076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Content Placeholder 7">
            <a:extLst>
              <a:ext uri="{FF2B5EF4-FFF2-40B4-BE49-F238E27FC236}">
                <a16:creationId xmlns:a16="http://schemas.microsoft.com/office/drawing/2014/main" id="{8527B6A1-FF86-4E52-A2CB-F853530A52B7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62599"/>
            <a:ext cx="12192000" cy="642849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0" indent="0" algn="ctr"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006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06" userDrawn="1">
          <p15:clr>
            <a:srgbClr val="FBAE40"/>
          </p15:clr>
        </p15:guide>
        <p15:guide id="2" orient="horz" pos="3498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8: Two content unequal L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4800" y="1449388"/>
            <a:ext cx="8100000" cy="4535487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75270" y="1449388"/>
            <a:ext cx="2520000" cy="4535487"/>
          </a:xfrm>
        </p:spPr>
        <p:txBody>
          <a:bodyPr/>
          <a:lstStyle>
            <a:lvl3pPr>
              <a:defRPr/>
            </a:lvl3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57068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9: Two content unequal R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4800" y="1449388"/>
            <a:ext cx="2520000" cy="4535487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97703" y="1449388"/>
            <a:ext cx="8100000" cy="4535487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7419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0: Two content sub hea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75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6000" y="1476000"/>
            <a:ext cx="5220000" cy="568761"/>
          </a:xfrm>
          <a:solidFill>
            <a:schemeClr val="accent4"/>
          </a:solidFill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6000" y="2104373"/>
            <a:ext cx="5220000" cy="3943627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76975" y="1476000"/>
            <a:ext cx="5220000" cy="568761"/>
          </a:xfrm>
          <a:solidFill>
            <a:schemeClr val="accent4"/>
          </a:solidFill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76975" y="2104373"/>
            <a:ext cx="5220000" cy="3943627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46732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0: Two content sub heads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75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6000" y="1476000"/>
            <a:ext cx="5220000" cy="568761"/>
          </a:xfrm>
          <a:solidFill>
            <a:schemeClr val="accent4"/>
          </a:solidFill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6000" y="2104373"/>
            <a:ext cx="5220000" cy="3421611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76975" y="1476000"/>
            <a:ext cx="5220000" cy="568761"/>
          </a:xfrm>
          <a:solidFill>
            <a:schemeClr val="accent4"/>
          </a:solidFill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76975" y="2104373"/>
            <a:ext cx="5220000" cy="3421611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Content Placeholder 7">
            <a:extLst>
              <a:ext uri="{FF2B5EF4-FFF2-40B4-BE49-F238E27FC236}">
                <a16:creationId xmlns:a16="http://schemas.microsoft.com/office/drawing/2014/main" id="{E61F773C-490F-4518-92C7-8A13F0BD74CB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62599"/>
            <a:ext cx="12192000" cy="642849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0" indent="0" algn="ctr"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4562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06" userDrawn="1">
          <p15:clr>
            <a:srgbClr val="FBAE40"/>
          </p15:clr>
        </p15:guide>
        <p15:guide id="2" orient="horz" pos="3498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1: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22947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2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72786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13: Side 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31181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70ED1D6-A82D-BE47-9F63-84ECD799312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72400" y="1731775"/>
            <a:ext cx="10447201" cy="42538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9DCBC53-42DC-7645-9797-716B2398586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72400" y="686664"/>
            <a:ext cx="10447201" cy="914112"/>
          </a:xfrm>
        </p:spPr>
        <p:txBody>
          <a:bodyPr anchor="ctr">
            <a:normAutofit/>
          </a:bodyPr>
          <a:lstStyle>
            <a:lvl1pPr marL="0" indent="0">
              <a:buNone/>
              <a:defRPr sz="3174" b="1"/>
            </a:lvl1pPr>
          </a:lstStyle>
          <a:p>
            <a:pPr lvl="0"/>
            <a:r>
              <a:rPr lang="en-GB" dirty="0"/>
              <a:t>Click to add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5445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: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000" y="1449390"/>
            <a:ext cx="10800000" cy="4535486"/>
          </a:xfrm>
        </p:spPr>
        <p:txBody>
          <a:bodyPr/>
          <a:lstStyle>
            <a:lvl2pPr marL="893763" indent="-436563">
              <a:defRPr/>
            </a:lvl2pPr>
            <a:lvl3pPr marL="1252538" indent="-358775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0378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: Content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000" y="1449391"/>
            <a:ext cx="10800000" cy="3911741"/>
          </a:xfrm>
        </p:spPr>
        <p:txBody>
          <a:bodyPr/>
          <a:lstStyle>
            <a:lvl2pPr marL="893763" indent="-436563">
              <a:defRPr/>
            </a:lvl2pPr>
            <a:lvl3pPr marL="1252538" indent="-338138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4497" y="6205448"/>
            <a:ext cx="9031665" cy="508048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6" name="Content Placeholder 7">
            <a:extLst>
              <a:ext uri="{FF2B5EF4-FFF2-40B4-BE49-F238E27FC236}">
                <a16:creationId xmlns:a16="http://schemas.microsoft.com/office/drawing/2014/main" id="{1686E064-BC66-40F5-BFC0-A711EFDB1A24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62599"/>
            <a:ext cx="12192000" cy="642849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0" indent="0" algn="ctr"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21980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7242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: Content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000" y="1821973"/>
            <a:ext cx="5316493" cy="1387082"/>
          </a:xfrm>
          <a:solidFill>
            <a:schemeClr val="bg2">
              <a:lumMod val="95000"/>
            </a:schemeClr>
          </a:solidFill>
        </p:spPr>
        <p:txBody>
          <a:bodyPr>
            <a:noAutofit/>
          </a:bodyPr>
          <a:lstStyle>
            <a:lvl1pPr marL="269875" indent="-269875">
              <a:defRPr sz="1600"/>
            </a:lvl1pPr>
            <a:lvl2pPr marL="539750" indent="-182563">
              <a:defRPr sz="1400"/>
            </a:lvl2pPr>
            <a:lvl3pPr marL="1252538" indent="-338138">
              <a:defRPr sz="1200"/>
            </a:lvl3pPr>
            <a:lvl4pPr marL="1609725" indent="-357188">
              <a:defRPr sz="1100"/>
            </a:lvl4pPr>
            <a:lvl5pPr marL="1978025" indent="-368300">
              <a:defRPr sz="11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81B4FB4-B67D-40B7-8D61-AB50131823E5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110614" y="1821972"/>
            <a:ext cx="5316493" cy="3457749"/>
          </a:xfrm>
        </p:spPr>
        <p:txBody>
          <a:bodyPr>
            <a:normAutofit/>
          </a:bodyPr>
          <a:lstStyle>
            <a:lvl1pPr marL="269875" indent="-269875">
              <a:defRPr sz="1600"/>
            </a:lvl1pPr>
            <a:lvl2pPr marL="627063" indent="-269875">
              <a:defRPr sz="1400"/>
            </a:lvl2pPr>
            <a:lvl3pPr marL="1252538" indent="-338138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5680B48-64C1-4C7A-BDD3-20741909094C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96000" y="3648946"/>
            <a:ext cx="5316493" cy="1630775"/>
          </a:xfrm>
          <a:solidFill>
            <a:schemeClr val="bg2">
              <a:lumMod val="95000"/>
            </a:schemeClr>
          </a:solidFill>
        </p:spPr>
        <p:txBody>
          <a:bodyPr>
            <a:noAutofit/>
          </a:bodyPr>
          <a:lstStyle>
            <a:lvl1pPr marL="269875" indent="-269875">
              <a:defRPr sz="1600"/>
            </a:lvl1pPr>
            <a:lvl2pPr marL="539750" indent="-182563">
              <a:defRPr sz="1400"/>
            </a:lvl2pPr>
            <a:lvl3pPr marL="1252538" indent="-338138">
              <a:defRPr sz="1200"/>
            </a:lvl3pPr>
            <a:lvl4pPr marL="1609725" indent="-357188">
              <a:defRPr sz="1100"/>
            </a:lvl4pPr>
            <a:lvl5pPr marL="1978025" indent="-368300">
              <a:defRPr sz="11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8ADF789-4EE2-4853-8391-3328294626B7}"/>
              </a:ext>
            </a:extLst>
          </p:cNvPr>
          <p:cNvSpPr txBox="1"/>
          <p:nvPr userDrawn="1"/>
        </p:nvSpPr>
        <p:spPr>
          <a:xfrm>
            <a:off x="704497" y="1452641"/>
            <a:ext cx="1289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2"/>
                </a:solidFill>
                <a:latin typeface="+mj-lt"/>
              </a:rPr>
              <a:t>Background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4C38A1F-A2C9-4AFE-9A41-3328FC2CD48E}"/>
              </a:ext>
            </a:extLst>
          </p:cNvPr>
          <p:cNvSpPr txBox="1"/>
          <p:nvPr userDrawn="1"/>
        </p:nvSpPr>
        <p:spPr>
          <a:xfrm>
            <a:off x="704497" y="3292368"/>
            <a:ext cx="9621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2"/>
                </a:solidFill>
                <a:latin typeface="+mj-lt"/>
              </a:rPr>
              <a:t>Methods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D9720B6-AE97-4A3D-9CAC-4142DA93FA58}"/>
              </a:ext>
            </a:extLst>
          </p:cNvPr>
          <p:cNvSpPr txBox="1"/>
          <p:nvPr userDrawn="1"/>
        </p:nvSpPr>
        <p:spPr>
          <a:xfrm>
            <a:off x="6129403" y="1444834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2"/>
                </a:solidFill>
                <a:latin typeface="+mj-lt"/>
              </a:rPr>
              <a:t>Results</a:t>
            </a:r>
          </a:p>
        </p:txBody>
      </p:sp>
      <p:sp>
        <p:nvSpPr>
          <p:cNvPr id="11" name="Content Placeholder 7">
            <a:extLst>
              <a:ext uri="{FF2B5EF4-FFF2-40B4-BE49-F238E27FC236}">
                <a16:creationId xmlns:a16="http://schemas.microsoft.com/office/drawing/2014/main" id="{8D5A0B99-CE00-4F55-A1AE-1FCD7C7FF5CF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62599"/>
            <a:ext cx="12192000" cy="642849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0" indent="0" algn="ctr"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552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: Visual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4497" y="6205448"/>
            <a:ext cx="9031665" cy="508048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6" name="Content Placeholder 7">
            <a:extLst>
              <a:ext uri="{FF2B5EF4-FFF2-40B4-BE49-F238E27FC236}">
                <a16:creationId xmlns:a16="http://schemas.microsoft.com/office/drawing/2014/main" id="{874F5665-D5C0-461A-BFF4-A163280A6A4B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62599"/>
            <a:ext cx="12192000" cy="642849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0" indent="0" algn="ctr"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6196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: Offset content R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95711" y="1449388"/>
            <a:ext cx="8100000" cy="4535487"/>
          </a:xfrm>
        </p:spPr>
        <p:txBody>
          <a:bodyPr/>
          <a:lstStyle>
            <a:lvl2pPr marL="893763" indent="-436563">
              <a:defRPr/>
            </a:lvl2pPr>
            <a:lvl3pPr marL="1252538" indent="-338138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8004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: Offset content L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4800" y="1449388"/>
            <a:ext cx="8100000" cy="4535487"/>
          </a:xfrm>
        </p:spPr>
        <p:txBody>
          <a:bodyPr/>
          <a:lstStyle>
            <a:lvl1pPr marL="357188" indent="-357188">
              <a:buClr>
                <a:schemeClr val="accent3"/>
              </a:buClr>
              <a:buFont typeface="Arial" panose="020B0604020202020204" pitchFamily="34" charset="0"/>
              <a:buChar char="►"/>
              <a:defRPr/>
            </a:lvl1pPr>
            <a:lvl2pPr marL="893763" indent="-436563">
              <a:buClr>
                <a:schemeClr val="accent3"/>
              </a:buClr>
              <a:buFont typeface="Arial" panose="020B0604020202020204" pitchFamily="34" charset="0"/>
              <a:buChar char="ꟷ"/>
              <a:defRPr/>
            </a:lvl2pPr>
            <a:lvl3pPr marL="1252538" indent="-338138">
              <a:buClr>
                <a:schemeClr val="accent3"/>
              </a:buClr>
              <a:buFont typeface="Arial" panose="020B0604020202020204" pitchFamily="34" charset="0"/>
              <a:buChar char="ꟷ"/>
              <a:defRPr/>
            </a:lvl3pPr>
            <a:lvl4pPr marL="1789113" indent="-417513">
              <a:buClr>
                <a:schemeClr val="accent3"/>
              </a:buClr>
              <a:buFont typeface="Arial" panose="020B0604020202020204" pitchFamily="34" charset="0"/>
              <a:buChar char="ꟷ"/>
              <a:defRPr/>
            </a:lvl4pPr>
            <a:lvl5pPr marL="2157413" indent="-328613">
              <a:buClr>
                <a:schemeClr val="accent3"/>
              </a:buClr>
              <a:buFont typeface="Arial" panose="020B0604020202020204" pitchFamily="34" charset="0"/>
              <a:buChar char="ꟷ"/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4849" y="6311901"/>
            <a:ext cx="8522617" cy="352850"/>
          </a:xfr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883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6: Chapter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accent3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16156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7: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4800" y="1449388"/>
            <a:ext cx="5315303" cy="453548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199" y="1449388"/>
            <a:ext cx="5315303" cy="45354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2783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Top Corners Rounded 3">
            <a:extLst>
              <a:ext uri="{FF2B5EF4-FFF2-40B4-BE49-F238E27FC236}">
                <a16:creationId xmlns:a16="http://schemas.microsoft.com/office/drawing/2014/main" id="{8A203C68-0475-491F-B992-E8F4B142ACA1}"/>
              </a:ext>
            </a:extLst>
          </p:cNvPr>
          <p:cNvSpPr/>
          <p:nvPr userDrawn="1"/>
        </p:nvSpPr>
        <p:spPr>
          <a:xfrm rot="16200000">
            <a:off x="5240156" y="-4880156"/>
            <a:ext cx="1016363" cy="11496676"/>
          </a:xfrm>
          <a:prstGeom prst="round2SameRect">
            <a:avLst>
              <a:gd name="adj1" fmla="val 0"/>
              <a:gd name="adj2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 fontAlgn="base">
              <a:spcAft>
                <a:spcPct val="0"/>
              </a:spcAft>
            </a:pPr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6000" y="1449389"/>
            <a:ext cx="10800000" cy="45354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4497" y="6131861"/>
            <a:ext cx="9031665" cy="5816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2125D1A-1993-403F-9F42-9CE20DB5C8B0}"/>
              </a:ext>
            </a:extLst>
          </p:cNvPr>
          <p:cNvSpPr/>
          <p:nvPr userDrawn="1"/>
        </p:nvSpPr>
        <p:spPr>
          <a:xfrm>
            <a:off x="-1" y="243741"/>
            <a:ext cx="10352763" cy="12404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0CEBB8A9-47B4-425D-81D2-94A32DD652F0}"/>
              </a:ext>
            </a:extLst>
          </p:cNvPr>
          <p:cNvPicPr>
            <a:picLocks noChangeAspect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6162" y="6262255"/>
            <a:ext cx="1759838" cy="451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6498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6" r:id="rId10"/>
    <p:sldLayoutId id="2147483670" r:id="rId11"/>
    <p:sldLayoutId id="2147483671" r:id="rId12"/>
    <p:sldLayoutId id="2147483672" r:id="rId13"/>
    <p:sldLayoutId id="2147483677" r:id="rId14"/>
    <p:sldLayoutId id="2147483673" r:id="rId15"/>
    <p:sldLayoutId id="2147483674" r:id="rId16"/>
    <p:sldLayoutId id="2147483675" r:id="rId17"/>
    <p:sldLayoutId id="2147483678" r:id="rId18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GB" sz="3600" b="1" kern="1200" dirty="0">
          <a:solidFill>
            <a:schemeClr val="bg2"/>
          </a:solidFill>
          <a:latin typeface="+mj-lt"/>
          <a:ea typeface="MS PGothic" panose="020B0600070205080204" pitchFamily="34" charset="-128"/>
          <a:cs typeface="+mj-cs"/>
        </a:defRPr>
      </a:lvl1pPr>
    </p:titleStyle>
    <p:bodyStyle>
      <a:lvl1pPr marL="357188" indent="-357188" algn="l" defTabSz="914400" rtl="0" eaLnBrk="1" latinLnBrk="0" hangingPunct="1">
        <a:lnSpc>
          <a:spcPct val="100000"/>
        </a:lnSpc>
        <a:spcBef>
          <a:spcPts val="1000"/>
        </a:spcBef>
        <a:buClr>
          <a:schemeClr val="accent3"/>
        </a:buClr>
        <a:buFont typeface="Arial" panose="020B0604020202020204" pitchFamily="34" charset="0"/>
        <a:buChar char="►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893763" indent="-436563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ꟷ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1252538" indent="-338138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ꟷ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1609725" indent="-357188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ꟷ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2157413" indent="-328613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ꟷ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178">
          <p15:clr>
            <a:srgbClr val="F26B43"/>
          </p15:clr>
        </p15:guide>
        <p15:guide id="2" pos="3840">
          <p15:clr>
            <a:srgbClr val="F26B43"/>
          </p15:clr>
        </p15:guide>
        <p15:guide id="3" pos="438">
          <p15:clr>
            <a:srgbClr val="F26B43"/>
          </p15:clr>
        </p15:guide>
        <p15:guide id="4" pos="7242">
          <p15:clr>
            <a:srgbClr val="F26B43"/>
          </p15:clr>
        </p15:guide>
        <p15:guide id="5" orient="horz" pos="913">
          <p15:clr>
            <a:srgbClr val="F26B43"/>
          </p15:clr>
        </p15:guide>
        <p15:guide id="6" orient="horz" pos="232">
          <p15:clr>
            <a:srgbClr val="F26B43"/>
          </p15:clr>
        </p15:guide>
        <p15:guide id="7" orient="horz" pos="3770">
          <p15:clr>
            <a:srgbClr val="F26B43"/>
          </p15:clr>
        </p15:guide>
        <p15:guide id="8" orient="horz" pos="86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achondroplasiaforum.com/resources/" TargetMode="Externa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EAF962-06CB-EF6E-FE13-620032B31B6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/>
              <a:t>Achondroplasia.expert</a:t>
            </a:r>
            <a:r>
              <a:rPr lang="en-GB" dirty="0"/>
              <a:t> literature review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7C6D0E-B9CA-75BD-1522-E97BF27B21A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May 2024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1B5E2CB-9519-D927-1023-ABB05DA49315}"/>
              </a:ext>
            </a:extLst>
          </p:cNvPr>
          <p:cNvSpPr txBox="1"/>
          <p:nvPr/>
        </p:nvSpPr>
        <p:spPr>
          <a:xfrm>
            <a:off x="2527143" y="6134044"/>
            <a:ext cx="412765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rgbClr val="30303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Achondroplasia.expert is organized and funded by BioMarin. This material has been developed in conjunction with the Achondroplasia.expert Editorial Committee.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274554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D383B37-19E3-0F47-9F23-2531EF87F5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325" y="6312114"/>
            <a:ext cx="1669349" cy="24402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C38425D-491B-6D51-37BF-6FA10FC2AEE7}"/>
              </a:ext>
            </a:extLst>
          </p:cNvPr>
          <p:cNvSpPr txBox="1"/>
          <p:nvPr/>
        </p:nvSpPr>
        <p:spPr>
          <a:xfrm>
            <a:off x="5537188" y="6145953"/>
            <a:ext cx="412765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27455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 Healthcare Professionals Only</a:t>
            </a:r>
            <a:b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27455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27455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© BioMarin 2024.</a:t>
            </a:r>
            <a:r>
              <a:rPr lang="en-US" sz="1100" dirty="0">
                <a:solidFill>
                  <a:srgbClr val="27455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27455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All Rights Reserved. </a:t>
            </a:r>
            <a:b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27455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n-GB" sz="1100" b="0" i="0" dirty="0">
                <a:solidFill>
                  <a:srgbClr val="30303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EUCAN-ACH-00220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27455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07/24</a:t>
            </a:r>
          </a:p>
        </p:txBody>
      </p:sp>
    </p:spTree>
    <p:extLst>
      <p:ext uri="{BB962C8B-B14F-4D97-AF65-F5344CB8AC3E}">
        <p14:creationId xmlns:p14="http://schemas.microsoft.com/office/powerpoint/2010/main" val="34280094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EAFBA4-9738-7512-780F-BDB9FE0834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>
            <a:normAutofit fontScale="90000"/>
          </a:bodyPr>
          <a:lstStyle/>
          <a:p>
            <a:r>
              <a:rPr lang="en-GB" dirty="0"/>
              <a:t>European Achondroplasia </a:t>
            </a:r>
            <a:r>
              <a:rPr lang="en-GB"/>
              <a:t>Forum practical </a:t>
            </a:r>
            <a:r>
              <a:rPr lang="en-GB" dirty="0"/>
              <a:t>considerations for following adults with achondroplasia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9BA0A10-7E94-6933-D03A-938A71751B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04497" y="6205448"/>
            <a:ext cx="9031665" cy="508048"/>
          </a:xfrm>
        </p:spPr>
        <p:txBody>
          <a:bodyPr/>
          <a:lstStyle/>
          <a:p>
            <a:endParaRPr lang="en-GB" dirty="0"/>
          </a:p>
          <a:p>
            <a:r>
              <a:rPr lang="en-GB" dirty="0"/>
              <a:t>EAF, European </a:t>
            </a:r>
            <a:r>
              <a:rPr lang="en-GB"/>
              <a:t>Achondroplasia Forum; </a:t>
            </a:r>
            <a:r>
              <a:rPr lang="en-GB" dirty="0"/>
              <a:t>OSA, obstructive sleep apnoea</a:t>
            </a:r>
            <a:br>
              <a:rPr lang="en-GB" dirty="0"/>
            </a:br>
            <a:r>
              <a:rPr lang="en-GB" dirty="0">
                <a:hlinkClick r:id="rId2"/>
              </a:rPr>
              <a:t>https://achondroplasiaforum.com/resources/</a:t>
            </a:r>
            <a:r>
              <a:rPr lang="en-GB" dirty="0"/>
              <a:t>  </a:t>
            </a:r>
          </a:p>
          <a:p>
            <a:r>
              <a:rPr lang="en-GB" dirty="0"/>
              <a:t>Fredwall S, et al. Adv </a:t>
            </a:r>
            <a:r>
              <a:rPr lang="en-GB" dirty="0" err="1"/>
              <a:t>Ther</a:t>
            </a:r>
            <a:r>
              <a:rPr lang="en-GB" dirty="0"/>
              <a:t>. 2024; </a:t>
            </a:r>
            <a:r>
              <a:rPr lang="en-GB" dirty="0" err="1"/>
              <a:t>doi</a:t>
            </a:r>
            <a:r>
              <a:rPr lang="en-GB" dirty="0"/>
              <a:t>: 10.1007/s12325-024-02880-3 Epub ahead of print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36FEC4-20FC-5AFB-1B97-A811081C0BAE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62599"/>
            <a:ext cx="12192000" cy="642849"/>
          </a:xfrm>
        </p:spPr>
        <p:txBody>
          <a:bodyPr>
            <a:normAutofit/>
          </a:bodyPr>
          <a:lstStyle/>
          <a:p>
            <a:r>
              <a:rPr lang="en-GB" dirty="0"/>
              <a:t>The EAF checklist can aid young people with achondroplasia transitioning to adult care in understanding their condition, recognising key symptoms, and ensuring timely referrals to specialists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669CC9A-7651-333F-5276-B652C4085D56}"/>
              </a:ext>
            </a:extLst>
          </p:cNvPr>
          <p:cNvSpPr txBox="1">
            <a:spLocks/>
          </p:cNvSpPr>
          <p:nvPr/>
        </p:nvSpPr>
        <p:spPr>
          <a:xfrm>
            <a:off x="695323" y="1930334"/>
            <a:ext cx="5184000" cy="3546829"/>
          </a:xfrm>
          <a:prstGeom prst="rect">
            <a:avLst/>
          </a:prstGeom>
          <a:solidFill>
            <a:schemeClr val="bg2">
              <a:lumMod val="95000"/>
            </a:schemeClr>
          </a:solidFill>
        </p:spPr>
        <p:txBody>
          <a:bodyPr tIns="36000" bIns="0">
            <a:normAutofit fontScale="62500" lnSpcReduction="20000"/>
          </a:bodyPr>
          <a:lstStyle>
            <a:lvl1pPr marL="357188" indent="-357188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3"/>
              </a:buClr>
              <a:buFont typeface="Arial" panose="020B0604020202020204" pitchFamily="34" charset="0"/>
              <a:buChar char="►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893763" indent="-436563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ꟷ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252538" indent="-338138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ꟷ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9725" indent="-357188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ꟷ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157413" indent="-328613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ꟷ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200" dirty="0"/>
              <a:t>Many people with achondroplasia are lost to follow-up both during and after the transition from paediatric to adult care</a:t>
            </a:r>
          </a:p>
          <a:p>
            <a:r>
              <a:rPr lang="en-GB" sz="2200" dirty="0"/>
              <a:t>No standardised approach exists for the care of adults with achondroplasia</a:t>
            </a:r>
          </a:p>
          <a:p>
            <a:r>
              <a:rPr lang="en-GB" sz="2200" dirty="0"/>
              <a:t>The checklist highlights key symptoms of spinal stenosis and OSA, both among the most frequent and potentially severe medical complications in adults with achondroplasia</a:t>
            </a:r>
          </a:p>
          <a:p>
            <a:r>
              <a:rPr lang="en-GB" sz="2200" dirty="0"/>
              <a:t>The checklist also acts as a framework to support individuals and their primary care providers in completing a routine review, offering advice on issues such as blood pressure, pain, height, weight, adaptive aids and psychosocial aspects</a:t>
            </a:r>
          </a:p>
          <a:p>
            <a:r>
              <a:rPr lang="en-GB" sz="2200" dirty="0"/>
              <a:t>This ensures the existing multidisciplinary team model in place during childhood can support in engaging individuals, allowing them to take responsibility for their own care as they progress into adulthood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1C2D276-0B61-DAA2-D30B-F1AA6CFF6982}"/>
              </a:ext>
            </a:extLst>
          </p:cNvPr>
          <p:cNvSpPr/>
          <p:nvPr/>
        </p:nvSpPr>
        <p:spPr>
          <a:xfrm>
            <a:off x="695323" y="1449389"/>
            <a:ext cx="5184000" cy="4275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n-GB" sz="1300" b="1" dirty="0">
                <a:solidFill>
                  <a:prstClr val="white"/>
                </a:solidFill>
              </a:rPr>
              <a:t>Background 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94D0BBB6-42A4-AD90-3657-A5F536DFDCC0}"/>
              </a:ext>
            </a:extLst>
          </p:cNvPr>
          <p:cNvSpPr txBox="1">
            <a:spLocks/>
          </p:cNvSpPr>
          <p:nvPr/>
        </p:nvSpPr>
        <p:spPr>
          <a:xfrm>
            <a:off x="5946592" y="1449390"/>
            <a:ext cx="5434100" cy="4027774"/>
          </a:xfrm>
          <a:prstGeom prst="rect">
            <a:avLst/>
          </a:prstGeom>
          <a:solidFill>
            <a:schemeClr val="bg2">
              <a:lumMod val="95000"/>
            </a:schemeClr>
          </a:solidFill>
        </p:spPr>
        <p:txBody>
          <a:bodyPr/>
          <a:lstStyle>
            <a:lvl1pPr marL="357188" indent="-357188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3"/>
              </a:buClr>
              <a:buFont typeface="Arial" panose="020B0604020202020204" pitchFamily="34" charset="0"/>
              <a:buChar char="►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893763" indent="-436563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ꟷ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252538" indent="-338138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ꟷ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9725" indent="-357188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ꟷ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157413" indent="-328613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ꟷ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1300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pic>
        <p:nvPicPr>
          <p:cNvPr id="5" name="Picture 2" descr="Fig. 1">
            <a:extLst>
              <a:ext uri="{FF2B5EF4-FFF2-40B4-BE49-F238E27FC236}">
                <a16:creationId xmlns:a16="http://schemas.microsoft.com/office/drawing/2014/main" id="{3813F082-F620-DBFB-9259-0E469CEB14C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45663"/>
          <a:stretch/>
        </p:blipFill>
        <p:spPr bwMode="auto">
          <a:xfrm>
            <a:off x="5990112" y="1500919"/>
            <a:ext cx="5347061" cy="39247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716581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Achondroplasia forum">
      <a:dk1>
        <a:srgbClr val="051C2C"/>
      </a:dk1>
      <a:lt1>
        <a:sysClr val="window" lastClr="FFFFFF"/>
      </a:lt1>
      <a:dk2>
        <a:srgbClr val="051C2C"/>
      </a:dk2>
      <a:lt2>
        <a:srgbClr val="FFFFFF"/>
      </a:lt2>
      <a:accent1>
        <a:srgbClr val="051C2C"/>
      </a:accent1>
      <a:accent2>
        <a:srgbClr val="274554"/>
      </a:accent2>
      <a:accent3>
        <a:srgbClr val="DFAA40"/>
      </a:accent3>
      <a:accent4>
        <a:srgbClr val="368BAB"/>
      </a:accent4>
      <a:accent5>
        <a:srgbClr val="AACDD8"/>
      </a:accent5>
      <a:accent6>
        <a:srgbClr val="FEDD00"/>
      </a:accent6>
      <a:hlink>
        <a:srgbClr val="051C2C"/>
      </a:hlink>
      <a:folHlink>
        <a:srgbClr val="051C2C"/>
      </a:folHlink>
    </a:clrScheme>
    <a:fontScheme name="Custom 4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GSL Template" id="{E707C889-FBD3-4C5E-8378-C29BDCD68AAB}" vid="{6E1DB9CE-A05A-435F-BD63-176DE3EF4DE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4F2681C75A6A4B9D618DDC50EC89C8" ma:contentTypeVersion="15" ma:contentTypeDescription="Create a new document." ma:contentTypeScope="" ma:versionID="de3732b4b72d34396bb1e4e03d94e619">
  <xsd:schema xmlns:xsd="http://www.w3.org/2001/XMLSchema" xmlns:xs="http://www.w3.org/2001/XMLSchema" xmlns:p="http://schemas.microsoft.com/office/2006/metadata/properties" xmlns:ns3="a5ccc2e5-30c3-485b-af11-1005f4ed1ad1" xmlns:ns4="a7d708da-222e-404f-acf5-595ad809ef34" targetNamespace="http://schemas.microsoft.com/office/2006/metadata/properties" ma:root="true" ma:fieldsID="479da1a89eb14b0106fe685eed5ccec6" ns3:_="" ns4:_="">
    <xsd:import namespace="a5ccc2e5-30c3-485b-af11-1005f4ed1ad1"/>
    <xsd:import namespace="a7d708da-222e-404f-acf5-595ad809ef34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_activity" minOccurs="0"/>
                <xsd:element ref="ns4:MediaServiceDateTaken" minOccurs="0"/>
                <xsd:element ref="ns4:MediaServiceAutoTags" minOccurs="0"/>
                <xsd:element ref="ns4:MediaLengthInSecond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ObjectDetectorVersions" minOccurs="0"/>
                <xsd:element ref="ns4:MediaServiceSearchProperties" minOccurs="0"/>
                <xsd:element ref="ns4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ccc2e5-30c3-485b-af11-1005f4ed1ad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d708da-222e-404f-acf5-595ad809ef3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_activity" ma:index="13" nillable="true" ma:displayName="_activity" ma:hidden="true" ma:internalName="_activity">
      <xsd:simpleType>
        <xsd:restriction base="dms:Note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SystemTags" ma:index="2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a7d708da-222e-404f-acf5-595ad809ef34" xsi:nil="true"/>
  </documentManagement>
</p:properties>
</file>

<file path=customXml/itemProps1.xml><?xml version="1.0" encoding="utf-8"?>
<ds:datastoreItem xmlns:ds="http://schemas.openxmlformats.org/officeDocument/2006/customXml" ds:itemID="{F784D098-A533-41FB-92FB-40DF8229E7E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5ccc2e5-30c3-485b-af11-1005f4ed1ad1"/>
    <ds:schemaRef ds:uri="a7d708da-222e-404f-acf5-595ad809ef3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73D7136-CE9A-4637-851D-282D5173F63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57C3558-C795-4C36-A921-5D53BA2DCD8B}">
  <ds:schemaRefs>
    <ds:schemaRef ds:uri="http://schemas.microsoft.com/office/2006/documentManagement/types"/>
    <ds:schemaRef ds:uri="http://purl.org/dc/dcmitype/"/>
    <ds:schemaRef ds:uri="http://purl.org/dc/terms/"/>
    <ds:schemaRef ds:uri="a5ccc2e5-30c3-485b-af11-1005f4ed1ad1"/>
    <ds:schemaRef ds:uri="http://schemas.microsoft.com/office/2006/metadata/properties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a7d708da-222e-404f-acf5-595ad809ef34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6738</TotalTime>
  <Words>254</Words>
  <Application>Microsoft Office PowerPoint</Application>
  <PresentationFormat>Widescreen</PresentationFormat>
  <Paragraphs>22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MS PGothic</vt:lpstr>
      <vt:lpstr>Arial</vt:lpstr>
      <vt:lpstr>Arial Narrow</vt:lpstr>
      <vt:lpstr>Calibri</vt:lpstr>
      <vt:lpstr>1_Office Theme</vt:lpstr>
      <vt:lpstr>Achondroplasia.expert literature review</vt:lpstr>
      <vt:lpstr>European Achondroplasia Forum practical considerations for following adults with achondroplasia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Patient’s Perspective</dc:title>
  <dc:creator>Matthew Thornton</dc:creator>
  <cp:lastModifiedBy>Alex Hutchings</cp:lastModifiedBy>
  <cp:revision>314</cp:revision>
  <dcterms:created xsi:type="dcterms:W3CDTF">2021-09-21T16:24:04Z</dcterms:created>
  <dcterms:modified xsi:type="dcterms:W3CDTF">2024-07-30T16:42:26Z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0x0101009A4F2681C75A6A4B9D618DDC50EC89C8</vt:lpwstr>
  </property>
</Properties>
</file>