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61" r:id="rId3"/>
    <p:sldId id="257" r:id="rId4"/>
    <p:sldId id="274" r:id="rId5"/>
    <p:sldId id="268" r:id="rId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906" userDrawn="1">
          <p15:clr>
            <a:srgbClr val="A4A3A4"/>
          </p15:clr>
        </p15:guide>
        <p15:guide id="2" pos="1323" userDrawn="1">
          <p15:clr>
            <a:srgbClr val="A4A3A4"/>
          </p15:clr>
        </p15:guide>
        <p15:guide id="3" orient="horz" pos="2636" userDrawn="1">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1029413A-4934-0280-200B-1D7D329410DA}" name="Praveen Abraham" initials="PA" userId="S::Praveen.Abraham@elmgroupltd.com::ec62dcbb-7d88-417f-a160-6b5909159534" providerId="AD"/>
  <p188:author id="{3CCFB29E-2070-7790-00A7-E11B2D7CE010}" name="Marie Farrow" initials="MF" userId="395651ff28d4452c" providerId="Windows Live"/>
  <p188:author id="{2C6881F9-48E8-FFB9-2D5F-1A973C795183}" name="Martin Lennon" initials="ML" userId="Martin Lennon" providerId="None"/>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Tim Venables" initials="TV" lastIdx="10" clrIdx="0">
    <p:extLst>
      <p:ext uri="{19B8F6BF-5375-455C-9EA6-DF929625EA0E}">
        <p15:presenceInfo xmlns:p15="http://schemas.microsoft.com/office/powerpoint/2012/main" userId="S::Tim.Venables@elmgroupltd.com::4da54266-e6ed-48f9-86fc-5a09902e13ea"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CCCCD"/>
    <a:srgbClr val="E7E7E8"/>
    <a:srgbClr val="2E75B6"/>
    <a:srgbClr val="9DC3E6"/>
    <a:srgbClr val="002060"/>
    <a:srgbClr val="FFFFFF"/>
    <a:srgbClr val="7F8FAF"/>
    <a:srgbClr val="CEE0F2"/>
    <a:srgbClr val="E8EEF1"/>
    <a:srgbClr val="CEDAE2"/>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2121" autoAdjust="0"/>
    <p:restoredTop sz="94660"/>
  </p:normalViewPr>
  <p:slideViewPr>
    <p:cSldViewPr snapToGrid="0">
      <p:cViewPr varScale="1">
        <p:scale>
          <a:sx n="108" d="100"/>
          <a:sy n="108" d="100"/>
        </p:scale>
        <p:origin x="798" y="102"/>
      </p:cViewPr>
      <p:guideLst>
        <p:guide orient="horz" pos="3906"/>
        <p:guide pos="1323"/>
        <p:guide orient="horz" pos="2636"/>
      </p:guideLst>
    </p:cSldViewPr>
  </p:slideViewPr>
  <p:notesTextViewPr>
    <p:cViewPr>
      <p:scale>
        <a:sx n="3" d="2"/>
        <a:sy n="3" d="2"/>
      </p:scale>
      <p:origin x="0" y="0"/>
    </p:cViewPr>
  </p:notesTextViewPr>
  <p:sorterViewPr>
    <p:cViewPr varScale="1">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commentAuthors" Target="commentAuthors.xml"/><Relationship Id="rId12" Type="http://schemas.microsoft.com/office/2018/10/relationships/authors" Target="author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4731961801048299"/>
          <c:y val="0.13033683982667046"/>
          <c:w val="0.73689945760856601"/>
          <c:h val="0.68474225513553266"/>
        </c:manualLayout>
      </c:layout>
      <c:doughnutChart>
        <c:varyColors val="1"/>
        <c:dLbls>
          <c:showLegendKey val="0"/>
          <c:showVal val="0"/>
          <c:showCatName val="0"/>
          <c:showSerName val="0"/>
          <c:showPercent val="0"/>
          <c:showBubbleSize val="0"/>
          <c:showLeaderLines val="0"/>
        </c:dLbls>
        <c:firstSliceAng val="0"/>
        <c:holeSize val="58"/>
      </c:doughnutChart>
      <c:spPr>
        <a:noFill/>
        <a:ln>
          <a:noFill/>
        </a:ln>
        <a:effectLst/>
      </c:spPr>
    </c:plotArea>
    <c:legend>
      <c:legendPos val="b"/>
      <c:layout>
        <c:manualLayout>
          <c:xMode val="edge"/>
          <c:yMode val="edge"/>
          <c:x val="9.6249570226709796E-2"/>
          <c:y val="0.83864327787362281"/>
          <c:w val="0.80750085954658046"/>
          <c:h val="0.13651525761446309"/>
        </c:manualLayout>
      </c:layout>
      <c:overlay val="0"/>
      <c:spPr>
        <a:noFill/>
        <a:ln>
          <a:noFill/>
        </a:ln>
        <a:effectLst/>
      </c:spPr>
      <c:txPr>
        <a:bodyPr rot="0" spcFirstLastPara="1" vertOverflow="ellipsis" vert="horz" wrap="square" anchor="ctr" anchorCtr="1"/>
        <a:lstStyle/>
        <a:p>
          <a:pPr>
            <a:defRPr sz="1100" b="0" i="0" u="none" strike="noStrike" kern="1200" baseline="0">
              <a:solidFill>
                <a:schemeClr val="tx2"/>
              </a:solidFill>
              <a:latin typeface="+mj-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2" name="Rectangle: Top Corners Rounded 11">
            <a:extLst>
              <a:ext uri="{FF2B5EF4-FFF2-40B4-BE49-F238E27FC236}">
                <a16:creationId xmlns:a16="http://schemas.microsoft.com/office/drawing/2014/main" id="{3089AC84-D67B-4931-A905-51D5C798DADE}"/>
              </a:ext>
            </a:extLst>
          </p:cNvPr>
          <p:cNvSpPr/>
          <p:nvPr userDrawn="1"/>
        </p:nvSpPr>
        <p:spPr>
          <a:xfrm rot="16200000">
            <a:off x="5240156" y="-271645"/>
            <a:ext cx="1016363" cy="11496676"/>
          </a:xfrm>
          <a:prstGeom prst="round2SameRect">
            <a:avLst>
              <a:gd name="adj1" fmla="val 0"/>
              <a:gd name="adj2" fmla="val 50000"/>
            </a:avLst>
          </a:prstGeom>
          <a:solidFill>
            <a:srgbClr val="1045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Rectangle 3">
            <a:extLst>
              <a:ext uri="{FF2B5EF4-FFF2-40B4-BE49-F238E27FC236}">
                <a16:creationId xmlns:a16="http://schemas.microsoft.com/office/drawing/2014/main" id="{127DC2C8-5923-4145-B7BF-377502DCE64D}"/>
              </a:ext>
            </a:extLst>
          </p:cNvPr>
          <p:cNvSpPr/>
          <p:nvPr userDrawn="1"/>
        </p:nvSpPr>
        <p:spPr>
          <a:xfrm>
            <a:off x="0" y="873125"/>
            <a:ext cx="11496675" cy="4669642"/>
          </a:xfrm>
          <a:prstGeom prst="rect">
            <a:avLst/>
          </a:prstGeom>
          <a:solidFill>
            <a:srgbClr val="1045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p:cNvSpPr>
            <a:spLocks noGrp="1"/>
          </p:cNvSpPr>
          <p:nvPr>
            <p:ph type="ctrTitle"/>
          </p:nvPr>
        </p:nvSpPr>
        <p:spPr>
          <a:xfrm>
            <a:off x="695325" y="1122363"/>
            <a:ext cx="10801350" cy="1580933"/>
          </a:xfr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lvl1pPr marL="0" indent="0" algn="ctr">
              <a:buFont typeface="Arial" panose="020B0604020202020204" pitchFamily="34" charset="0"/>
              <a:buNone/>
              <a:defRPr lang="en-GB" sz="3600" b="1" dirty="0">
                <a:solidFill>
                  <a:schemeClr val="accent6">
                    <a:lumMod val="60000"/>
                    <a:lumOff val="40000"/>
                  </a:schemeClr>
                </a:solidFill>
                <a:ea typeface="MS PGothic" panose="020B0600070205080204" pitchFamily="34" charset="-128"/>
                <a:cs typeface="MS PGothic" charset="0"/>
              </a:defRPr>
            </a:lvl1pPr>
          </a:lstStyle>
          <a:p>
            <a:pPr lvl="0" algn="ctr" fontAlgn="base">
              <a:spcAft>
                <a:spcPct val="0"/>
              </a:spcAft>
            </a:pPr>
            <a:r>
              <a:rPr lang="en-US" noProof="0"/>
              <a:t>Click to edit Master title style</a:t>
            </a:r>
            <a:endParaRPr lang="en-GB" dirty="0"/>
          </a:p>
        </p:txBody>
      </p:sp>
      <p:sp>
        <p:nvSpPr>
          <p:cNvPr id="3" name="Subtitle 2"/>
          <p:cNvSpPr>
            <a:spLocks noGrp="1"/>
          </p:cNvSpPr>
          <p:nvPr>
            <p:ph type="subTitle" idx="1"/>
          </p:nvPr>
        </p:nvSpPr>
        <p:spPr>
          <a:xfrm>
            <a:off x="695325" y="2956142"/>
            <a:ext cx="10801350" cy="2301658"/>
          </a:xfr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normAutofit/>
          </a:bodyPr>
          <a:lstStyle>
            <a:lvl1pPr marL="0" indent="0" algn="ctr">
              <a:buNone/>
              <a:defRPr lang="en-GB" sz="2400" b="0" dirty="0">
                <a:solidFill>
                  <a:schemeClr val="bg1"/>
                </a:solidFill>
                <a:latin typeface="+mj-lt"/>
                <a:cs typeface="Arial" pitchFamily="34" charset="0"/>
              </a:defRPr>
            </a:lvl1pPr>
          </a:lstStyle>
          <a:p>
            <a:pPr marL="228600" lvl="0" indent="-228600" algn="ctr" fontAlgn="base">
              <a:spcBef>
                <a:spcPts val="300"/>
              </a:spcBef>
              <a:spcAft>
                <a:spcPct val="0"/>
              </a:spcAft>
            </a:pPr>
            <a:r>
              <a:rPr lang="en-US" dirty="0"/>
              <a:t>Click to edit Master subtitle style</a:t>
            </a:r>
            <a:endParaRPr lang="en-GB" dirty="0"/>
          </a:p>
        </p:txBody>
      </p:sp>
    </p:spTree>
    <p:extLst>
      <p:ext uri="{BB962C8B-B14F-4D97-AF65-F5344CB8AC3E}">
        <p14:creationId xmlns:p14="http://schemas.microsoft.com/office/powerpoint/2010/main" val="327190892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_7: Two content and call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dirty="0"/>
          </a:p>
        </p:txBody>
      </p:sp>
      <p:sp>
        <p:nvSpPr>
          <p:cNvPr id="3" name="Content Placeholder 2"/>
          <p:cNvSpPr>
            <a:spLocks noGrp="1"/>
          </p:cNvSpPr>
          <p:nvPr>
            <p:ph sz="half" idx="1"/>
          </p:nvPr>
        </p:nvSpPr>
        <p:spPr>
          <a:xfrm>
            <a:off x="694800" y="1449389"/>
            <a:ext cx="5315303" cy="4076596"/>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Content Placeholder 3"/>
          <p:cNvSpPr>
            <a:spLocks noGrp="1"/>
          </p:cNvSpPr>
          <p:nvPr>
            <p:ph sz="half" idx="2"/>
          </p:nvPr>
        </p:nvSpPr>
        <p:spPr>
          <a:xfrm>
            <a:off x="6172199" y="1449388"/>
            <a:ext cx="5315303" cy="407659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6" name="Footer Placeholder 5"/>
          <p:cNvSpPr>
            <a:spLocks noGrp="1"/>
          </p:cNvSpPr>
          <p:nvPr>
            <p:ph type="ftr" sz="quarter" idx="11"/>
          </p:nvPr>
        </p:nvSpPr>
        <p:spPr/>
        <p:txBody>
          <a:bodyPr/>
          <a:lstStyle/>
          <a:p>
            <a:endParaRPr lang="en-GB" dirty="0"/>
          </a:p>
        </p:txBody>
      </p:sp>
      <p:sp>
        <p:nvSpPr>
          <p:cNvPr id="9" name="Content Placeholder 7">
            <a:extLst>
              <a:ext uri="{FF2B5EF4-FFF2-40B4-BE49-F238E27FC236}">
                <a16:creationId xmlns:a16="http://schemas.microsoft.com/office/drawing/2014/main" id="{8527B6A1-FF86-4E52-A2CB-F853530A52B7}"/>
              </a:ext>
            </a:extLst>
          </p:cNvPr>
          <p:cNvSpPr>
            <a:spLocks noGrp="1"/>
          </p:cNvSpPr>
          <p:nvPr>
            <p:ph sz="quarter" idx="12"/>
          </p:nvPr>
        </p:nvSpPr>
        <p:spPr>
          <a:xfrm>
            <a:off x="0" y="5562599"/>
            <a:ext cx="12192000" cy="642849"/>
          </a:xfrm>
          <a:solidFill>
            <a:schemeClr val="accent4"/>
          </a:solidFill>
          <a:ln>
            <a:noFill/>
          </a:ln>
        </p:spPr>
        <p:txBody>
          <a:bodyPr lIns="720000" rIns="720000" anchor="ctr">
            <a:normAutofit/>
          </a:bodyPr>
          <a:lstStyle>
            <a:lvl1pPr marL="0" indent="0" algn="ctr">
              <a:buNone/>
              <a:defRPr sz="1700" b="1">
                <a:solidFill>
                  <a:schemeClr val="bg1"/>
                </a:solidFill>
              </a:defRPr>
            </a:lvl1pPr>
            <a:lvl3pPr marL="914400" indent="0">
              <a:buNone/>
              <a:defRPr/>
            </a:lvl3pPr>
          </a:lstStyle>
          <a:p>
            <a:pPr algn="ctr">
              <a:lnSpc>
                <a:spcPts val="1760"/>
              </a:lnSpc>
            </a:pPr>
            <a:endParaRPr lang="en-US" dirty="0"/>
          </a:p>
        </p:txBody>
      </p:sp>
    </p:spTree>
    <p:extLst>
      <p:ext uri="{BB962C8B-B14F-4D97-AF65-F5344CB8AC3E}">
        <p14:creationId xmlns:p14="http://schemas.microsoft.com/office/powerpoint/2010/main" val="17000620"/>
      </p:ext>
    </p:extLst>
  </p:cSld>
  <p:clrMapOvr>
    <a:masterClrMapping/>
  </p:clrMapOvr>
  <p:extLst>
    <p:ext uri="{DCECCB84-F9BA-43D5-87BE-67443E8EF086}">
      <p15:sldGuideLst xmlns:p15="http://schemas.microsoft.com/office/powerpoint/2012/main">
        <p15:guide id="1" orient="horz" pos="3906" userDrawn="1">
          <p15:clr>
            <a:srgbClr val="FBAE40"/>
          </p15:clr>
        </p15:guide>
        <p15:guide id="2" orient="horz" pos="3498" userDrawn="1">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type="twoObj" preserve="1">
  <p:cSld name="8: Two content unequal LH">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a:t>Click to edit Master title style</a:t>
            </a:r>
            <a:endParaRPr lang="en-GB" noProof="0"/>
          </a:p>
        </p:txBody>
      </p:sp>
      <p:sp>
        <p:nvSpPr>
          <p:cNvPr id="3" name="Content Placeholder 2"/>
          <p:cNvSpPr>
            <a:spLocks noGrp="1"/>
          </p:cNvSpPr>
          <p:nvPr>
            <p:ph sz="half" idx="1"/>
          </p:nvPr>
        </p:nvSpPr>
        <p:spPr>
          <a:xfrm>
            <a:off x="694800" y="1449388"/>
            <a:ext cx="8100000" cy="4535487"/>
          </a:xfrm>
        </p:spPr>
        <p:txBody>
          <a:body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endParaRPr lang="en-GB" noProof="0" dirty="0"/>
          </a:p>
        </p:txBody>
      </p:sp>
      <p:sp>
        <p:nvSpPr>
          <p:cNvPr id="4" name="Content Placeholder 3"/>
          <p:cNvSpPr>
            <a:spLocks noGrp="1"/>
          </p:cNvSpPr>
          <p:nvPr>
            <p:ph sz="half" idx="2"/>
          </p:nvPr>
        </p:nvSpPr>
        <p:spPr>
          <a:xfrm>
            <a:off x="8975270" y="1449388"/>
            <a:ext cx="2520000" cy="4535487"/>
          </a:xfrm>
        </p:spPr>
        <p:txBody>
          <a:bodyPr/>
          <a:lstStyle>
            <a:lvl3pPr>
              <a:defRPr/>
            </a:lvl3pPr>
            <a:lvl5pPr marL="1828800" indent="0">
              <a:buNone/>
              <a:defRPr/>
            </a:lvl5pPr>
          </a:lstStyle>
          <a:p>
            <a:pPr lvl="0"/>
            <a:r>
              <a:rPr lang="en-US" noProof="0"/>
              <a:t>Click to edit Master text styles</a:t>
            </a:r>
          </a:p>
          <a:p>
            <a:pPr lvl="1"/>
            <a:r>
              <a:rPr lang="en-US" noProof="0"/>
              <a:t>Second level</a:t>
            </a:r>
          </a:p>
          <a:p>
            <a:pPr lvl="2"/>
            <a:r>
              <a:rPr lang="en-US" noProof="0"/>
              <a:t>Third level</a:t>
            </a:r>
          </a:p>
        </p:txBody>
      </p:sp>
      <p:sp>
        <p:nvSpPr>
          <p:cNvPr id="6" name="Footer Placeholder 5"/>
          <p:cNvSpPr>
            <a:spLocks noGrp="1"/>
          </p:cNvSpPr>
          <p:nvPr>
            <p:ph type="ftr" sz="quarter" idx="11"/>
          </p:nvPr>
        </p:nvSpPr>
        <p:spPr/>
        <p:txBody>
          <a:bodyPr/>
          <a:lstStyle/>
          <a:p>
            <a:endParaRPr lang="en-GB"/>
          </a:p>
        </p:txBody>
      </p:sp>
    </p:spTree>
    <p:extLst>
      <p:ext uri="{BB962C8B-B14F-4D97-AF65-F5344CB8AC3E}">
        <p14:creationId xmlns:p14="http://schemas.microsoft.com/office/powerpoint/2010/main" val="284570687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woObj" preserve="1">
  <p:cSld name="9: Two content unequal RH">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a:t>Click to edit Master title style</a:t>
            </a:r>
            <a:endParaRPr lang="en-GB" noProof="0"/>
          </a:p>
        </p:txBody>
      </p:sp>
      <p:sp>
        <p:nvSpPr>
          <p:cNvPr id="3" name="Content Placeholder 2"/>
          <p:cNvSpPr>
            <a:spLocks noGrp="1"/>
          </p:cNvSpPr>
          <p:nvPr>
            <p:ph sz="half" idx="1"/>
          </p:nvPr>
        </p:nvSpPr>
        <p:spPr>
          <a:xfrm>
            <a:off x="694800" y="1449388"/>
            <a:ext cx="2520000" cy="4535487"/>
          </a:xfrm>
        </p:spPr>
        <p:txBody>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p:txBody>
      </p:sp>
      <p:sp>
        <p:nvSpPr>
          <p:cNvPr id="4" name="Content Placeholder 3"/>
          <p:cNvSpPr>
            <a:spLocks noGrp="1"/>
          </p:cNvSpPr>
          <p:nvPr>
            <p:ph sz="half" idx="2"/>
          </p:nvPr>
        </p:nvSpPr>
        <p:spPr>
          <a:xfrm>
            <a:off x="3397703" y="1449388"/>
            <a:ext cx="8100000" cy="4535487"/>
          </a:xfrm>
        </p:spPr>
        <p:txBody>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sp>
        <p:nvSpPr>
          <p:cNvPr id="6" name="Footer Placeholder 5"/>
          <p:cNvSpPr>
            <a:spLocks noGrp="1"/>
          </p:cNvSpPr>
          <p:nvPr>
            <p:ph type="ftr" sz="quarter" idx="11"/>
          </p:nvPr>
        </p:nvSpPr>
        <p:spPr/>
        <p:txBody>
          <a:bodyPr/>
          <a:lstStyle/>
          <a:p>
            <a:endParaRPr lang="en-GB"/>
          </a:p>
        </p:txBody>
      </p:sp>
    </p:spTree>
    <p:extLst>
      <p:ext uri="{BB962C8B-B14F-4D97-AF65-F5344CB8AC3E}">
        <p14:creationId xmlns:p14="http://schemas.microsoft.com/office/powerpoint/2010/main" val="256974190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woTxTwoObj" preserve="1">
  <p:cSld name="10: Two content sub heads">
    <p:spTree>
      <p:nvGrpSpPr>
        <p:cNvPr id="1" name=""/>
        <p:cNvGrpSpPr/>
        <p:nvPr/>
      </p:nvGrpSpPr>
      <p:grpSpPr>
        <a:xfrm>
          <a:off x="0" y="0"/>
          <a:ext cx="0" cy="0"/>
          <a:chOff x="0" y="0"/>
          <a:chExt cx="0" cy="0"/>
        </a:xfrm>
      </p:grpSpPr>
      <p:sp>
        <p:nvSpPr>
          <p:cNvPr id="2" name="Title 1"/>
          <p:cNvSpPr>
            <a:spLocks noGrp="1"/>
          </p:cNvSpPr>
          <p:nvPr>
            <p:ph type="title"/>
          </p:nvPr>
        </p:nvSpPr>
        <p:spPr>
          <a:xfrm>
            <a:off x="696975" y="360000"/>
            <a:ext cx="10800000" cy="1008000"/>
          </a:xfrm>
        </p:spPr>
        <p:txBody>
          <a:bodyPr/>
          <a:lstStyle/>
          <a:p>
            <a:r>
              <a:rPr lang="en-US" noProof="0"/>
              <a:t>Click to edit Master title style</a:t>
            </a:r>
            <a:endParaRPr lang="en-GB" noProof="0"/>
          </a:p>
        </p:txBody>
      </p:sp>
      <p:sp>
        <p:nvSpPr>
          <p:cNvPr id="3" name="Text Placeholder 2"/>
          <p:cNvSpPr>
            <a:spLocks noGrp="1"/>
          </p:cNvSpPr>
          <p:nvPr>
            <p:ph type="body" idx="1"/>
          </p:nvPr>
        </p:nvSpPr>
        <p:spPr>
          <a:xfrm>
            <a:off x="696000" y="1476000"/>
            <a:ext cx="5220000" cy="568761"/>
          </a:xfrm>
          <a:solidFill>
            <a:schemeClr val="accent4"/>
          </a:solidFill>
        </p:spPr>
        <p:txBody>
          <a:bodyPr anchor="ctr"/>
          <a:lstStyle>
            <a:lvl1pPr marL="0" indent="0">
              <a:buNone/>
              <a:defRPr sz="2400" b="1">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noProof="0" dirty="0"/>
              <a:t>Click to edit Master text styles</a:t>
            </a:r>
          </a:p>
        </p:txBody>
      </p:sp>
      <p:sp>
        <p:nvSpPr>
          <p:cNvPr id="4" name="Content Placeholder 3"/>
          <p:cNvSpPr>
            <a:spLocks noGrp="1"/>
          </p:cNvSpPr>
          <p:nvPr>
            <p:ph sz="half" idx="2"/>
          </p:nvPr>
        </p:nvSpPr>
        <p:spPr>
          <a:xfrm>
            <a:off x="696000" y="2104373"/>
            <a:ext cx="5220000" cy="3943627"/>
          </a:xfrm>
        </p:spPr>
        <p:txBody>
          <a:body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endParaRPr lang="en-GB" noProof="0" dirty="0"/>
          </a:p>
        </p:txBody>
      </p:sp>
      <p:sp>
        <p:nvSpPr>
          <p:cNvPr id="5" name="Text Placeholder 4"/>
          <p:cNvSpPr>
            <a:spLocks noGrp="1"/>
          </p:cNvSpPr>
          <p:nvPr>
            <p:ph type="body" sz="quarter" idx="3"/>
          </p:nvPr>
        </p:nvSpPr>
        <p:spPr>
          <a:xfrm>
            <a:off x="6276975" y="1476000"/>
            <a:ext cx="5220000" cy="568761"/>
          </a:xfrm>
          <a:solidFill>
            <a:schemeClr val="accent4"/>
          </a:solidFill>
        </p:spPr>
        <p:txBody>
          <a:bodyPr anchor="ctr"/>
          <a:lstStyle>
            <a:lvl1pPr marL="0" indent="0">
              <a:buNone/>
              <a:defRPr sz="2400" b="1">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noProof="0" dirty="0"/>
              <a:t>Click to edit Master text styles</a:t>
            </a:r>
          </a:p>
        </p:txBody>
      </p:sp>
      <p:sp>
        <p:nvSpPr>
          <p:cNvPr id="6" name="Content Placeholder 5"/>
          <p:cNvSpPr>
            <a:spLocks noGrp="1"/>
          </p:cNvSpPr>
          <p:nvPr>
            <p:ph sz="quarter" idx="4"/>
          </p:nvPr>
        </p:nvSpPr>
        <p:spPr>
          <a:xfrm>
            <a:off x="6276975" y="2104373"/>
            <a:ext cx="5220000" cy="3943627"/>
          </a:xfrm>
        </p:spPr>
        <p:txBody>
          <a:body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endParaRPr lang="en-GB" noProof="0" dirty="0"/>
          </a:p>
        </p:txBody>
      </p:sp>
      <p:sp>
        <p:nvSpPr>
          <p:cNvPr id="8" name="Footer Placeholder 7"/>
          <p:cNvSpPr>
            <a:spLocks noGrp="1"/>
          </p:cNvSpPr>
          <p:nvPr>
            <p:ph type="ftr" sz="quarter" idx="11"/>
          </p:nvPr>
        </p:nvSpPr>
        <p:spPr/>
        <p:txBody>
          <a:bodyPr/>
          <a:lstStyle/>
          <a:p>
            <a:endParaRPr lang="en-GB"/>
          </a:p>
        </p:txBody>
      </p:sp>
    </p:spTree>
    <p:extLst>
      <p:ext uri="{BB962C8B-B14F-4D97-AF65-F5344CB8AC3E}">
        <p14:creationId xmlns:p14="http://schemas.microsoft.com/office/powerpoint/2010/main" val="137467324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_10: Two content sub heads and callout">
    <p:spTree>
      <p:nvGrpSpPr>
        <p:cNvPr id="1" name=""/>
        <p:cNvGrpSpPr/>
        <p:nvPr/>
      </p:nvGrpSpPr>
      <p:grpSpPr>
        <a:xfrm>
          <a:off x="0" y="0"/>
          <a:ext cx="0" cy="0"/>
          <a:chOff x="0" y="0"/>
          <a:chExt cx="0" cy="0"/>
        </a:xfrm>
      </p:grpSpPr>
      <p:sp>
        <p:nvSpPr>
          <p:cNvPr id="2" name="Title 1"/>
          <p:cNvSpPr>
            <a:spLocks noGrp="1"/>
          </p:cNvSpPr>
          <p:nvPr>
            <p:ph type="title"/>
          </p:nvPr>
        </p:nvSpPr>
        <p:spPr>
          <a:xfrm>
            <a:off x="696975" y="360000"/>
            <a:ext cx="10800000" cy="1008000"/>
          </a:xfrm>
        </p:spPr>
        <p:txBody>
          <a:bodyPr/>
          <a:lstStyle/>
          <a:p>
            <a:r>
              <a:rPr lang="en-US" noProof="0"/>
              <a:t>Click to edit Master title style</a:t>
            </a:r>
            <a:endParaRPr lang="en-GB" noProof="0"/>
          </a:p>
        </p:txBody>
      </p:sp>
      <p:sp>
        <p:nvSpPr>
          <p:cNvPr id="3" name="Text Placeholder 2"/>
          <p:cNvSpPr>
            <a:spLocks noGrp="1"/>
          </p:cNvSpPr>
          <p:nvPr>
            <p:ph type="body" idx="1"/>
          </p:nvPr>
        </p:nvSpPr>
        <p:spPr>
          <a:xfrm>
            <a:off x="696000" y="1476000"/>
            <a:ext cx="5220000" cy="568761"/>
          </a:xfrm>
          <a:solidFill>
            <a:schemeClr val="accent4"/>
          </a:solidFill>
        </p:spPr>
        <p:txBody>
          <a:bodyPr anchor="ctr"/>
          <a:lstStyle>
            <a:lvl1pPr marL="0" indent="0">
              <a:buNone/>
              <a:defRPr sz="2400" b="1">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noProof="0" dirty="0"/>
              <a:t>Click to edit Master text styles</a:t>
            </a:r>
          </a:p>
        </p:txBody>
      </p:sp>
      <p:sp>
        <p:nvSpPr>
          <p:cNvPr id="4" name="Content Placeholder 3"/>
          <p:cNvSpPr>
            <a:spLocks noGrp="1"/>
          </p:cNvSpPr>
          <p:nvPr>
            <p:ph sz="half" idx="2"/>
          </p:nvPr>
        </p:nvSpPr>
        <p:spPr>
          <a:xfrm>
            <a:off x="696000" y="2104373"/>
            <a:ext cx="5220000" cy="3421611"/>
          </a:xfrm>
        </p:spPr>
        <p:txBody>
          <a:body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endParaRPr lang="en-GB" noProof="0" dirty="0"/>
          </a:p>
        </p:txBody>
      </p:sp>
      <p:sp>
        <p:nvSpPr>
          <p:cNvPr id="5" name="Text Placeholder 4"/>
          <p:cNvSpPr>
            <a:spLocks noGrp="1"/>
          </p:cNvSpPr>
          <p:nvPr>
            <p:ph type="body" sz="quarter" idx="3"/>
          </p:nvPr>
        </p:nvSpPr>
        <p:spPr>
          <a:xfrm>
            <a:off x="6276975" y="1476000"/>
            <a:ext cx="5220000" cy="568761"/>
          </a:xfrm>
          <a:solidFill>
            <a:schemeClr val="accent4"/>
          </a:solidFill>
        </p:spPr>
        <p:txBody>
          <a:bodyPr anchor="ctr"/>
          <a:lstStyle>
            <a:lvl1pPr marL="0" indent="0">
              <a:buNone/>
              <a:defRPr sz="2400" b="1">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noProof="0" dirty="0"/>
              <a:t>Click to edit Master text styles</a:t>
            </a:r>
          </a:p>
        </p:txBody>
      </p:sp>
      <p:sp>
        <p:nvSpPr>
          <p:cNvPr id="6" name="Content Placeholder 5"/>
          <p:cNvSpPr>
            <a:spLocks noGrp="1"/>
          </p:cNvSpPr>
          <p:nvPr>
            <p:ph sz="quarter" idx="4"/>
          </p:nvPr>
        </p:nvSpPr>
        <p:spPr>
          <a:xfrm>
            <a:off x="6276975" y="2104373"/>
            <a:ext cx="5220000" cy="3421611"/>
          </a:xfrm>
        </p:spPr>
        <p:txBody>
          <a:body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endParaRPr lang="en-GB" noProof="0" dirty="0"/>
          </a:p>
        </p:txBody>
      </p:sp>
      <p:sp>
        <p:nvSpPr>
          <p:cNvPr id="8" name="Footer Placeholder 7"/>
          <p:cNvSpPr>
            <a:spLocks noGrp="1"/>
          </p:cNvSpPr>
          <p:nvPr>
            <p:ph type="ftr" sz="quarter" idx="11"/>
          </p:nvPr>
        </p:nvSpPr>
        <p:spPr/>
        <p:txBody>
          <a:bodyPr/>
          <a:lstStyle/>
          <a:p>
            <a:endParaRPr lang="en-GB"/>
          </a:p>
        </p:txBody>
      </p:sp>
      <p:sp>
        <p:nvSpPr>
          <p:cNvPr id="9" name="Content Placeholder 7">
            <a:extLst>
              <a:ext uri="{FF2B5EF4-FFF2-40B4-BE49-F238E27FC236}">
                <a16:creationId xmlns:a16="http://schemas.microsoft.com/office/drawing/2014/main" id="{E61F773C-490F-4518-92C7-8A13F0BD74CB}"/>
              </a:ext>
            </a:extLst>
          </p:cNvPr>
          <p:cNvSpPr>
            <a:spLocks noGrp="1"/>
          </p:cNvSpPr>
          <p:nvPr>
            <p:ph sz="quarter" idx="12"/>
          </p:nvPr>
        </p:nvSpPr>
        <p:spPr>
          <a:xfrm>
            <a:off x="0" y="5562599"/>
            <a:ext cx="12192000" cy="642849"/>
          </a:xfrm>
          <a:solidFill>
            <a:schemeClr val="accent4"/>
          </a:solidFill>
          <a:ln>
            <a:noFill/>
          </a:ln>
        </p:spPr>
        <p:txBody>
          <a:bodyPr lIns="720000" rIns="720000" anchor="ctr">
            <a:normAutofit/>
          </a:bodyPr>
          <a:lstStyle>
            <a:lvl1pPr marL="0" indent="0" algn="ctr">
              <a:buNone/>
              <a:defRPr sz="1700" b="1">
                <a:solidFill>
                  <a:schemeClr val="bg1"/>
                </a:solidFill>
              </a:defRPr>
            </a:lvl1pPr>
            <a:lvl3pPr marL="914400" indent="0">
              <a:buNone/>
              <a:defRPr/>
            </a:lvl3pPr>
          </a:lstStyle>
          <a:p>
            <a:pPr algn="ctr">
              <a:lnSpc>
                <a:spcPts val="1760"/>
              </a:lnSpc>
            </a:pPr>
            <a:endParaRPr lang="en-US" dirty="0"/>
          </a:p>
        </p:txBody>
      </p:sp>
    </p:spTree>
    <p:extLst>
      <p:ext uri="{BB962C8B-B14F-4D97-AF65-F5344CB8AC3E}">
        <p14:creationId xmlns:p14="http://schemas.microsoft.com/office/powerpoint/2010/main" val="2438456230"/>
      </p:ext>
    </p:extLst>
  </p:cSld>
  <p:clrMapOvr>
    <a:masterClrMapping/>
  </p:clrMapOvr>
  <p:extLst>
    <p:ext uri="{DCECCB84-F9BA-43D5-87BE-67443E8EF086}">
      <p15:sldGuideLst xmlns:p15="http://schemas.microsoft.com/office/powerpoint/2012/main">
        <p15:guide id="1" orient="horz" pos="3906" userDrawn="1">
          <p15:clr>
            <a:srgbClr val="FBAE40"/>
          </p15:clr>
        </p15:guide>
        <p15:guide id="2" orient="horz" pos="3498" userDrawn="1">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type="titleOnly" preserve="1">
  <p:cSld name="11: 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a:t>Click to edit Master title style</a:t>
            </a:r>
            <a:endParaRPr lang="en-GB" noProof="0"/>
          </a:p>
        </p:txBody>
      </p:sp>
      <p:sp>
        <p:nvSpPr>
          <p:cNvPr id="4" name="Footer Placeholder 3"/>
          <p:cNvSpPr>
            <a:spLocks noGrp="1"/>
          </p:cNvSpPr>
          <p:nvPr>
            <p:ph type="ftr" sz="quarter" idx="11"/>
          </p:nvPr>
        </p:nvSpPr>
        <p:spPr/>
        <p:txBody>
          <a:bodyPr/>
          <a:lstStyle/>
          <a:p>
            <a:endParaRPr lang="en-GB"/>
          </a:p>
        </p:txBody>
      </p:sp>
    </p:spTree>
    <p:extLst>
      <p:ext uri="{BB962C8B-B14F-4D97-AF65-F5344CB8AC3E}">
        <p14:creationId xmlns:p14="http://schemas.microsoft.com/office/powerpoint/2010/main" val="117229474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blank" preserve="1">
  <p:cSld name="12: 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endParaRPr lang="en-GB"/>
          </a:p>
        </p:txBody>
      </p:sp>
    </p:spTree>
    <p:extLst>
      <p:ext uri="{BB962C8B-B14F-4D97-AF65-F5344CB8AC3E}">
        <p14:creationId xmlns:p14="http://schemas.microsoft.com/office/powerpoint/2010/main" val="183727864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x" preserve="1">
  <p:cSld name="13: Side 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Footer Placeholder 4"/>
          <p:cNvSpPr>
            <a:spLocks noGrp="1"/>
          </p:cNvSpPr>
          <p:nvPr>
            <p:ph type="ftr" sz="quarter" idx="11"/>
          </p:nvPr>
        </p:nvSpPr>
        <p:spPr/>
        <p:txBody>
          <a:bodyPr/>
          <a:lstStyle/>
          <a:p>
            <a:endParaRPr lang="en-GB"/>
          </a:p>
        </p:txBody>
      </p:sp>
    </p:spTree>
    <p:extLst>
      <p:ext uri="{BB962C8B-B14F-4D97-AF65-F5344CB8AC3E}">
        <p14:creationId xmlns:p14="http://schemas.microsoft.com/office/powerpoint/2010/main" val="346311818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1: Content">
    <p:spTree>
      <p:nvGrpSpPr>
        <p:cNvPr id="1" name=""/>
        <p:cNvGrpSpPr/>
        <p:nvPr/>
      </p:nvGrpSpPr>
      <p:grpSpPr>
        <a:xfrm>
          <a:off x="0" y="0"/>
          <a:ext cx="0" cy="0"/>
          <a:chOff x="0" y="0"/>
          <a:chExt cx="0" cy="0"/>
        </a:xfrm>
      </p:grpSpPr>
      <p:sp>
        <p:nvSpPr>
          <p:cNvPr id="2" name="Title 1"/>
          <p:cNvSpPr>
            <a:spLocks noGrp="1"/>
          </p:cNvSpPr>
          <p:nvPr>
            <p:ph type="title"/>
          </p:nvPr>
        </p:nvSpPr>
        <p:spPr>
          <a:xfrm>
            <a:off x="696000" y="360000"/>
            <a:ext cx="10800000" cy="1008000"/>
          </a:xfrm>
        </p:spPr>
        <p:txBody>
          <a:bodyPr/>
          <a:lstStyle/>
          <a:p>
            <a:r>
              <a:rPr lang="en-US" noProof="0"/>
              <a:t>Click to edit Master title style</a:t>
            </a:r>
            <a:endParaRPr lang="en-GB" noProof="0" dirty="0"/>
          </a:p>
        </p:txBody>
      </p:sp>
      <p:sp>
        <p:nvSpPr>
          <p:cNvPr id="3" name="Content Placeholder 2"/>
          <p:cNvSpPr>
            <a:spLocks noGrp="1"/>
          </p:cNvSpPr>
          <p:nvPr>
            <p:ph idx="1"/>
          </p:nvPr>
        </p:nvSpPr>
        <p:spPr>
          <a:xfrm>
            <a:off x="696000" y="1449390"/>
            <a:ext cx="10800000" cy="4535486"/>
          </a:xfrm>
        </p:spPr>
        <p:txBody>
          <a:bodyPr/>
          <a:lstStyle>
            <a:lvl2pPr marL="893763" indent="-436563">
              <a:defRPr/>
            </a:lvl2pPr>
            <a:lvl3pPr marL="1252538" indent="-358775">
              <a:defRPr/>
            </a:lvl3pPr>
            <a:lvl4pPr marL="1609725" indent="-357188">
              <a:defRPr/>
            </a:lvl4pPr>
            <a:lvl5pPr marL="1978025" indent="-368300">
              <a:defRPr/>
            </a:lvl5p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endParaRPr lang="en-GB" noProof="0" dirty="0"/>
          </a:p>
        </p:txBody>
      </p:sp>
      <p:sp>
        <p:nvSpPr>
          <p:cNvPr id="5" name="Footer Placeholder 4"/>
          <p:cNvSpPr>
            <a:spLocks noGrp="1"/>
          </p:cNvSpPr>
          <p:nvPr>
            <p:ph type="ftr" sz="quarter" idx="11"/>
          </p:nvPr>
        </p:nvSpPr>
        <p:spPr/>
        <p:txBody>
          <a:bodyPr/>
          <a:lstStyle/>
          <a:p>
            <a:endParaRPr lang="en-GB"/>
          </a:p>
        </p:txBody>
      </p:sp>
    </p:spTree>
    <p:extLst>
      <p:ext uri="{BB962C8B-B14F-4D97-AF65-F5344CB8AC3E}">
        <p14:creationId xmlns:p14="http://schemas.microsoft.com/office/powerpoint/2010/main" val="395037897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 Content and callout">
    <p:spTree>
      <p:nvGrpSpPr>
        <p:cNvPr id="1" name=""/>
        <p:cNvGrpSpPr/>
        <p:nvPr/>
      </p:nvGrpSpPr>
      <p:grpSpPr>
        <a:xfrm>
          <a:off x="0" y="0"/>
          <a:ext cx="0" cy="0"/>
          <a:chOff x="0" y="0"/>
          <a:chExt cx="0" cy="0"/>
        </a:xfrm>
      </p:grpSpPr>
      <p:sp>
        <p:nvSpPr>
          <p:cNvPr id="2" name="Title 1"/>
          <p:cNvSpPr>
            <a:spLocks noGrp="1"/>
          </p:cNvSpPr>
          <p:nvPr>
            <p:ph type="title"/>
          </p:nvPr>
        </p:nvSpPr>
        <p:spPr>
          <a:xfrm>
            <a:off x="696000" y="360000"/>
            <a:ext cx="10800000" cy="1008000"/>
          </a:xfrm>
        </p:spPr>
        <p:txBody>
          <a:bodyPr/>
          <a:lstStyle/>
          <a:p>
            <a:r>
              <a:rPr lang="en-US" noProof="0"/>
              <a:t>Click to edit Master title style</a:t>
            </a:r>
            <a:endParaRPr lang="en-GB" noProof="0" dirty="0"/>
          </a:p>
        </p:txBody>
      </p:sp>
      <p:sp>
        <p:nvSpPr>
          <p:cNvPr id="3" name="Content Placeholder 2"/>
          <p:cNvSpPr>
            <a:spLocks noGrp="1"/>
          </p:cNvSpPr>
          <p:nvPr>
            <p:ph idx="1"/>
          </p:nvPr>
        </p:nvSpPr>
        <p:spPr>
          <a:xfrm>
            <a:off x="696000" y="1449391"/>
            <a:ext cx="10800000" cy="3911741"/>
          </a:xfrm>
        </p:spPr>
        <p:txBody>
          <a:bodyPr/>
          <a:lstStyle>
            <a:lvl2pPr marL="893763" indent="-436563">
              <a:defRPr/>
            </a:lvl2pPr>
            <a:lvl3pPr marL="1252538" indent="-338138">
              <a:defRPr/>
            </a:lvl3pPr>
            <a:lvl4pPr marL="1609725" indent="-357188">
              <a:defRPr/>
            </a:lvl4pPr>
            <a:lvl5pPr marL="1978025" indent="-368300">
              <a:defRPr/>
            </a:lvl5p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endParaRPr lang="en-GB" noProof="0" dirty="0"/>
          </a:p>
        </p:txBody>
      </p:sp>
      <p:sp>
        <p:nvSpPr>
          <p:cNvPr id="5" name="Footer Placeholder 4"/>
          <p:cNvSpPr>
            <a:spLocks noGrp="1"/>
          </p:cNvSpPr>
          <p:nvPr>
            <p:ph type="ftr" sz="quarter" idx="11"/>
          </p:nvPr>
        </p:nvSpPr>
        <p:spPr>
          <a:xfrm>
            <a:off x="704497" y="6205448"/>
            <a:ext cx="9031665" cy="508048"/>
          </a:xfrm>
        </p:spPr>
        <p:txBody>
          <a:bodyPr/>
          <a:lstStyle/>
          <a:p>
            <a:endParaRPr lang="en-GB" dirty="0"/>
          </a:p>
        </p:txBody>
      </p:sp>
      <p:sp>
        <p:nvSpPr>
          <p:cNvPr id="6" name="Content Placeholder 7">
            <a:extLst>
              <a:ext uri="{FF2B5EF4-FFF2-40B4-BE49-F238E27FC236}">
                <a16:creationId xmlns:a16="http://schemas.microsoft.com/office/drawing/2014/main" id="{1686E064-BC66-40F5-BFC0-A711EFDB1A24}"/>
              </a:ext>
            </a:extLst>
          </p:cNvPr>
          <p:cNvSpPr>
            <a:spLocks noGrp="1"/>
          </p:cNvSpPr>
          <p:nvPr>
            <p:ph sz="quarter" idx="12"/>
          </p:nvPr>
        </p:nvSpPr>
        <p:spPr>
          <a:xfrm>
            <a:off x="0" y="5562599"/>
            <a:ext cx="12192000" cy="642849"/>
          </a:xfrm>
          <a:solidFill>
            <a:schemeClr val="accent4"/>
          </a:solidFill>
          <a:ln>
            <a:noFill/>
          </a:ln>
        </p:spPr>
        <p:txBody>
          <a:bodyPr lIns="720000" rIns="720000" anchor="ctr">
            <a:normAutofit/>
          </a:bodyPr>
          <a:lstStyle>
            <a:lvl1pPr marL="0" indent="0" algn="ctr">
              <a:buNone/>
              <a:defRPr sz="1700" b="1">
                <a:solidFill>
                  <a:schemeClr val="bg1"/>
                </a:solidFill>
              </a:defRPr>
            </a:lvl1pPr>
            <a:lvl3pPr marL="914400" indent="0">
              <a:buNone/>
              <a:defRPr/>
            </a:lvl3pPr>
          </a:lstStyle>
          <a:p>
            <a:pPr algn="ctr">
              <a:lnSpc>
                <a:spcPts val="1760"/>
              </a:lnSpc>
            </a:pPr>
            <a:endParaRPr lang="en-US" dirty="0"/>
          </a:p>
        </p:txBody>
      </p:sp>
    </p:spTree>
    <p:extLst>
      <p:ext uri="{BB962C8B-B14F-4D97-AF65-F5344CB8AC3E}">
        <p14:creationId xmlns:p14="http://schemas.microsoft.com/office/powerpoint/2010/main" val="1082198037"/>
      </p:ext>
    </p:extLst>
  </p:cSld>
  <p:clrMapOvr>
    <a:masterClrMapping/>
  </p:clrMapOvr>
  <p:extLst>
    <p:ext uri="{DCECCB84-F9BA-43D5-87BE-67443E8EF086}">
      <p15:sldGuideLst xmlns:p15="http://schemas.microsoft.com/office/powerpoint/2012/main">
        <p15:guide id="1" pos="7242">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2: Content and callout">
    <p:spTree>
      <p:nvGrpSpPr>
        <p:cNvPr id="1" name=""/>
        <p:cNvGrpSpPr/>
        <p:nvPr/>
      </p:nvGrpSpPr>
      <p:grpSpPr>
        <a:xfrm>
          <a:off x="0" y="0"/>
          <a:ext cx="0" cy="0"/>
          <a:chOff x="0" y="0"/>
          <a:chExt cx="0" cy="0"/>
        </a:xfrm>
      </p:grpSpPr>
      <p:sp>
        <p:nvSpPr>
          <p:cNvPr id="2" name="Title 1"/>
          <p:cNvSpPr>
            <a:spLocks noGrp="1"/>
          </p:cNvSpPr>
          <p:nvPr>
            <p:ph type="title"/>
          </p:nvPr>
        </p:nvSpPr>
        <p:spPr>
          <a:xfrm>
            <a:off x="696000" y="360000"/>
            <a:ext cx="10800000" cy="1008000"/>
          </a:xfrm>
        </p:spPr>
        <p:txBody>
          <a:bodyPr/>
          <a:lstStyle/>
          <a:p>
            <a:r>
              <a:rPr lang="en-US" noProof="0"/>
              <a:t>Click to edit Master title style</a:t>
            </a:r>
            <a:endParaRPr lang="en-GB" noProof="0" dirty="0"/>
          </a:p>
        </p:txBody>
      </p:sp>
      <p:sp>
        <p:nvSpPr>
          <p:cNvPr id="3" name="Content Placeholder 2"/>
          <p:cNvSpPr>
            <a:spLocks noGrp="1"/>
          </p:cNvSpPr>
          <p:nvPr>
            <p:ph idx="1"/>
          </p:nvPr>
        </p:nvSpPr>
        <p:spPr>
          <a:xfrm>
            <a:off x="696000" y="1821973"/>
            <a:ext cx="5316493" cy="1387082"/>
          </a:xfrm>
          <a:solidFill>
            <a:schemeClr val="bg2">
              <a:lumMod val="95000"/>
            </a:schemeClr>
          </a:solidFill>
        </p:spPr>
        <p:txBody>
          <a:bodyPr>
            <a:noAutofit/>
          </a:bodyPr>
          <a:lstStyle>
            <a:lvl1pPr marL="269875" indent="-269875">
              <a:defRPr sz="1600"/>
            </a:lvl1pPr>
            <a:lvl2pPr marL="539750" indent="-182563">
              <a:defRPr sz="1400"/>
            </a:lvl2pPr>
            <a:lvl3pPr marL="1252538" indent="-338138">
              <a:defRPr sz="1200"/>
            </a:lvl3pPr>
            <a:lvl4pPr marL="1609725" indent="-357188">
              <a:defRPr sz="1100"/>
            </a:lvl4pPr>
            <a:lvl5pPr marL="1978025" indent="-368300">
              <a:defRPr sz="1100"/>
            </a:lvl5pPr>
          </a:lstStyle>
          <a:p>
            <a:pPr lvl="0"/>
            <a:r>
              <a:rPr lang="en-US" noProof="0" dirty="0"/>
              <a:t>Click to edit Master text styles</a:t>
            </a:r>
          </a:p>
          <a:p>
            <a:pPr lvl="1"/>
            <a:r>
              <a:rPr lang="en-US" noProof="0" dirty="0"/>
              <a:t>Second level</a:t>
            </a:r>
          </a:p>
        </p:txBody>
      </p:sp>
      <p:sp>
        <p:nvSpPr>
          <p:cNvPr id="5" name="Footer Placeholder 4"/>
          <p:cNvSpPr>
            <a:spLocks noGrp="1"/>
          </p:cNvSpPr>
          <p:nvPr>
            <p:ph type="ftr" sz="quarter" idx="11"/>
          </p:nvPr>
        </p:nvSpPr>
        <p:spPr/>
        <p:txBody>
          <a:bodyPr/>
          <a:lstStyle/>
          <a:p>
            <a:endParaRPr lang="en-GB"/>
          </a:p>
        </p:txBody>
      </p:sp>
      <p:sp>
        <p:nvSpPr>
          <p:cNvPr id="6" name="Content Placeholder 2">
            <a:extLst>
              <a:ext uri="{FF2B5EF4-FFF2-40B4-BE49-F238E27FC236}">
                <a16:creationId xmlns:a16="http://schemas.microsoft.com/office/drawing/2014/main" id="{681B4FB4-B67D-40B7-8D61-AB50131823E5}"/>
              </a:ext>
            </a:extLst>
          </p:cNvPr>
          <p:cNvSpPr>
            <a:spLocks noGrp="1"/>
          </p:cNvSpPr>
          <p:nvPr>
            <p:ph idx="13"/>
          </p:nvPr>
        </p:nvSpPr>
        <p:spPr>
          <a:xfrm>
            <a:off x="6110614" y="1821972"/>
            <a:ext cx="5316493" cy="3457749"/>
          </a:xfrm>
        </p:spPr>
        <p:txBody>
          <a:bodyPr>
            <a:normAutofit/>
          </a:bodyPr>
          <a:lstStyle>
            <a:lvl1pPr marL="269875" indent="-269875">
              <a:defRPr sz="1600"/>
            </a:lvl1pPr>
            <a:lvl2pPr marL="627063" indent="-269875">
              <a:defRPr sz="1400"/>
            </a:lvl2pPr>
            <a:lvl3pPr marL="1252538" indent="-338138">
              <a:defRPr/>
            </a:lvl3pPr>
            <a:lvl4pPr marL="1609725" indent="-357188">
              <a:defRPr/>
            </a:lvl4pPr>
            <a:lvl5pPr marL="1978025" indent="-368300">
              <a:defRPr/>
            </a:lvl5pPr>
          </a:lstStyle>
          <a:p>
            <a:pPr lvl="0"/>
            <a:r>
              <a:rPr lang="en-US" noProof="0" dirty="0"/>
              <a:t>Click to edit Master text styles</a:t>
            </a:r>
          </a:p>
          <a:p>
            <a:pPr lvl="1"/>
            <a:r>
              <a:rPr lang="en-US" noProof="0" dirty="0"/>
              <a:t>Second level</a:t>
            </a:r>
          </a:p>
        </p:txBody>
      </p:sp>
      <p:sp>
        <p:nvSpPr>
          <p:cNvPr id="8" name="Content Placeholder 2">
            <a:extLst>
              <a:ext uri="{FF2B5EF4-FFF2-40B4-BE49-F238E27FC236}">
                <a16:creationId xmlns:a16="http://schemas.microsoft.com/office/drawing/2014/main" id="{A5680B48-64C1-4C7A-BDD3-20741909094C}"/>
              </a:ext>
            </a:extLst>
          </p:cNvPr>
          <p:cNvSpPr>
            <a:spLocks noGrp="1"/>
          </p:cNvSpPr>
          <p:nvPr>
            <p:ph idx="14"/>
          </p:nvPr>
        </p:nvSpPr>
        <p:spPr>
          <a:xfrm>
            <a:off x="696000" y="3648946"/>
            <a:ext cx="5316493" cy="1630775"/>
          </a:xfrm>
          <a:solidFill>
            <a:schemeClr val="bg2">
              <a:lumMod val="95000"/>
            </a:schemeClr>
          </a:solidFill>
        </p:spPr>
        <p:txBody>
          <a:bodyPr>
            <a:noAutofit/>
          </a:bodyPr>
          <a:lstStyle>
            <a:lvl1pPr marL="269875" indent="-269875">
              <a:defRPr sz="1600"/>
            </a:lvl1pPr>
            <a:lvl2pPr marL="539750" indent="-182563">
              <a:defRPr sz="1400"/>
            </a:lvl2pPr>
            <a:lvl3pPr marL="1252538" indent="-338138">
              <a:defRPr sz="1200"/>
            </a:lvl3pPr>
            <a:lvl4pPr marL="1609725" indent="-357188">
              <a:defRPr sz="1100"/>
            </a:lvl4pPr>
            <a:lvl5pPr marL="1978025" indent="-368300">
              <a:defRPr sz="1100"/>
            </a:lvl5pPr>
          </a:lstStyle>
          <a:p>
            <a:pPr lvl="0"/>
            <a:r>
              <a:rPr lang="en-US" noProof="0" dirty="0"/>
              <a:t>Click to edit Master text styles</a:t>
            </a:r>
          </a:p>
          <a:p>
            <a:pPr lvl="1"/>
            <a:r>
              <a:rPr lang="en-US" noProof="0" dirty="0"/>
              <a:t>Second level</a:t>
            </a:r>
          </a:p>
        </p:txBody>
      </p:sp>
      <p:sp>
        <p:nvSpPr>
          <p:cNvPr id="4" name="TextBox 3">
            <a:extLst>
              <a:ext uri="{FF2B5EF4-FFF2-40B4-BE49-F238E27FC236}">
                <a16:creationId xmlns:a16="http://schemas.microsoft.com/office/drawing/2014/main" id="{E8ADF789-4EE2-4853-8391-3328294626B7}"/>
              </a:ext>
            </a:extLst>
          </p:cNvPr>
          <p:cNvSpPr txBox="1"/>
          <p:nvPr userDrawn="1"/>
        </p:nvSpPr>
        <p:spPr>
          <a:xfrm>
            <a:off x="704497" y="1452641"/>
            <a:ext cx="1289135" cy="369332"/>
          </a:xfrm>
          <a:prstGeom prst="rect">
            <a:avLst/>
          </a:prstGeom>
          <a:noFill/>
        </p:spPr>
        <p:txBody>
          <a:bodyPr wrap="none" rtlCol="0">
            <a:spAutoFit/>
          </a:bodyPr>
          <a:lstStyle/>
          <a:p>
            <a:r>
              <a:rPr lang="en-GB" b="1" dirty="0">
                <a:solidFill>
                  <a:schemeClr val="accent2"/>
                </a:solidFill>
                <a:latin typeface="+mj-lt"/>
              </a:rPr>
              <a:t>Background</a:t>
            </a:r>
          </a:p>
        </p:txBody>
      </p:sp>
      <p:sp>
        <p:nvSpPr>
          <p:cNvPr id="9" name="TextBox 8">
            <a:extLst>
              <a:ext uri="{FF2B5EF4-FFF2-40B4-BE49-F238E27FC236}">
                <a16:creationId xmlns:a16="http://schemas.microsoft.com/office/drawing/2014/main" id="{24C38A1F-A2C9-4AFE-9A41-3328FC2CD48E}"/>
              </a:ext>
            </a:extLst>
          </p:cNvPr>
          <p:cNvSpPr txBox="1"/>
          <p:nvPr userDrawn="1"/>
        </p:nvSpPr>
        <p:spPr>
          <a:xfrm>
            <a:off x="704497" y="3292368"/>
            <a:ext cx="962123" cy="369332"/>
          </a:xfrm>
          <a:prstGeom prst="rect">
            <a:avLst/>
          </a:prstGeom>
          <a:noFill/>
        </p:spPr>
        <p:txBody>
          <a:bodyPr wrap="none" rtlCol="0">
            <a:spAutoFit/>
          </a:bodyPr>
          <a:lstStyle/>
          <a:p>
            <a:r>
              <a:rPr lang="en-GB" b="1" dirty="0">
                <a:solidFill>
                  <a:schemeClr val="accent2"/>
                </a:solidFill>
                <a:latin typeface="+mj-lt"/>
              </a:rPr>
              <a:t>Methods</a:t>
            </a:r>
          </a:p>
        </p:txBody>
      </p:sp>
      <p:sp>
        <p:nvSpPr>
          <p:cNvPr id="10" name="TextBox 9">
            <a:extLst>
              <a:ext uri="{FF2B5EF4-FFF2-40B4-BE49-F238E27FC236}">
                <a16:creationId xmlns:a16="http://schemas.microsoft.com/office/drawing/2014/main" id="{ED9720B6-AE97-4A3D-9CAC-4142DA93FA58}"/>
              </a:ext>
            </a:extLst>
          </p:cNvPr>
          <p:cNvSpPr txBox="1"/>
          <p:nvPr userDrawn="1"/>
        </p:nvSpPr>
        <p:spPr>
          <a:xfrm>
            <a:off x="6129403" y="1444834"/>
            <a:ext cx="869149" cy="369332"/>
          </a:xfrm>
          <a:prstGeom prst="rect">
            <a:avLst/>
          </a:prstGeom>
          <a:noFill/>
        </p:spPr>
        <p:txBody>
          <a:bodyPr wrap="none" rtlCol="0">
            <a:spAutoFit/>
          </a:bodyPr>
          <a:lstStyle/>
          <a:p>
            <a:r>
              <a:rPr lang="en-GB" b="1" dirty="0">
                <a:solidFill>
                  <a:schemeClr val="accent2"/>
                </a:solidFill>
                <a:latin typeface="+mj-lt"/>
              </a:rPr>
              <a:t>Results</a:t>
            </a:r>
          </a:p>
        </p:txBody>
      </p:sp>
      <p:sp>
        <p:nvSpPr>
          <p:cNvPr id="11" name="Content Placeholder 7">
            <a:extLst>
              <a:ext uri="{FF2B5EF4-FFF2-40B4-BE49-F238E27FC236}">
                <a16:creationId xmlns:a16="http://schemas.microsoft.com/office/drawing/2014/main" id="{8D5A0B99-CE00-4F55-A1AE-1FCD7C7FF5CF}"/>
              </a:ext>
            </a:extLst>
          </p:cNvPr>
          <p:cNvSpPr>
            <a:spLocks noGrp="1"/>
          </p:cNvSpPr>
          <p:nvPr>
            <p:ph sz="quarter" idx="12"/>
          </p:nvPr>
        </p:nvSpPr>
        <p:spPr>
          <a:xfrm>
            <a:off x="0" y="5562599"/>
            <a:ext cx="12192000" cy="642849"/>
          </a:xfrm>
          <a:solidFill>
            <a:schemeClr val="accent4"/>
          </a:solidFill>
          <a:ln>
            <a:noFill/>
          </a:ln>
        </p:spPr>
        <p:txBody>
          <a:bodyPr lIns="720000" rIns="720000" anchor="ctr">
            <a:normAutofit/>
          </a:bodyPr>
          <a:lstStyle>
            <a:lvl1pPr marL="0" indent="0" algn="ctr">
              <a:buNone/>
              <a:defRPr sz="1700" b="1">
                <a:solidFill>
                  <a:schemeClr val="bg1"/>
                </a:solidFill>
              </a:defRPr>
            </a:lvl1pPr>
            <a:lvl3pPr marL="914400" indent="0">
              <a:buNone/>
              <a:defRPr/>
            </a:lvl3pPr>
          </a:lstStyle>
          <a:p>
            <a:pPr algn="ctr">
              <a:lnSpc>
                <a:spcPts val="1760"/>
              </a:lnSpc>
            </a:pPr>
            <a:endParaRPr lang="en-US" dirty="0"/>
          </a:p>
        </p:txBody>
      </p:sp>
    </p:spTree>
    <p:extLst>
      <p:ext uri="{BB962C8B-B14F-4D97-AF65-F5344CB8AC3E}">
        <p14:creationId xmlns:p14="http://schemas.microsoft.com/office/powerpoint/2010/main" val="12155237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 Visual and callout">
    <p:spTree>
      <p:nvGrpSpPr>
        <p:cNvPr id="1" name=""/>
        <p:cNvGrpSpPr/>
        <p:nvPr/>
      </p:nvGrpSpPr>
      <p:grpSpPr>
        <a:xfrm>
          <a:off x="0" y="0"/>
          <a:ext cx="0" cy="0"/>
          <a:chOff x="0" y="0"/>
          <a:chExt cx="0" cy="0"/>
        </a:xfrm>
      </p:grpSpPr>
      <p:sp>
        <p:nvSpPr>
          <p:cNvPr id="2" name="Title 1"/>
          <p:cNvSpPr>
            <a:spLocks noGrp="1"/>
          </p:cNvSpPr>
          <p:nvPr>
            <p:ph type="title"/>
          </p:nvPr>
        </p:nvSpPr>
        <p:spPr>
          <a:xfrm>
            <a:off x="696000" y="360000"/>
            <a:ext cx="10800000" cy="1008000"/>
          </a:xfrm>
        </p:spPr>
        <p:txBody>
          <a:bodyPr/>
          <a:lstStyle/>
          <a:p>
            <a:r>
              <a:rPr lang="en-US" noProof="0"/>
              <a:t>Click to edit Master title style</a:t>
            </a:r>
            <a:endParaRPr lang="en-GB" noProof="0" dirty="0"/>
          </a:p>
        </p:txBody>
      </p:sp>
      <p:sp>
        <p:nvSpPr>
          <p:cNvPr id="5" name="Footer Placeholder 4"/>
          <p:cNvSpPr>
            <a:spLocks noGrp="1"/>
          </p:cNvSpPr>
          <p:nvPr>
            <p:ph type="ftr" sz="quarter" idx="11"/>
          </p:nvPr>
        </p:nvSpPr>
        <p:spPr>
          <a:xfrm>
            <a:off x="704497" y="6205448"/>
            <a:ext cx="9031665" cy="508048"/>
          </a:xfrm>
        </p:spPr>
        <p:txBody>
          <a:bodyPr/>
          <a:lstStyle/>
          <a:p>
            <a:endParaRPr lang="en-GB" dirty="0"/>
          </a:p>
        </p:txBody>
      </p:sp>
      <p:sp>
        <p:nvSpPr>
          <p:cNvPr id="6" name="Content Placeholder 7">
            <a:extLst>
              <a:ext uri="{FF2B5EF4-FFF2-40B4-BE49-F238E27FC236}">
                <a16:creationId xmlns:a16="http://schemas.microsoft.com/office/drawing/2014/main" id="{874F5665-D5C0-461A-BFF4-A163280A6A4B}"/>
              </a:ext>
            </a:extLst>
          </p:cNvPr>
          <p:cNvSpPr>
            <a:spLocks noGrp="1"/>
          </p:cNvSpPr>
          <p:nvPr>
            <p:ph sz="quarter" idx="12"/>
          </p:nvPr>
        </p:nvSpPr>
        <p:spPr>
          <a:xfrm>
            <a:off x="0" y="5562599"/>
            <a:ext cx="12192000" cy="642849"/>
          </a:xfrm>
          <a:solidFill>
            <a:schemeClr val="accent4"/>
          </a:solidFill>
          <a:ln>
            <a:noFill/>
          </a:ln>
        </p:spPr>
        <p:txBody>
          <a:bodyPr lIns="720000" rIns="720000" anchor="ctr">
            <a:normAutofit/>
          </a:bodyPr>
          <a:lstStyle>
            <a:lvl1pPr marL="0" indent="0" algn="ctr">
              <a:buNone/>
              <a:defRPr sz="1700" b="1">
                <a:solidFill>
                  <a:schemeClr val="bg1"/>
                </a:solidFill>
              </a:defRPr>
            </a:lvl1pPr>
            <a:lvl3pPr marL="914400" indent="0">
              <a:buNone/>
              <a:defRPr/>
            </a:lvl3pPr>
          </a:lstStyle>
          <a:p>
            <a:pPr algn="ctr">
              <a:lnSpc>
                <a:spcPts val="1760"/>
              </a:lnSpc>
            </a:pPr>
            <a:endParaRPr lang="en-US" dirty="0"/>
          </a:p>
        </p:txBody>
      </p:sp>
    </p:spTree>
    <p:extLst>
      <p:ext uri="{BB962C8B-B14F-4D97-AF65-F5344CB8AC3E}">
        <p14:creationId xmlns:p14="http://schemas.microsoft.com/office/powerpoint/2010/main" val="126619635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4: Offset content RH">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a:t>Click to edit Master title style</a:t>
            </a:r>
            <a:endParaRPr lang="en-GB" noProof="0"/>
          </a:p>
        </p:txBody>
      </p:sp>
      <p:sp>
        <p:nvSpPr>
          <p:cNvPr id="3" name="Content Placeholder 2"/>
          <p:cNvSpPr>
            <a:spLocks noGrp="1"/>
          </p:cNvSpPr>
          <p:nvPr>
            <p:ph idx="1"/>
          </p:nvPr>
        </p:nvSpPr>
        <p:spPr>
          <a:xfrm>
            <a:off x="3395711" y="1449388"/>
            <a:ext cx="8100000" cy="4535487"/>
          </a:xfrm>
        </p:spPr>
        <p:txBody>
          <a:bodyPr/>
          <a:lstStyle>
            <a:lvl2pPr marL="893763" indent="-436563">
              <a:defRPr/>
            </a:lvl2pPr>
            <a:lvl3pPr marL="1252538" indent="-338138">
              <a:defRPr/>
            </a:lvl3pPr>
            <a:lvl4pPr marL="1609725" indent="-357188">
              <a:defRPr/>
            </a:lvl4pPr>
            <a:lvl5pPr marL="1978025" indent="-368300">
              <a:defRPr/>
            </a:lvl5p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endParaRPr lang="en-GB" noProof="0" dirty="0"/>
          </a:p>
        </p:txBody>
      </p:sp>
      <p:sp>
        <p:nvSpPr>
          <p:cNvPr id="5" name="Footer Placeholder 4"/>
          <p:cNvSpPr>
            <a:spLocks noGrp="1"/>
          </p:cNvSpPr>
          <p:nvPr>
            <p:ph type="ftr" sz="quarter" idx="11"/>
          </p:nvPr>
        </p:nvSpPr>
        <p:spPr/>
        <p:txBody>
          <a:bodyPr/>
          <a:lstStyle/>
          <a:p>
            <a:endParaRPr lang="en-GB"/>
          </a:p>
        </p:txBody>
      </p:sp>
    </p:spTree>
    <p:extLst>
      <p:ext uri="{BB962C8B-B14F-4D97-AF65-F5344CB8AC3E}">
        <p14:creationId xmlns:p14="http://schemas.microsoft.com/office/powerpoint/2010/main" val="153800427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5: Offset content LH">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a:t>Click to edit Master title style</a:t>
            </a:r>
            <a:endParaRPr lang="en-GB" noProof="0"/>
          </a:p>
        </p:txBody>
      </p:sp>
      <p:sp>
        <p:nvSpPr>
          <p:cNvPr id="3" name="Content Placeholder 2"/>
          <p:cNvSpPr>
            <a:spLocks noGrp="1"/>
          </p:cNvSpPr>
          <p:nvPr>
            <p:ph idx="1"/>
          </p:nvPr>
        </p:nvSpPr>
        <p:spPr>
          <a:xfrm>
            <a:off x="694800" y="1449388"/>
            <a:ext cx="8100000" cy="4535487"/>
          </a:xfrm>
        </p:spPr>
        <p:txBody>
          <a:bodyPr/>
          <a:lstStyle>
            <a:lvl1pPr marL="357188" indent="-357188">
              <a:buClr>
                <a:schemeClr val="accent3"/>
              </a:buClr>
              <a:buFont typeface="Arial" panose="020B0604020202020204" pitchFamily="34" charset="0"/>
              <a:buChar char="►"/>
              <a:defRPr/>
            </a:lvl1pPr>
            <a:lvl2pPr marL="893763" indent="-436563">
              <a:buClr>
                <a:schemeClr val="accent3"/>
              </a:buClr>
              <a:buFont typeface="Arial" panose="020B0604020202020204" pitchFamily="34" charset="0"/>
              <a:buChar char="ꟷ"/>
              <a:defRPr/>
            </a:lvl2pPr>
            <a:lvl3pPr marL="1252538" indent="-338138">
              <a:buClr>
                <a:schemeClr val="accent3"/>
              </a:buClr>
              <a:buFont typeface="Arial" panose="020B0604020202020204" pitchFamily="34" charset="0"/>
              <a:buChar char="ꟷ"/>
              <a:defRPr/>
            </a:lvl3pPr>
            <a:lvl4pPr marL="1789113" indent="-417513">
              <a:buClr>
                <a:schemeClr val="accent3"/>
              </a:buClr>
              <a:buFont typeface="Arial" panose="020B0604020202020204" pitchFamily="34" charset="0"/>
              <a:buChar char="ꟷ"/>
              <a:defRPr/>
            </a:lvl4pPr>
            <a:lvl5pPr marL="2157413" indent="-328613">
              <a:buClr>
                <a:schemeClr val="accent3"/>
              </a:buClr>
              <a:buFont typeface="Arial" panose="020B0604020202020204" pitchFamily="34" charset="0"/>
              <a:buChar char="ꟷ"/>
              <a:defRPr/>
            </a:lvl5p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endParaRPr lang="en-GB" noProof="0" dirty="0"/>
          </a:p>
        </p:txBody>
      </p:sp>
      <p:sp>
        <p:nvSpPr>
          <p:cNvPr id="5" name="Footer Placeholder 4"/>
          <p:cNvSpPr>
            <a:spLocks noGrp="1"/>
          </p:cNvSpPr>
          <p:nvPr>
            <p:ph type="ftr" sz="quarter" idx="11"/>
          </p:nvPr>
        </p:nvSpPr>
        <p:spPr>
          <a:xfrm>
            <a:off x="704849" y="6311901"/>
            <a:ext cx="8522617" cy="352850"/>
          </a:xfrm>
        </p:spPr>
        <p:txBody>
          <a:bodyPr/>
          <a:lstStyle/>
          <a:p>
            <a:endParaRPr lang="en-GB"/>
          </a:p>
        </p:txBody>
      </p:sp>
    </p:spTree>
    <p:extLst>
      <p:ext uri="{BB962C8B-B14F-4D97-AF65-F5344CB8AC3E}">
        <p14:creationId xmlns:p14="http://schemas.microsoft.com/office/powerpoint/2010/main" val="14188399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secHead" preserve="1">
  <p:cSld name="6: Chapter break">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solidFill>
                  <a:schemeClr val="accent3"/>
                </a:solidFill>
              </a:defRPr>
            </a:lvl1pPr>
          </a:lstStyle>
          <a:p>
            <a:r>
              <a:rPr lang="en-US"/>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Tree>
    <p:extLst>
      <p:ext uri="{BB962C8B-B14F-4D97-AF65-F5344CB8AC3E}">
        <p14:creationId xmlns:p14="http://schemas.microsoft.com/office/powerpoint/2010/main" val="301615639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Obj" preserve="1">
  <p:cSld name="7: 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dirty="0"/>
          </a:p>
        </p:txBody>
      </p:sp>
      <p:sp>
        <p:nvSpPr>
          <p:cNvPr id="3" name="Content Placeholder 2"/>
          <p:cNvSpPr>
            <a:spLocks noGrp="1"/>
          </p:cNvSpPr>
          <p:nvPr>
            <p:ph sz="half" idx="1"/>
          </p:nvPr>
        </p:nvSpPr>
        <p:spPr>
          <a:xfrm>
            <a:off x="694800" y="1449388"/>
            <a:ext cx="5315303" cy="4535487"/>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Content Placeholder 3"/>
          <p:cNvSpPr>
            <a:spLocks noGrp="1"/>
          </p:cNvSpPr>
          <p:nvPr>
            <p:ph sz="half" idx="2"/>
          </p:nvPr>
        </p:nvSpPr>
        <p:spPr>
          <a:xfrm>
            <a:off x="6172199" y="1449388"/>
            <a:ext cx="5315303" cy="453548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6" name="Footer Placeholder 5"/>
          <p:cNvSpPr>
            <a:spLocks noGrp="1"/>
          </p:cNvSpPr>
          <p:nvPr>
            <p:ph type="ftr" sz="quarter" idx="11"/>
          </p:nvPr>
        </p:nvSpPr>
        <p:spPr/>
        <p:txBody>
          <a:bodyPr/>
          <a:lstStyle/>
          <a:p>
            <a:endParaRPr lang="en-GB"/>
          </a:p>
        </p:txBody>
      </p:sp>
    </p:spTree>
    <p:extLst>
      <p:ext uri="{BB962C8B-B14F-4D97-AF65-F5344CB8AC3E}">
        <p14:creationId xmlns:p14="http://schemas.microsoft.com/office/powerpoint/2010/main" val="377278376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4" name="Rectangle: Top Corners Rounded 3">
            <a:extLst>
              <a:ext uri="{FF2B5EF4-FFF2-40B4-BE49-F238E27FC236}">
                <a16:creationId xmlns:a16="http://schemas.microsoft.com/office/drawing/2014/main" id="{8A203C68-0475-491F-B992-E8F4B142ACA1}"/>
              </a:ext>
            </a:extLst>
          </p:cNvPr>
          <p:cNvSpPr/>
          <p:nvPr userDrawn="1"/>
        </p:nvSpPr>
        <p:spPr>
          <a:xfrm rot="16200000">
            <a:off x="5240156" y="-4880156"/>
            <a:ext cx="1016363" cy="11496676"/>
          </a:xfrm>
          <a:prstGeom prst="round2SameRect">
            <a:avLst>
              <a:gd name="adj1" fmla="val 0"/>
              <a:gd name="adj2"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Placeholder 1"/>
          <p:cNvSpPr>
            <a:spLocks noGrp="1"/>
          </p:cNvSpPr>
          <p:nvPr>
            <p:ph type="title"/>
          </p:nvPr>
        </p:nvSpPr>
        <p:spPr>
          <a:xfrm>
            <a:off x="696000" y="360000"/>
            <a:ext cx="10800000" cy="100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normAutofit/>
          </a:bodyPr>
          <a:lstStyle/>
          <a:p>
            <a:pPr lvl="0" fontAlgn="base">
              <a:spcAft>
                <a:spcPct val="0"/>
              </a:spcAft>
            </a:pPr>
            <a:r>
              <a:rPr lang="en-US" dirty="0"/>
              <a:t>Click to edit Master title style</a:t>
            </a:r>
            <a:endParaRPr lang="en-GB" dirty="0"/>
          </a:p>
        </p:txBody>
      </p:sp>
      <p:sp>
        <p:nvSpPr>
          <p:cNvPr id="3" name="Text Placeholder 2"/>
          <p:cNvSpPr>
            <a:spLocks noGrp="1"/>
          </p:cNvSpPr>
          <p:nvPr>
            <p:ph type="body" idx="1"/>
          </p:nvPr>
        </p:nvSpPr>
        <p:spPr>
          <a:xfrm>
            <a:off x="696000" y="1449389"/>
            <a:ext cx="10800000" cy="4535485"/>
          </a:xfrm>
          <a:prstGeom prst="rect">
            <a:avLst/>
          </a:prstGeom>
        </p:spPr>
        <p:txBody>
          <a:bodyPr vert="horz" lIns="91440" tIns="45720" rIns="91440" bIns="45720" rtlCol="0">
            <a:normAutofit/>
          </a:body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endParaRPr lang="en-GB" noProof="0" dirty="0"/>
          </a:p>
        </p:txBody>
      </p:sp>
      <p:sp>
        <p:nvSpPr>
          <p:cNvPr id="5" name="Footer Placeholder 4"/>
          <p:cNvSpPr>
            <a:spLocks noGrp="1"/>
          </p:cNvSpPr>
          <p:nvPr>
            <p:ph type="ftr" sz="quarter" idx="3"/>
          </p:nvPr>
        </p:nvSpPr>
        <p:spPr>
          <a:xfrm>
            <a:off x="704497" y="6131861"/>
            <a:ext cx="9031665" cy="581635"/>
          </a:xfrm>
          <a:prstGeom prst="rect">
            <a:avLst/>
          </a:prstGeom>
        </p:spPr>
        <p:txBody>
          <a:bodyPr vert="horz" lIns="91440" tIns="45720" rIns="91440" bIns="45720" rtlCol="0" anchor="b"/>
          <a:lstStyle>
            <a:lvl1pPr algn="l">
              <a:defRPr sz="1000">
                <a:solidFill>
                  <a:schemeClr val="tx2"/>
                </a:solidFill>
              </a:defRPr>
            </a:lvl1pPr>
          </a:lstStyle>
          <a:p>
            <a:endParaRPr lang="en-GB" dirty="0"/>
          </a:p>
        </p:txBody>
      </p:sp>
      <p:sp>
        <p:nvSpPr>
          <p:cNvPr id="6" name="Rectangle 5">
            <a:extLst>
              <a:ext uri="{FF2B5EF4-FFF2-40B4-BE49-F238E27FC236}">
                <a16:creationId xmlns:a16="http://schemas.microsoft.com/office/drawing/2014/main" id="{92125D1A-1993-403F-9F42-9CE20DB5C8B0}"/>
              </a:ext>
            </a:extLst>
          </p:cNvPr>
          <p:cNvSpPr/>
          <p:nvPr userDrawn="1"/>
        </p:nvSpPr>
        <p:spPr>
          <a:xfrm>
            <a:off x="-1" y="243741"/>
            <a:ext cx="10352763" cy="12404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7" name="Picture 6" descr="Logo&#10;&#10;Description automatically generated">
            <a:extLst>
              <a:ext uri="{FF2B5EF4-FFF2-40B4-BE49-F238E27FC236}">
                <a16:creationId xmlns:a16="http://schemas.microsoft.com/office/drawing/2014/main" id="{0CEBB8A9-47B4-425D-81D2-94A32DD652F0}"/>
              </a:ext>
            </a:extLst>
          </p:cNvPr>
          <p:cNvPicPr>
            <a:picLocks noChangeAspect="1"/>
          </p:cNvPicPr>
          <p:nvPr userDrawn="1"/>
        </p:nvPicPr>
        <p:blipFill>
          <a:blip r:embed="rId19">
            <a:extLst>
              <a:ext uri="{28A0092B-C50C-407E-A947-70E740481C1C}">
                <a14:useLocalDpi xmlns:a14="http://schemas.microsoft.com/office/drawing/2010/main" val="0"/>
              </a:ext>
            </a:extLst>
          </a:blip>
          <a:stretch>
            <a:fillRect/>
          </a:stretch>
        </p:blipFill>
        <p:spPr>
          <a:xfrm>
            <a:off x="9736162" y="6262255"/>
            <a:ext cx="1759838" cy="451241"/>
          </a:xfrm>
          <a:prstGeom prst="rect">
            <a:avLst/>
          </a:prstGeom>
        </p:spPr>
      </p:pic>
    </p:spTree>
    <p:extLst>
      <p:ext uri="{BB962C8B-B14F-4D97-AF65-F5344CB8AC3E}">
        <p14:creationId xmlns:p14="http://schemas.microsoft.com/office/powerpoint/2010/main" val="376649849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6" r:id="rId10"/>
    <p:sldLayoutId id="2147483670" r:id="rId11"/>
    <p:sldLayoutId id="2147483671" r:id="rId12"/>
    <p:sldLayoutId id="2147483672" r:id="rId13"/>
    <p:sldLayoutId id="2147483677" r:id="rId14"/>
    <p:sldLayoutId id="2147483673" r:id="rId15"/>
    <p:sldLayoutId id="2147483674" r:id="rId16"/>
    <p:sldLayoutId id="2147483675" r:id="rId17"/>
  </p:sldLayoutIdLst>
  <p:hf sldNum="0" hdr="0" dt="0"/>
  <p:txStyles>
    <p:titleStyle>
      <a:lvl1pPr algn="l" defTabSz="914400" rtl="0" eaLnBrk="1" latinLnBrk="0" hangingPunct="1">
        <a:lnSpc>
          <a:spcPct val="90000"/>
        </a:lnSpc>
        <a:spcBef>
          <a:spcPct val="0"/>
        </a:spcBef>
        <a:buNone/>
        <a:defRPr lang="en-GB" sz="3600" b="1" kern="1200" dirty="0">
          <a:solidFill>
            <a:schemeClr val="bg2"/>
          </a:solidFill>
          <a:latin typeface="+mj-lt"/>
          <a:ea typeface="MS PGothic" panose="020B0600070205080204" pitchFamily="34" charset="-128"/>
          <a:cs typeface="+mj-cs"/>
        </a:defRPr>
      </a:lvl1pPr>
    </p:titleStyle>
    <p:bodyStyle>
      <a:lvl1pPr marL="357188" indent="-357188" algn="l" defTabSz="914400" rtl="0" eaLnBrk="1" latinLnBrk="0" hangingPunct="1">
        <a:lnSpc>
          <a:spcPct val="100000"/>
        </a:lnSpc>
        <a:spcBef>
          <a:spcPts val="1000"/>
        </a:spcBef>
        <a:buClr>
          <a:schemeClr val="accent3"/>
        </a:buClr>
        <a:buFont typeface="Arial" panose="020B0604020202020204" pitchFamily="34" charset="0"/>
        <a:buChar char="►"/>
        <a:defRPr sz="2000" kern="1200">
          <a:solidFill>
            <a:schemeClr val="tx2"/>
          </a:solidFill>
          <a:latin typeface="+mn-lt"/>
          <a:ea typeface="+mn-ea"/>
          <a:cs typeface="+mn-cs"/>
        </a:defRPr>
      </a:lvl1pPr>
      <a:lvl2pPr marL="893763" indent="-436563" algn="l" defTabSz="914400" rtl="0" eaLnBrk="1" latinLnBrk="0" hangingPunct="1">
        <a:lnSpc>
          <a:spcPct val="100000"/>
        </a:lnSpc>
        <a:spcBef>
          <a:spcPts val="500"/>
        </a:spcBef>
        <a:buClr>
          <a:schemeClr val="accent3"/>
        </a:buClr>
        <a:buFont typeface="Arial" panose="020B0604020202020204" pitchFamily="34" charset="0"/>
        <a:buChar char="ꟷ"/>
        <a:defRPr sz="1800" kern="1200">
          <a:solidFill>
            <a:schemeClr val="tx2"/>
          </a:solidFill>
          <a:latin typeface="+mn-lt"/>
          <a:ea typeface="+mn-ea"/>
          <a:cs typeface="+mn-cs"/>
        </a:defRPr>
      </a:lvl2pPr>
      <a:lvl3pPr marL="1252538" indent="-338138" algn="l" defTabSz="914400" rtl="0" eaLnBrk="1" latinLnBrk="0" hangingPunct="1">
        <a:lnSpc>
          <a:spcPct val="100000"/>
        </a:lnSpc>
        <a:spcBef>
          <a:spcPts val="500"/>
        </a:spcBef>
        <a:buClr>
          <a:schemeClr val="accent3"/>
        </a:buClr>
        <a:buFont typeface="Arial" panose="020B0604020202020204" pitchFamily="34" charset="0"/>
        <a:buChar char="ꟷ"/>
        <a:defRPr sz="1600" kern="1200">
          <a:solidFill>
            <a:schemeClr val="tx2"/>
          </a:solidFill>
          <a:latin typeface="+mn-lt"/>
          <a:ea typeface="+mn-ea"/>
          <a:cs typeface="+mn-cs"/>
        </a:defRPr>
      </a:lvl3pPr>
      <a:lvl4pPr marL="1609725" indent="-357188" algn="l" defTabSz="914400" rtl="0" eaLnBrk="1" latinLnBrk="0" hangingPunct="1">
        <a:lnSpc>
          <a:spcPct val="100000"/>
        </a:lnSpc>
        <a:spcBef>
          <a:spcPts val="500"/>
        </a:spcBef>
        <a:buClr>
          <a:schemeClr val="accent3"/>
        </a:buClr>
        <a:buFont typeface="Arial" panose="020B0604020202020204" pitchFamily="34" charset="0"/>
        <a:buChar char="ꟷ"/>
        <a:defRPr sz="1400" kern="1200">
          <a:solidFill>
            <a:schemeClr val="tx2"/>
          </a:solidFill>
          <a:latin typeface="+mn-lt"/>
          <a:ea typeface="+mn-ea"/>
          <a:cs typeface="+mn-cs"/>
        </a:defRPr>
      </a:lvl4pPr>
      <a:lvl5pPr marL="2157413" indent="-328613" algn="l" defTabSz="914400" rtl="0" eaLnBrk="1" latinLnBrk="0" hangingPunct="1">
        <a:lnSpc>
          <a:spcPct val="100000"/>
        </a:lnSpc>
        <a:spcBef>
          <a:spcPts val="500"/>
        </a:spcBef>
        <a:buClr>
          <a:schemeClr val="accent3"/>
        </a:buClr>
        <a:buFont typeface="Arial" panose="020B0604020202020204" pitchFamily="34" charset="0"/>
        <a:buChar char="ꟷ"/>
        <a:defRPr sz="1400" kern="1200">
          <a:solidFill>
            <a:schemeClr val="tx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4178">
          <p15:clr>
            <a:srgbClr val="F26B43"/>
          </p15:clr>
        </p15:guide>
        <p15:guide id="2" pos="3840">
          <p15:clr>
            <a:srgbClr val="F26B43"/>
          </p15:clr>
        </p15:guide>
        <p15:guide id="3" pos="438">
          <p15:clr>
            <a:srgbClr val="F26B43"/>
          </p15:clr>
        </p15:guide>
        <p15:guide id="4" pos="7242">
          <p15:clr>
            <a:srgbClr val="F26B43"/>
          </p15:clr>
        </p15:guide>
        <p15:guide id="5" orient="horz" pos="913">
          <p15:clr>
            <a:srgbClr val="F26B43"/>
          </p15:clr>
        </p15:guide>
        <p15:guide id="6" orient="horz" pos="232">
          <p15:clr>
            <a:srgbClr val="F26B43"/>
          </p15:clr>
        </p15:guide>
        <p15:guide id="7" orient="horz" pos="3770">
          <p15:clr>
            <a:srgbClr val="F26B43"/>
          </p15:clr>
        </p15:guide>
        <p15:guide id="8" orient="horz" pos="867">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chart" Target="../charts/chart1.xml"/><Relationship Id="rId1" Type="http://schemas.openxmlformats.org/officeDocument/2006/relationships/slideLayout" Target="../slideLayouts/slideLayout5.xml"/><Relationship Id="rId5" Type="http://schemas.openxmlformats.org/officeDocument/2006/relationships/image" Target="../media/image5.png"/><Relationship Id="rId4" Type="http://schemas.openxmlformats.org/officeDocument/2006/relationships/image" Target="../media/image4.svg"/></Relationships>
</file>

<file path=ppt/slides/_rels/slide3.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image" Target="../media/image7.svg"/><Relationship Id="rId7" Type="http://schemas.openxmlformats.org/officeDocument/2006/relationships/image" Target="../media/image11.svg"/><Relationship Id="rId2" Type="http://schemas.openxmlformats.org/officeDocument/2006/relationships/image" Target="../media/image6.png"/><Relationship Id="rId1" Type="http://schemas.openxmlformats.org/officeDocument/2006/relationships/slideLayout" Target="../slideLayouts/slideLayout5.xml"/><Relationship Id="rId6" Type="http://schemas.openxmlformats.org/officeDocument/2006/relationships/image" Target="../media/image10.png"/><Relationship Id="rId11" Type="http://schemas.openxmlformats.org/officeDocument/2006/relationships/image" Target="../media/image15.svg"/><Relationship Id="rId5" Type="http://schemas.openxmlformats.org/officeDocument/2006/relationships/image" Target="../media/image9.svg"/><Relationship Id="rId10" Type="http://schemas.openxmlformats.org/officeDocument/2006/relationships/image" Target="../media/image14.png"/><Relationship Id="rId4" Type="http://schemas.openxmlformats.org/officeDocument/2006/relationships/image" Target="../media/image8.png"/><Relationship Id="rId9" Type="http://schemas.openxmlformats.org/officeDocument/2006/relationships/image" Target="../media/image13.sv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hyperlink" Target="https://www.achondroplasia.expert/terms-of-use" TargetMode="External"/><Relationship Id="rId2" Type="http://schemas.openxmlformats.org/officeDocument/2006/relationships/hyperlink" Target="https://www.achondroplasia.expert/prescribing-information"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1B65E5-9D3D-45A1-A7DF-644CC2872323}"/>
              </a:ext>
            </a:extLst>
          </p:cNvPr>
          <p:cNvSpPr>
            <a:spLocks noGrp="1"/>
          </p:cNvSpPr>
          <p:nvPr>
            <p:ph type="ctrTitle"/>
          </p:nvPr>
        </p:nvSpPr>
        <p:spPr/>
        <p:txBody>
          <a:bodyPr/>
          <a:lstStyle/>
          <a:p>
            <a:r>
              <a:rPr lang="en-GB" dirty="0"/>
              <a:t>Achondroplasia.expert Literature Highlights</a:t>
            </a:r>
          </a:p>
        </p:txBody>
      </p:sp>
      <p:sp>
        <p:nvSpPr>
          <p:cNvPr id="3" name="Subtitle 2">
            <a:extLst>
              <a:ext uri="{FF2B5EF4-FFF2-40B4-BE49-F238E27FC236}">
                <a16:creationId xmlns:a16="http://schemas.microsoft.com/office/drawing/2014/main" id="{40958E0A-BFCC-409A-BD11-1BD268BB0C17}"/>
              </a:ext>
            </a:extLst>
          </p:cNvPr>
          <p:cNvSpPr>
            <a:spLocks noGrp="1"/>
          </p:cNvSpPr>
          <p:nvPr>
            <p:ph type="subTitle" idx="1"/>
          </p:nvPr>
        </p:nvSpPr>
        <p:spPr/>
        <p:txBody>
          <a:bodyPr>
            <a:normAutofit/>
          </a:bodyPr>
          <a:lstStyle/>
          <a:p>
            <a:r>
              <a:rPr lang="en-GB" dirty="0"/>
              <a:t>March 2023</a:t>
            </a:r>
          </a:p>
        </p:txBody>
      </p:sp>
      <p:sp>
        <p:nvSpPr>
          <p:cNvPr id="4" name="TextBox 3">
            <a:extLst>
              <a:ext uri="{FF2B5EF4-FFF2-40B4-BE49-F238E27FC236}">
                <a16:creationId xmlns:a16="http://schemas.microsoft.com/office/drawing/2014/main" id="{CC75EAB5-5AEE-61A3-FDF4-B6E7DB1EB445}"/>
              </a:ext>
            </a:extLst>
          </p:cNvPr>
          <p:cNvSpPr txBox="1"/>
          <p:nvPr/>
        </p:nvSpPr>
        <p:spPr>
          <a:xfrm>
            <a:off x="2527143" y="6134044"/>
            <a:ext cx="4127657" cy="600164"/>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1100" b="0" i="0" u="none" strike="noStrike" kern="1200" cap="none" spc="0" normalizeH="0" baseline="0" noProof="0" dirty="0">
                <a:ln>
                  <a:noFill/>
                </a:ln>
                <a:solidFill>
                  <a:srgbClr val="303030"/>
                </a:solidFill>
                <a:effectLst/>
                <a:uLnTx/>
                <a:uFillTx/>
                <a:latin typeface="Arial" panose="020B0604020202020204" pitchFamily="34" charset="0"/>
                <a:ea typeface="+mn-ea"/>
                <a:cs typeface="+mn-cs"/>
              </a:rPr>
              <a:t>Achondroplasia.expert is organized and funded by BioMarin. This material has been developed in conjunction with the Achondroplasia.expert Editorial Committee.</a:t>
            </a:r>
            <a:endParaRPr kumimoji="0" lang="en-US" sz="1100" b="0" i="0" u="none" strike="noStrike" kern="1200" cap="none" spc="0" normalizeH="0" baseline="0" noProof="0" dirty="0">
              <a:ln>
                <a:noFill/>
              </a:ln>
              <a:solidFill>
                <a:srgbClr val="274554">
                  <a:lumMod val="50000"/>
                </a:srgbClr>
              </a:solidFill>
              <a:effectLst/>
              <a:uLnTx/>
              <a:uFillTx/>
              <a:latin typeface="Arial" panose="020B0604020202020204" pitchFamily="34" charset="0"/>
              <a:ea typeface="+mn-ea"/>
              <a:cs typeface="Arial" panose="020B0604020202020204" pitchFamily="34" charset="0"/>
            </a:endParaRPr>
          </a:p>
        </p:txBody>
      </p:sp>
      <p:pic>
        <p:nvPicPr>
          <p:cNvPr id="5" name="Picture 4">
            <a:extLst>
              <a:ext uri="{FF2B5EF4-FFF2-40B4-BE49-F238E27FC236}">
                <a16:creationId xmlns:a16="http://schemas.microsoft.com/office/drawing/2014/main" id="{5372758F-0806-BECC-900B-7B6C56FA481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95325" y="6312114"/>
            <a:ext cx="1669349" cy="244024"/>
          </a:xfrm>
          <a:prstGeom prst="rect">
            <a:avLst/>
          </a:prstGeom>
        </p:spPr>
      </p:pic>
      <p:sp>
        <p:nvSpPr>
          <p:cNvPr id="9" name="TextBox 8">
            <a:extLst>
              <a:ext uri="{FF2B5EF4-FFF2-40B4-BE49-F238E27FC236}">
                <a16:creationId xmlns:a16="http://schemas.microsoft.com/office/drawing/2014/main" id="{EE06188F-4CC5-90CD-54CA-06DB88953A72}"/>
              </a:ext>
            </a:extLst>
          </p:cNvPr>
          <p:cNvSpPr txBox="1"/>
          <p:nvPr/>
        </p:nvSpPr>
        <p:spPr>
          <a:xfrm>
            <a:off x="5537188" y="6145953"/>
            <a:ext cx="4127657" cy="600164"/>
          </a:xfrm>
          <a:prstGeom prst="rect">
            <a:avLst/>
          </a:prstGeom>
          <a:noFill/>
        </p:spPr>
        <p:txBody>
          <a:bodyPr wrap="square" rtlCol="0">
            <a:spAutoFit/>
          </a:bodyPr>
          <a:lstStyle/>
          <a:p>
            <a:pPr marL="0" marR="0" lvl="0" indent="0" algn="r" defTabSz="4572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a:ln>
                  <a:noFill/>
                </a:ln>
                <a:solidFill>
                  <a:srgbClr val="274554">
                    <a:lumMod val="50000"/>
                  </a:srgbClr>
                </a:solidFill>
                <a:effectLst/>
                <a:uLnTx/>
                <a:uFillTx/>
                <a:latin typeface="Arial" panose="020B0604020202020204" pitchFamily="34" charset="0"/>
                <a:ea typeface="+mn-ea"/>
                <a:cs typeface="Arial" panose="020B0604020202020204" pitchFamily="34" charset="0"/>
              </a:rPr>
              <a:t>For Healthcare Professionals Only</a:t>
            </a:r>
            <a:br>
              <a:rPr kumimoji="0" lang="en-US" sz="1100" b="0" i="0" u="none" strike="noStrike" kern="1200" cap="none" spc="0" normalizeH="0" baseline="0" noProof="0" dirty="0">
                <a:ln>
                  <a:noFill/>
                </a:ln>
                <a:solidFill>
                  <a:srgbClr val="274554">
                    <a:lumMod val="50000"/>
                  </a:srgbClr>
                </a:solidFill>
                <a:effectLst/>
                <a:uLnTx/>
                <a:uFillTx/>
                <a:latin typeface="Arial" panose="020B0604020202020204" pitchFamily="34" charset="0"/>
                <a:ea typeface="+mn-ea"/>
                <a:cs typeface="Arial" panose="020B0604020202020204" pitchFamily="34" charset="0"/>
              </a:rPr>
            </a:br>
            <a:r>
              <a:rPr kumimoji="0" lang="en-US" sz="1100" b="0" i="0" u="none" strike="noStrike" kern="1200" cap="none" spc="0" normalizeH="0" baseline="0" noProof="0" dirty="0">
                <a:ln>
                  <a:noFill/>
                </a:ln>
                <a:solidFill>
                  <a:srgbClr val="274554">
                    <a:lumMod val="50000"/>
                  </a:srgbClr>
                </a:solidFill>
                <a:effectLst/>
                <a:uLnTx/>
                <a:uFillTx/>
                <a:latin typeface="Arial" panose="020B0604020202020204" pitchFamily="34" charset="0"/>
                <a:ea typeface="+mn-ea"/>
                <a:cs typeface="Arial" panose="020B0604020202020204" pitchFamily="34" charset="0"/>
              </a:rPr>
              <a:t>© 2022 BioMarin International Ltd.</a:t>
            </a:r>
            <a:br>
              <a:rPr kumimoji="0" lang="en-US" sz="1100" b="0" i="0" u="none" strike="noStrike" kern="1200" cap="none" spc="0" normalizeH="0" baseline="0" noProof="0" dirty="0">
                <a:ln>
                  <a:noFill/>
                </a:ln>
                <a:solidFill>
                  <a:srgbClr val="274554">
                    <a:lumMod val="50000"/>
                  </a:srgbClr>
                </a:solidFill>
                <a:effectLst/>
                <a:uLnTx/>
                <a:uFillTx/>
                <a:latin typeface="Arial" panose="020B0604020202020204" pitchFamily="34" charset="0"/>
                <a:ea typeface="+mn-ea"/>
                <a:cs typeface="Arial" panose="020B0604020202020204" pitchFamily="34" charset="0"/>
              </a:rPr>
            </a:br>
            <a:r>
              <a:rPr kumimoji="0" lang="en-US" sz="1100" b="0" i="0" u="none" strike="noStrike" kern="1200" cap="none" spc="0" normalizeH="0" baseline="0" noProof="0" dirty="0">
                <a:ln>
                  <a:noFill/>
                </a:ln>
                <a:solidFill>
                  <a:srgbClr val="274554">
                    <a:lumMod val="50000"/>
                  </a:srgbClr>
                </a:solidFill>
                <a:effectLst/>
                <a:uLnTx/>
                <a:uFillTx/>
                <a:latin typeface="Arial" panose="020B0604020202020204" pitchFamily="34" charset="0"/>
                <a:ea typeface="+mn-ea"/>
                <a:cs typeface="Arial" panose="020B0604020202020204" pitchFamily="34" charset="0"/>
              </a:rPr>
              <a:t>All Rights Reserved. EU-ACH-00799 05</a:t>
            </a:r>
            <a:r>
              <a:rPr kumimoji="0" lang="en-US" sz="1100" b="0" i="0" u="none" strike="noStrike" kern="1200" cap="none" spc="0" normalizeH="0" baseline="0" noProof="0" dirty="0">
                <a:ln>
                  <a:noFill/>
                </a:ln>
                <a:solidFill>
                  <a:srgbClr val="274554">
                    <a:lumMod val="50000"/>
                  </a:srgbClr>
                </a:solidFill>
                <a:effectLst/>
                <a:uLnTx/>
                <a:uFillTx/>
                <a:latin typeface="Arial"/>
                <a:ea typeface="+mn-ea"/>
                <a:cs typeface="+mn-cs"/>
              </a:rPr>
              <a:t>/23</a:t>
            </a:r>
            <a:endParaRPr kumimoji="0" lang="en-US" sz="1100" b="0" i="0" u="none" strike="noStrike" kern="1200" cap="none" spc="0" normalizeH="0" baseline="0" noProof="0" dirty="0">
              <a:ln>
                <a:noFill/>
              </a:ln>
              <a:solidFill>
                <a:srgbClr val="274554">
                  <a:lumMod val="50000"/>
                </a:srgbClr>
              </a:solidFill>
              <a:effectLst/>
              <a:uLnTx/>
              <a:uFillTx/>
              <a:latin typeface="Arial" panose="020B0604020202020204" pitchFamily="34" charset="0"/>
              <a:ea typeface="+mn-ea"/>
              <a:cs typeface="Arial" panose="020B0604020202020204" pitchFamily="34" charset="0"/>
            </a:endParaRPr>
          </a:p>
        </p:txBody>
      </p:sp>
    </p:spTree>
    <p:extLst>
      <p:ext uri="{BB962C8B-B14F-4D97-AF65-F5344CB8AC3E}">
        <p14:creationId xmlns:p14="http://schemas.microsoft.com/office/powerpoint/2010/main" val="71139071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D52129-FA27-17DC-CF1E-78E7C7630721}"/>
              </a:ext>
            </a:extLst>
          </p:cNvPr>
          <p:cNvSpPr>
            <a:spLocks noGrp="1"/>
          </p:cNvSpPr>
          <p:nvPr>
            <p:ph type="title"/>
          </p:nvPr>
        </p:nvSpPr>
        <p:spPr/>
        <p:txBody>
          <a:bodyPr>
            <a:normAutofit fontScale="90000"/>
          </a:bodyPr>
          <a:lstStyle/>
          <a:p>
            <a:r>
              <a:rPr lang="en-GB" dirty="0"/>
              <a:t>Lifetime Impact of Achondroplasia Study in Europe (LIAISE): Findings From a Multinational Observational Study</a:t>
            </a:r>
          </a:p>
        </p:txBody>
      </p:sp>
      <p:sp>
        <p:nvSpPr>
          <p:cNvPr id="4" name="Footer Placeholder 3">
            <a:extLst>
              <a:ext uri="{FF2B5EF4-FFF2-40B4-BE49-F238E27FC236}">
                <a16:creationId xmlns:a16="http://schemas.microsoft.com/office/drawing/2014/main" id="{A50AD1E5-7895-843A-C846-3BF7F20801E8}"/>
              </a:ext>
            </a:extLst>
          </p:cNvPr>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000" b="0" i="0" u="none" strike="noStrike" kern="1200" cap="none" spc="0" normalizeH="0" baseline="0" noProof="0" dirty="0">
                <a:ln>
                  <a:noFill/>
                </a:ln>
                <a:solidFill>
                  <a:srgbClr val="051C2C"/>
                </a:solidFill>
                <a:effectLst/>
                <a:uLnTx/>
                <a:uFillTx/>
                <a:latin typeface="Arial"/>
                <a:ea typeface="+mn-ea"/>
                <a:cs typeface="+mn-cs"/>
              </a:rPr>
              <a:t>ACH, achondroplasia; LL, limb lengthening; PRO, patient-reported outcome.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000" b="0" i="0" u="none" strike="noStrike" kern="1200" cap="none" spc="0" normalizeH="0" baseline="0" noProof="0" dirty="0" err="1">
                <a:ln>
                  <a:noFill/>
                </a:ln>
                <a:solidFill>
                  <a:srgbClr val="051C2C"/>
                </a:solidFill>
                <a:effectLst/>
                <a:uLnTx/>
                <a:uFillTx/>
                <a:latin typeface="Arial"/>
                <a:ea typeface="+mn-ea"/>
                <a:cs typeface="+mn-cs"/>
              </a:rPr>
              <a:t>Maghnie</a:t>
            </a:r>
            <a:r>
              <a:rPr kumimoji="0" lang="en-GB" sz="1000" b="0" i="0" u="none" strike="noStrike" kern="1200" cap="none" spc="0" normalizeH="0" baseline="0" noProof="0" dirty="0">
                <a:ln>
                  <a:noFill/>
                </a:ln>
                <a:solidFill>
                  <a:srgbClr val="051C2C"/>
                </a:solidFill>
                <a:effectLst/>
                <a:uLnTx/>
                <a:uFillTx/>
                <a:latin typeface="Arial"/>
                <a:ea typeface="+mn-ea"/>
                <a:cs typeface="+mn-cs"/>
              </a:rPr>
              <a:t> M, et al. </a:t>
            </a:r>
            <a:r>
              <a:rPr kumimoji="0" lang="en-GB" sz="1000" b="0" i="0" u="none" strike="noStrike" kern="1200" cap="none" spc="0" normalizeH="0" baseline="0" noProof="0" dirty="0" err="1">
                <a:ln>
                  <a:noFill/>
                </a:ln>
                <a:solidFill>
                  <a:srgbClr val="051C2C"/>
                </a:solidFill>
                <a:effectLst/>
                <a:uLnTx/>
                <a:uFillTx/>
                <a:latin typeface="Arial"/>
                <a:ea typeface="+mn-ea"/>
                <a:cs typeface="+mn-cs"/>
              </a:rPr>
              <a:t>Orphanet</a:t>
            </a:r>
            <a:r>
              <a:rPr kumimoji="0" lang="en-GB" sz="1000" b="0" i="0" u="none" strike="noStrike" kern="1200" cap="none" spc="0" normalizeH="0" baseline="0" noProof="0" dirty="0">
                <a:ln>
                  <a:noFill/>
                </a:ln>
                <a:solidFill>
                  <a:srgbClr val="051C2C"/>
                </a:solidFill>
                <a:effectLst/>
                <a:uLnTx/>
                <a:uFillTx/>
                <a:latin typeface="Arial"/>
                <a:ea typeface="+mn-ea"/>
                <a:cs typeface="+mn-cs"/>
              </a:rPr>
              <a:t> J Rare Dis 2023;18:56.</a:t>
            </a:r>
          </a:p>
        </p:txBody>
      </p:sp>
      <p:sp>
        <p:nvSpPr>
          <p:cNvPr id="3" name="Content Placeholder 2">
            <a:extLst>
              <a:ext uri="{FF2B5EF4-FFF2-40B4-BE49-F238E27FC236}">
                <a16:creationId xmlns:a16="http://schemas.microsoft.com/office/drawing/2014/main" id="{27CBC84F-A404-CA54-4E4F-A6561AB52340}"/>
              </a:ext>
            </a:extLst>
          </p:cNvPr>
          <p:cNvSpPr>
            <a:spLocks noGrp="1"/>
          </p:cNvSpPr>
          <p:nvPr>
            <p:ph sz="quarter" idx="12"/>
          </p:nvPr>
        </p:nvSpPr>
        <p:spPr/>
        <p:txBody>
          <a:bodyPr/>
          <a:lstStyle/>
          <a:p>
            <a:r>
              <a:rPr lang="en-GB" dirty="0"/>
              <a:t>These findings provide important insights into the medical experiences of individuals with ACH, </a:t>
            </a:r>
            <a:br>
              <a:rPr lang="en-GB" dirty="0"/>
            </a:br>
            <a:r>
              <a:rPr lang="en-GB" dirty="0"/>
              <a:t>as well as the current clinical practices across Europe</a:t>
            </a:r>
          </a:p>
        </p:txBody>
      </p:sp>
      <p:sp>
        <p:nvSpPr>
          <p:cNvPr id="8" name="Rectangle 7">
            <a:extLst>
              <a:ext uri="{FF2B5EF4-FFF2-40B4-BE49-F238E27FC236}">
                <a16:creationId xmlns:a16="http://schemas.microsoft.com/office/drawing/2014/main" id="{355FE2E5-8D87-DABC-A96E-B290587CAC38}"/>
              </a:ext>
            </a:extLst>
          </p:cNvPr>
          <p:cNvSpPr/>
          <p:nvPr/>
        </p:nvSpPr>
        <p:spPr>
          <a:xfrm>
            <a:off x="695324" y="2698121"/>
            <a:ext cx="5158123" cy="264724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a:ea typeface="+mn-ea"/>
              <a:cs typeface="+mn-cs"/>
            </a:endParaRPr>
          </a:p>
        </p:txBody>
      </p:sp>
      <p:sp>
        <p:nvSpPr>
          <p:cNvPr id="9" name="Rectangle 8">
            <a:extLst>
              <a:ext uri="{FF2B5EF4-FFF2-40B4-BE49-F238E27FC236}">
                <a16:creationId xmlns:a16="http://schemas.microsoft.com/office/drawing/2014/main" id="{F3621666-9168-7115-C340-336C9E6364EA}"/>
              </a:ext>
            </a:extLst>
          </p:cNvPr>
          <p:cNvSpPr/>
          <p:nvPr/>
        </p:nvSpPr>
        <p:spPr>
          <a:xfrm>
            <a:off x="695324" y="1449389"/>
            <a:ext cx="5158124" cy="42756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300" b="1" i="0" u="none" strike="noStrike" kern="1200" cap="none" spc="0" normalizeH="0" baseline="0" noProof="0" dirty="0">
                <a:ln>
                  <a:noFill/>
                </a:ln>
                <a:solidFill>
                  <a:prstClr val="white"/>
                </a:solidFill>
                <a:effectLst/>
                <a:uLnTx/>
                <a:uFillTx/>
                <a:latin typeface="Arial"/>
                <a:ea typeface="+mn-ea"/>
                <a:cs typeface="+mn-cs"/>
              </a:rPr>
              <a:t>LIAISE aimed to quantify the individual burden of ACH</a:t>
            </a:r>
          </a:p>
        </p:txBody>
      </p:sp>
      <p:sp>
        <p:nvSpPr>
          <p:cNvPr id="10" name="TextBox 9">
            <a:extLst>
              <a:ext uri="{FF2B5EF4-FFF2-40B4-BE49-F238E27FC236}">
                <a16:creationId xmlns:a16="http://schemas.microsoft.com/office/drawing/2014/main" id="{78C69A01-AF3B-3176-7B48-6B9E1ACCD8AB}"/>
              </a:ext>
            </a:extLst>
          </p:cNvPr>
          <p:cNvSpPr txBox="1"/>
          <p:nvPr/>
        </p:nvSpPr>
        <p:spPr>
          <a:xfrm>
            <a:off x="607937" y="2661484"/>
            <a:ext cx="2363648" cy="369332"/>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rgbClr val="051C2C"/>
                </a:solidFill>
                <a:effectLst/>
                <a:highlight>
                  <a:srgbClr val="CCE1E6"/>
                </a:highlight>
                <a:uLnTx/>
                <a:uFillTx/>
                <a:latin typeface="MyriadPro-Light"/>
                <a:ea typeface="+mn-ea"/>
                <a:cs typeface="+mn-cs"/>
              </a:rPr>
              <a:t>Retrospective study</a:t>
            </a:r>
            <a:endParaRPr kumimoji="0" lang="en-GB" sz="1800" b="0" i="0" u="none" strike="noStrike" kern="1200" cap="none" spc="0" normalizeH="0" baseline="0" noProof="0" dirty="0">
              <a:ln>
                <a:noFill/>
              </a:ln>
              <a:solidFill>
                <a:srgbClr val="051C2C"/>
              </a:solidFill>
              <a:effectLst/>
              <a:highlight>
                <a:srgbClr val="CCE1E6"/>
              </a:highlight>
              <a:uLnTx/>
              <a:uFillTx/>
              <a:latin typeface="Arial"/>
              <a:ea typeface="+mn-ea"/>
              <a:cs typeface="+mn-cs"/>
            </a:endParaRPr>
          </a:p>
        </p:txBody>
      </p:sp>
      <p:sp>
        <p:nvSpPr>
          <p:cNvPr id="11" name="Rectangle 10">
            <a:extLst>
              <a:ext uri="{FF2B5EF4-FFF2-40B4-BE49-F238E27FC236}">
                <a16:creationId xmlns:a16="http://schemas.microsoft.com/office/drawing/2014/main" id="{214823F4-C23D-B927-AAAB-7555086B85E6}"/>
              </a:ext>
            </a:extLst>
          </p:cNvPr>
          <p:cNvSpPr/>
          <p:nvPr/>
        </p:nvSpPr>
        <p:spPr>
          <a:xfrm>
            <a:off x="704496" y="1928753"/>
            <a:ext cx="5148951" cy="704977"/>
          </a:xfrm>
          <a:prstGeom prst="rect">
            <a:avLst/>
          </a:prstGeom>
          <a:solidFill>
            <a:schemeClr val="bg2">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marR="0" lvl="0" indent="-285750" algn="l" defTabSz="914400" rtl="0" eaLnBrk="1" fontAlgn="auto" latinLnBrk="0" hangingPunct="1">
              <a:lnSpc>
                <a:spcPct val="100000"/>
              </a:lnSpc>
              <a:spcBef>
                <a:spcPts val="0"/>
              </a:spcBef>
              <a:spcAft>
                <a:spcPts val="600"/>
              </a:spcAft>
              <a:buClr>
                <a:srgbClr val="DFAA40"/>
              </a:buClr>
              <a:buSzTx/>
              <a:buFont typeface="Arial" panose="020B0604020202020204" pitchFamily="34" charset="0"/>
              <a:buChar char="►"/>
              <a:tabLst/>
              <a:defRPr/>
            </a:pPr>
            <a:r>
              <a:rPr kumimoji="0" lang="en-GB" sz="1200" b="0" i="0" u="none" strike="noStrike" kern="1200" cap="none" spc="0" normalizeH="0" baseline="0" noProof="0" dirty="0">
                <a:ln>
                  <a:noFill/>
                </a:ln>
                <a:solidFill>
                  <a:srgbClr val="051C2C"/>
                </a:solidFill>
                <a:effectLst/>
                <a:uLnTx/>
                <a:uFillTx/>
                <a:latin typeface="Arial"/>
                <a:ea typeface="+mn-ea"/>
                <a:cs typeface="+mn-cs"/>
              </a:rPr>
              <a:t>ACH affects people across their lifespan</a:t>
            </a:r>
          </a:p>
          <a:p>
            <a:pPr marL="285750" marR="0" lvl="0" indent="-285750" algn="l" defTabSz="914400" rtl="0" eaLnBrk="1" fontAlgn="auto" latinLnBrk="0" hangingPunct="1">
              <a:lnSpc>
                <a:spcPct val="100000"/>
              </a:lnSpc>
              <a:spcBef>
                <a:spcPts val="0"/>
              </a:spcBef>
              <a:spcAft>
                <a:spcPts val="600"/>
              </a:spcAft>
              <a:buClr>
                <a:srgbClr val="DFAA40"/>
              </a:buClr>
              <a:buSzTx/>
              <a:buFont typeface="Arial" panose="020B0604020202020204" pitchFamily="34" charset="0"/>
              <a:buChar char="►"/>
              <a:tabLst/>
              <a:defRPr/>
            </a:pPr>
            <a:r>
              <a:rPr kumimoji="0" lang="en-GB" sz="1200" b="0" i="0" u="none" strike="noStrike" kern="1200" cap="none" spc="0" normalizeH="0" baseline="0" noProof="0" dirty="0">
                <a:ln>
                  <a:noFill/>
                </a:ln>
                <a:solidFill>
                  <a:srgbClr val="051C2C"/>
                </a:solidFill>
                <a:effectLst/>
                <a:uLnTx/>
                <a:uFillTx/>
                <a:latin typeface="Arial"/>
                <a:ea typeface="+mn-ea"/>
                <a:cs typeface="+mn-cs"/>
              </a:rPr>
              <a:t>Medical and QoL considerations vary by age</a:t>
            </a:r>
          </a:p>
        </p:txBody>
      </p:sp>
      <p:sp>
        <p:nvSpPr>
          <p:cNvPr id="12" name="TextBox 11">
            <a:extLst>
              <a:ext uri="{FF2B5EF4-FFF2-40B4-BE49-F238E27FC236}">
                <a16:creationId xmlns:a16="http://schemas.microsoft.com/office/drawing/2014/main" id="{629E6645-3B77-9212-AACB-FA69A09FA005}"/>
              </a:ext>
            </a:extLst>
          </p:cNvPr>
          <p:cNvSpPr txBox="1"/>
          <p:nvPr/>
        </p:nvSpPr>
        <p:spPr>
          <a:xfrm>
            <a:off x="704496" y="3006538"/>
            <a:ext cx="3598413" cy="2246769"/>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400" b="1" i="0" u="none" strike="noStrike" kern="1200" cap="none" spc="0" normalizeH="0" baseline="0" noProof="0" dirty="0">
                <a:ln>
                  <a:noFill/>
                </a:ln>
                <a:solidFill>
                  <a:srgbClr val="051C2C"/>
                </a:solidFill>
                <a:effectLst/>
                <a:uLnTx/>
                <a:uFillTx/>
                <a:latin typeface="Arial Narrow"/>
                <a:ea typeface="+mn-ea"/>
                <a:cs typeface="+mn-cs"/>
              </a:rPr>
              <a:t>186 </a:t>
            </a:r>
            <a:r>
              <a:rPr kumimoji="0" lang="en-GB" sz="1400" b="0" i="0" u="none" strike="noStrike" kern="1200" cap="none" spc="0" normalizeH="0" baseline="0" noProof="0" dirty="0">
                <a:ln>
                  <a:noFill/>
                </a:ln>
                <a:solidFill>
                  <a:srgbClr val="051C2C"/>
                </a:solidFill>
                <a:effectLst/>
                <a:uLnTx/>
                <a:uFillTx/>
                <a:latin typeface="Arial Narrow"/>
                <a:ea typeface="+mn-ea"/>
                <a:cs typeface="+mn-cs"/>
              </a:rPr>
              <a:t>patients across 6 countries in Europe</a:t>
            </a:r>
          </a:p>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à"/>
              <a:tabLst/>
              <a:defRPr/>
            </a:pPr>
            <a:r>
              <a:rPr kumimoji="0" lang="en-GB" sz="1400" b="0" i="0" u="none" strike="noStrike" kern="1200" cap="none" spc="0" normalizeH="0" baseline="0" noProof="0" dirty="0">
                <a:ln>
                  <a:noFill/>
                </a:ln>
                <a:solidFill>
                  <a:srgbClr val="051C2C"/>
                </a:solidFill>
                <a:effectLst/>
                <a:uLnTx/>
                <a:uFillTx/>
                <a:latin typeface="Arial Narrow"/>
                <a:ea typeface="+mn-ea"/>
                <a:cs typeface="+mn-cs"/>
              </a:rPr>
              <a:t>All aged ≥5 years at enrolment</a:t>
            </a:r>
          </a:p>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à"/>
              <a:tabLst/>
              <a:defRPr/>
            </a:pPr>
            <a:r>
              <a:rPr kumimoji="0" lang="en-GB" sz="1400" b="0" i="0" u="none" strike="noStrike" kern="1200" cap="none" spc="0" normalizeH="0" baseline="0" noProof="0" dirty="0">
                <a:ln>
                  <a:noFill/>
                </a:ln>
                <a:solidFill>
                  <a:srgbClr val="051C2C"/>
                </a:solidFill>
                <a:effectLst/>
                <a:uLnTx/>
                <a:uFillTx/>
                <a:latin typeface="Arial Narrow"/>
                <a:ea typeface="+mn-ea"/>
                <a:cs typeface="+mn-cs"/>
              </a:rPr>
              <a:t>Confirmed ACH diagnosis</a:t>
            </a:r>
          </a:p>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à"/>
              <a:tabLst/>
              <a:defRPr/>
            </a:pPr>
            <a:r>
              <a:rPr kumimoji="0" lang="en-GB" sz="1400" b="0" i="0" u="none" strike="noStrike" kern="1200" cap="none" spc="0" normalizeH="0" baseline="0" noProof="0" dirty="0">
                <a:ln>
                  <a:noFill/>
                </a:ln>
                <a:solidFill>
                  <a:srgbClr val="051C2C"/>
                </a:solidFill>
                <a:effectLst/>
                <a:uLnTx/>
                <a:uFillTx/>
                <a:latin typeface="Arial Narrow"/>
                <a:ea typeface="+mn-ea"/>
                <a:cs typeface="+mn-cs"/>
              </a:rPr>
              <a:t>≥5 years’ medical history</a:t>
            </a:r>
          </a:p>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à"/>
              <a:tabLst/>
              <a:defRPr/>
            </a:pPr>
            <a:endParaRPr kumimoji="0" lang="en-GB" sz="1400" b="0" i="0" u="none" strike="noStrike" kern="1200" cap="none" spc="0" normalizeH="0" baseline="0" noProof="0" dirty="0">
              <a:ln>
                <a:noFill/>
              </a:ln>
              <a:solidFill>
                <a:srgbClr val="051C2C"/>
              </a:solidFill>
              <a:effectLst/>
              <a:uLnTx/>
              <a:uFillTx/>
              <a:latin typeface="Arial Narrow"/>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dirty="0">
                <a:ln>
                  <a:noFill/>
                </a:ln>
                <a:solidFill>
                  <a:srgbClr val="051C2C"/>
                </a:solidFill>
                <a:effectLst/>
                <a:uLnTx/>
                <a:uFillTx/>
                <a:latin typeface="Arial Narrow"/>
                <a:ea typeface="+mn-ea"/>
                <a:cs typeface="+mn-cs"/>
              </a:rPr>
              <a:t>Collected demographic information</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400" b="0" i="0" u="none" strike="noStrike" kern="1200" cap="none" spc="0" normalizeH="0" baseline="0" noProof="0" dirty="0">
              <a:ln>
                <a:noFill/>
              </a:ln>
              <a:solidFill>
                <a:srgbClr val="051C2C"/>
              </a:solidFill>
              <a:effectLst/>
              <a:uLnTx/>
              <a:uFillTx/>
              <a:latin typeface="Arial Narrow"/>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dirty="0">
                <a:ln>
                  <a:noFill/>
                </a:ln>
                <a:solidFill>
                  <a:srgbClr val="051C2C"/>
                </a:solidFill>
                <a:effectLst/>
                <a:uLnTx/>
                <a:uFillTx/>
                <a:latin typeface="Arial Narrow"/>
                <a:ea typeface="+mn-ea"/>
                <a:cs typeface="+mn-cs"/>
              </a:rPr>
              <a:t>Exploratory analysis investigated </a:t>
            </a:r>
            <a:br>
              <a:rPr kumimoji="0" lang="en-GB" sz="1400" b="0" i="0" u="none" strike="noStrike" kern="1200" cap="none" spc="0" normalizeH="0" baseline="0" noProof="0" dirty="0">
                <a:ln>
                  <a:noFill/>
                </a:ln>
                <a:solidFill>
                  <a:srgbClr val="051C2C"/>
                </a:solidFill>
                <a:effectLst/>
                <a:uLnTx/>
                <a:uFillTx/>
                <a:latin typeface="Arial Narrow"/>
                <a:ea typeface="+mn-ea"/>
                <a:cs typeface="+mn-cs"/>
              </a:rPr>
            </a:br>
            <a:r>
              <a:rPr kumimoji="0" lang="en-GB" sz="1400" b="0" i="0" u="none" strike="noStrike" kern="1200" cap="none" spc="0" normalizeH="0" baseline="0" noProof="0" dirty="0">
                <a:ln>
                  <a:noFill/>
                </a:ln>
                <a:solidFill>
                  <a:srgbClr val="051C2C"/>
                </a:solidFill>
                <a:effectLst/>
                <a:uLnTx/>
                <a:uFillTx/>
                <a:latin typeface="Arial Narrow"/>
                <a:ea typeface="+mn-ea"/>
                <a:cs typeface="+mn-cs"/>
              </a:rPr>
              <a:t>correlations between height and PROs</a:t>
            </a:r>
          </a:p>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à"/>
              <a:tabLst/>
              <a:defRPr/>
            </a:pPr>
            <a:endParaRPr kumimoji="0" lang="en-GB" sz="1400" b="0" i="0" u="none" strike="noStrike" kern="1200" cap="none" spc="0" normalizeH="0" baseline="0" noProof="0" dirty="0">
              <a:ln>
                <a:noFill/>
              </a:ln>
              <a:solidFill>
                <a:srgbClr val="051C2C"/>
              </a:solidFill>
              <a:effectLst/>
              <a:uLnTx/>
              <a:uFillTx/>
              <a:latin typeface="Arial Narrow"/>
              <a:ea typeface="+mn-ea"/>
              <a:cs typeface="+mn-cs"/>
            </a:endParaRPr>
          </a:p>
        </p:txBody>
      </p:sp>
      <p:graphicFrame>
        <p:nvGraphicFramePr>
          <p:cNvPr id="15" name="Chart 14">
            <a:extLst>
              <a:ext uri="{FF2B5EF4-FFF2-40B4-BE49-F238E27FC236}">
                <a16:creationId xmlns:a16="http://schemas.microsoft.com/office/drawing/2014/main" id="{743F61D3-DEE4-7C5C-E329-CE6AF1F50AEB}"/>
              </a:ext>
            </a:extLst>
          </p:cNvPr>
          <p:cNvGraphicFramePr/>
          <p:nvPr>
            <p:extLst>
              <p:ext uri="{D42A27DB-BD31-4B8C-83A1-F6EECF244321}">
                <p14:modId xmlns:p14="http://schemas.microsoft.com/office/powerpoint/2010/main" val="859402590"/>
              </p:ext>
            </p:extLst>
          </p:nvPr>
        </p:nvGraphicFramePr>
        <p:xfrm>
          <a:off x="3245660" y="2341159"/>
          <a:ext cx="2850340" cy="3067452"/>
        </p:xfrm>
        <a:graphic>
          <a:graphicData uri="http://schemas.openxmlformats.org/drawingml/2006/chart">
            <c:chart xmlns:c="http://schemas.openxmlformats.org/drawingml/2006/chart" xmlns:r="http://schemas.openxmlformats.org/officeDocument/2006/relationships" r:id="rId2"/>
          </a:graphicData>
        </a:graphic>
      </p:graphicFrame>
      <p:sp>
        <p:nvSpPr>
          <p:cNvPr id="14" name="TextBox 13">
            <a:extLst>
              <a:ext uri="{FF2B5EF4-FFF2-40B4-BE49-F238E27FC236}">
                <a16:creationId xmlns:a16="http://schemas.microsoft.com/office/drawing/2014/main" id="{A3F4750D-48EF-B862-EFB5-5ACA4B70DC1B}"/>
              </a:ext>
            </a:extLst>
          </p:cNvPr>
          <p:cNvSpPr txBox="1"/>
          <p:nvPr/>
        </p:nvSpPr>
        <p:spPr>
          <a:xfrm>
            <a:off x="4183580" y="3483591"/>
            <a:ext cx="1036749" cy="58477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600" b="1" i="0" u="none" strike="noStrike" kern="1200" cap="none" spc="0" normalizeH="0" baseline="0" noProof="0" dirty="0">
                <a:ln>
                  <a:noFill/>
                </a:ln>
                <a:solidFill>
                  <a:srgbClr val="051C2C"/>
                </a:solidFill>
                <a:effectLst/>
                <a:uLnTx/>
                <a:uFillTx/>
                <a:latin typeface="Arial Narrow"/>
                <a:ea typeface="+mn-ea"/>
                <a:cs typeface="+mn-cs"/>
              </a:rPr>
              <a:t>Age at enrolment</a:t>
            </a:r>
          </a:p>
        </p:txBody>
      </p:sp>
      <p:grpSp>
        <p:nvGrpSpPr>
          <p:cNvPr id="17" name="Group 16">
            <a:extLst>
              <a:ext uri="{FF2B5EF4-FFF2-40B4-BE49-F238E27FC236}">
                <a16:creationId xmlns:a16="http://schemas.microsoft.com/office/drawing/2014/main" id="{6223B5D9-C6DA-5FBE-BF42-B9ADD7EC5B38}"/>
              </a:ext>
            </a:extLst>
          </p:cNvPr>
          <p:cNvGrpSpPr/>
          <p:nvPr/>
        </p:nvGrpSpPr>
        <p:grpSpPr>
          <a:xfrm>
            <a:off x="6096000" y="1449389"/>
            <a:ext cx="5400675" cy="785611"/>
            <a:chOff x="5724659" y="1513268"/>
            <a:chExt cx="5400675" cy="785611"/>
          </a:xfrm>
        </p:grpSpPr>
        <p:sp>
          <p:nvSpPr>
            <p:cNvPr id="18" name="Rectangle: Rounded Corners 17">
              <a:extLst>
                <a:ext uri="{FF2B5EF4-FFF2-40B4-BE49-F238E27FC236}">
                  <a16:creationId xmlns:a16="http://schemas.microsoft.com/office/drawing/2014/main" id="{3E37ACCD-9F18-C3AB-E729-350213C16E47}"/>
                </a:ext>
              </a:extLst>
            </p:cNvPr>
            <p:cNvSpPr/>
            <p:nvPr/>
          </p:nvSpPr>
          <p:spPr>
            <a:xfrm>
              <a:off x="5724659" y="1513268"/>
              <a:ext cx="5400675" cy="785611"/>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714375" marR="0" lvl="0" indent="0" algn="ctr" defTabSz="914400" rtl="0" eaLnBrk="1" fontAlgn="auto"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dirty="0">
                  <a:ln>
                    <a:noFill/>
                  </a:ln>
                  <a:solidFill>
                    <a:prstClr val="white"/>
                  </a:solidFill>
                  <a:effectLst/>
                  <a:uLnTx/>
                  <a:uFillTx/>
                  <a:latin typeface="Arial"/>
                  <a:ea typeface="+mn-ea"/>
                  <a:cs typeface="+mn-cs"/>
                </a:rPr>
                <a:t>have undergone LL surgery</a:t>
              </a:r>
            </a:p>
          </p:txBody>
        </p:sp>
        <p:sp>
          <p:nvSpPr>
            <p:cNvPr id="19" name="Oval 18">
              <a:extLst>
                <a:ext uri="{FF2B5EF4-FFF2-40B4-BE49-F238E27FC236}">
                  <a16:creationId xmlns:a16="http://schemas.microsoft.com/office/drawing/2014/main" id="{70F1E9B1-4D32-096C-9103-F2818D6B4889}"/>
                </a:ext>
              </a:extLst>
            </p:cNvPr>
            <p:cNvSpPr/>
            <p:nvPr/>
          </p:nvSpPr>
          <p:spPr>
            <a:xfrm>
              <a:off x="5801315" y="1582073"/>
              <a:ext cx="648000" cy="648000"/>
            </a:xfrm>
            <a:prstGeom prst="ellips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600" b="1" i="0" u="none" strike="noStrike" kern="1200" cap="none" spc="0" normalizeH="0" baseline="0" noProof="0" dirty="0">
                  <a:ln>
                    <a:noFill/>
                  </a:ln>
                  <a:solidFill>
                    <a:srgbClr val="274554"/>
                  </a:solidFill>
                  <a:effectLst/>
                  <a:uLnTx/>
                  <a:uFillTx/>
                  <a:latin typeface="Arial"/>
                  <a:ea typeface="+mn-ea"/>
                  <a:cs typeface="+mn-cs"/>
                </a:rPr>
                <a:t>22%</a:t>
              </a:r>
            </a:p>
          </p:txBody>
        </p:sp>
      </p:grpSp>
      <p:grpSp>
        <p:nvGrpSpPr>
          <p:cNvPr id="20" name="Group 19">
            <a:extLst>
              <a:ext uri="{FF2B5EF4-FFF2-40B4-BE49-F238E27FC236}">
                <a16:creationId xmlns:a16="http://schemas.microsoft.com/office/drawing/2014/main" id="{D84F8C93-EEA5-A7F8-4034-47368EC42F01}"/>
              </a:ext>
            </a:extLst>
          </p:cNvPr>
          <p:cNvGrpSpPr/>
          <p:nvPr/>
        </p:nvGrpSpPr>
        <p:grpSpPr>
          <a:xfrm>
            <a:off x="6096000" y="2418705"/>
            <a:ext cx="5391504" cy="785611"/>
            <a:chOff x="5724659" y="1513268"/>
            <a:chExt cx="5391504" cy="785611"/>
          </a:xfrm>
        </p:grpSpPr>
        <p:sp>
          <p:nvSpPr>
            <p:cNvPr id="21" name="Rectangle: Rounded Corners 20">
              <a:extLst>
                <a:ext uri="{FF2B5EF4-FFF2-40B4-BE49-F238E27FC236}">
                  <a16:creationId xmlns:a16="http://schemas.microsoft.com/office/drawing/2014/main" id="{CC3F37FC-1D34-D413-15F4-ADAC0A0808F5}"/>
                </a:ext>
              </a:extLst>
            </p:cNvPr>
            <p:cNvSpPr/>
            <p:nvPr/>
          </p:nvSpPr>
          <p:spPr>
            <a:xfrm>
              <a:off x="5724659" y="1513268"/>
              <a:ext cx="5391504" cy="785611"/>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714375" marR="0" lvl="0" indent="0" algn="ctr" defTabSz="914400" rtl="0" eaLnBrk="1" fontAlgn="auto"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dirty="0">
                  <a:ln>
                    <a:noFill/>
                  </a:ln>
                  <a:solidFill>
                    <a:prstClr val="white"/>
                  </a:solidFill>
                  <a:effectLst/>
                  <a:uLnTx/>
                  <a:uFillTx/>
                  <a:latin typeface="Arial"/>
                  <a:ea typeface="+mn-ea"/>
                  <a:cs typeface="+mn-cs"/>
                </a:rPr>
                <a:t>have undergone at least one </a:t>
              </a:r>
            </a:p>
            <a:p>
              <a:pPr marL="714375" marR="0" lvl="0" indent="0" algn="ctr" defTabSz="914400" rtl="0" eaLnBrk="1" fontAlgn="auto"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dirty="0">
                  <a:ln>
                    <a:noFill/>
                  </a:ln>
                  <a:solidFill>
                    <a:prstClr val="white"/>
                  </a:solidFill>
                  <a:effectLst/>
                  <a:uLnTx/>
                  <a:uFillTx/>
                  <a:latin typeface="Arial"/>
                  <a:ea typeface="+mn-ea"/>
                  <a:cs typeface="+mn-cs"/>
                </a:rPr>
                <a:t>surgical procedure</a:t>
              </a:r>
            </a:p>
          </p:txBody>
        </p:sp>
        <p:sp>
          <p:nvSpPr>
            <p:cNvPr id="22" name="Oval 21">
              <a:extLst>
                <a:ext uri="{FF2B5EF4-FFF2-40B4-BE49-F238E27FC236}">
                  <a16:creationId xmlns:a16="http://schemas.microsoft.com/office/drawing/2014/main" id="{89B54A68-27E0-7D76-0E0A-A608134E9855}"/>
                </a:ext>
              </a:extLst>
            </p:cNvPr>
            <p:cNvSpPr/>
            <p:nvPr/>
          </p:nvSpPr>
          <p:spPr>
            <a:xfrm>
              <a:off x="5801315" y="1582073"/>
              <a:ext cx="648000" cy="648000"/>
            </a:xfrm>
            <a:prstGeom prst="ellips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600" b="1" i="0" u="none" strike="noStrike" kern="1200" cap="none" spc="0" normalizeH="0" baseline="0" noProof="0" dirty="0">
                  <a:ln>
                    <a:noFill/>
                  </a:ln>
                  <a:solidFill>
                    <a:srgbClr val="274554"/>
                  </a:solidFill>
                  <a:effectLst/>
                  <a:uLnTx/>
                  <a:uFillTx/>
                  <a:latin typeface="Arial"/>
                  <a:ea typeface="+mn-ea"/>
                  <a:cs typeface="+mn-cs"/>
                </a:rPr>
                <a:t>72%</a:t>
              </a:r>
            </a:p>
          </p:txBody>
        </p:sp>
      </p:grpSp>
      <p:sp>
        <p:nvSpPr>
          <p:cNvPr id="24" name="Rectangle: Rounded Corners 23">
            <a:extLst>
              <a:ext uri="{FF2B5EF4-FFF2-40B4-BE49-F238E27FC236}">
                <a16:creationId xmlns:a16="http://schemas.microsoft.com/office/drawing/2014/main" id="{BF9C9B5A-E0A5-1FA0-87E3-87C2C1D1B7DB}"/>
              </a:ext>
            </a:extLst>
          </p:cNvPr>
          <p:cNvSpPr/>
          <p:nvPr/>
        </p:nvSpPr>
        <p:spPr>
          <a:xfrm>
            <a:off x="6096000" y="4357337"/>
            <a:ext cx="5391504" cy="785611"/>
          </a:xfrm>
          <a:prstGeom prst="roundRect">
            <a:avLst>
              <a:gd name="adj" fmla="val 5000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600" b="1" i="0" u="none" strike="noStrike" kern="1200" cap="none" spc="0" normalizeH="0" baseline="0" noProof="0" dirty="0">
                <a:ln>
                  <a:noFill/>
                </a:ln>
                <a:solidFill>
                  <a:prstClr val="white"/>
                </a:solidFill>
                <a:effectLst/>
                <a:uLnTx/>
                <a:uFillTx/>
                <a:latin typeface="Arial"/>
                <a:ea typeface="+mn-ea"/>
                <a:cs typeface="+mn-cs"/>
              </a:rPr>
              <a:t>The exploratory analysis found weak but positive correlations between height and PROs</a:t>
            </a:r>
          </a:p>
        </p:txBody>
      </p:sp>
      <p:grpSp>
        <p:nvGrpSpPr>
          <p:cNvPr id="26" name="Group 25">
            <a:extLst>
              <a:ext uri="{FF2B5EF4-FFF2-40B4-BE49-F238E27FC236}">
                <a16:creationId xmlns:a16="http://schemas.microsoft.com/office/drawing/2014/main" id="{5CCB93C0-AD72-BF6A-57B8-A39428574C66}"/>
              </a:ext>
            </a:extLst>
          </p:cNvPr>
          <p:cNvGrpSpPr/>
          <p:nvPr/>
        </p:nvGrpSpPr>
        <p:grpSpPr>
          <a:xfrm>
            <a:off x="6096000" y="3388021"/>
            <a:ext cx="5391504" cy="785611"/>
            <a:chOff x="5724659" y="1513268"/>
            <a:chExt cx="5391504" cy="785611"/>
          </a:xfrm>
        </p:grpSpPr>
        <p:sp>
          <p:nvSpPr>
            <p:cNvPr id="27" name="Rectangle: Rounded Corners 26">
              <a:extLst>
                <a:ext uri="{FF2B5EF4-FFF2-40B4-BE49-F238E27FC236}">
                  <a16:creationId xmlns:a16="http://schemas.microsoft.com/office/drawing/2014/main" id="{BD94B1F0-BAC2-0E7A-993A-C414E150691C}"/>
                </a:ext>
              </a:extLst>
            </p:cNvPr>
            <p:cNvSpPr/>
            <p:nvPr/>
          </p:nvSpPr>
          <p:spPr>
            <a:xfrm>
              <a:off x="5724659" y="1513268"/>
              <a:ext cx="5391504" cy="785611"/>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714375" marR="0" lvl="0" indent="0" algn="ctr" defTabSz="914400" rtl="0" eaLnBrk="1" fontAlgn="auto"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dirty="0">
                  <a:ln>
                    <a:noFill/>
                  </a:ln>
                  <a:solidFill>
                    <a:prstClr val="white"/>
                  </a:solidFill>
                  <a:effectLst/>
                  <a:uLnTx/>
                  <a:uFillTx/>
                  <a:latin typeface="Arial"/>
                  <a:ea typeface="+mn-ea"/>
                  <a:cs typeface="+mn-cs"/>
                </a:rPr>
                <a:t>is lower than average-stature individuals across the majority of domains in childhood</a:t>
              </a:r>
            </a:p>
          </p:txBody>
        </p:sp>
        <p:sp>
          <p:nvSpPr>
            <p:cNvPr id="28" name="Oval 27">
              <a:extLst>
                <a:ext uri="{FF2B5EF4-FFF2-40B4-BE49-F238E27FC236}">
                  <a16:creationId xmlns:a16="http://schemas.microsoft.com/office/drawing/2014/main" id="{910CA242-90B2-2FFF-5D42-BB8214F7FDA4}"/>
                </a:ext>
              </a:extLst>
            </p:cNvPr>
            <p:cNvSpPr/>
            <p:nvPr/>
          </p:nvSpPr>
          <p:spPr>
            <a:xfrm>
              <a:off x="5801315" y="1582073"/>
              <a:ext cx="648000" cy="648000"/>
            </a:xfrm>
            <a:prstGeom prst="ellips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600" b="1" i="0" u="none" strike="noStrike" kern="1200" cap="none" spc="0" normalizeH="0" baseline="0" noProof="0" dirty="0">
                  <a:ln>
                    <a:noFill/>
                  </a:ln>
                  <a:solidFill>
                    <a:srgbClr val="274554"/>
                  </a:solidFill>
                  <a:effectLst/>
                  <a:uLnTx/>
                  <a:uFillTx/>
                  <a:latin typeface="Arial"/>
                  <a:ea typeface="+mn-ea"/>
                  <a:cs typeface="+mn-cs"/>
                </a:rPr>
                <a:t>QoL</a:t>
              </a:r>
            </a:p>
          </p:txBody>
        </p:sp>
      </p:grpSp>
      <p:pic>
        <p:nvPicPr>
          <p:cNvPr id="33" name="Graphic 32" descr="Bone with solid fill">
            <a:extLst>
              <a:ext uri="{FF2B5EF4-FFF2-40B4-BE49-F238E27FC236}">
                <a16:creationId xmlns:a16="http://schemas.microsoft.com/office/drawing/2014/main" id="{2981BB92-65BD-77DC-2621-2AF75EE9954B}"/>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0652617" y="1489430"/>
            <a:ext cx="705528" cy="705528"/>
          </a:xfrm>
          <a:prstGeom prst="rect">
            <a:avLst/>
          </a:prstGeom>
        </p:spPr>
      </p:pic>
      <p:pic>
        <p:nvPicPr>
          <p:cNvPr id="13" name="Picture 12" descr="Chart, sunburst chart&#10;&#10;Description automatically generated">
            <a:extLst>
              <a:ext uri="{FF2B5EF4-FFF2-40B4-BE49-F238E27FC236}">
                <a16:creationId xmlns:a16="http://schemas.microsoft.com/office/drawing/2014/main" id="{A9768FDE-D143-E9F6-E232-D39C752F2D7F}"/>
              </a:ext>
            </a:extLst>
          </p:cNvPr>
          <p:cNvPicPr>
            <a:picLocks noChangeAspect="1"/>
          </p:cNvPicPr>
          <p:nvPr/>
        </p:nvPicPr>
        <p:blipFill>
          <a:blip r:embed="rId5">
            <a:alphaModFix/>
            <a:extLst>
              <a:ext uri="{28A0092B-C50C-407E-A947-70E740481C1C}">
                <a14:useLocalDpi xmlns:a14="http://schemas.microsoft.com/office/drawing/2010/main" val="0"/>
              </a:ext>
            </a:extLst>
          </a:blip>
          <a:stretch>
            <a:fillRect/>
          </a:stretch>
        </p:blipFill>
        <p:spPr>
          <a:xfrm>
            <a:off x="3244707" y="2336422"/>
            <a:ext cx="2851293" cy="3067426"/>
          </a:xfrm>
          <a:prstGeom prst="rect">
            <a:avLst/>
          </a:prstGeom>
        </p:spPr>
      </p:pic>
    </p:spTree>
    <p:extLst>
      <p:ext uri="{BB962C8B-B14F-4D97-AF65-F5344CB8AC3E}">
        <p14:creationId xmlns:p14="http://schemas.microsoft.com/office/powerpoint/2010/main" val="93905878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A8112FF9-8087-AA15-09E6-0DF3F08D0AAD}"/>
              </a:ext>
            </a:extLst>
          </p:cNvPr>
          <p:cNvSpPr>
            <a:spLocks noGrp="1"/>
          </p:cNvSpPr>
          <p:nvPr>
            <p:ph type="title"/>
          </p:nvPr>
        </p:nvSpPr>
        <p:spPr/>
        <p:txBody>
          <a:bodyPr>
            <a:normAutofit fontScale="90000"/>
          </a:bodyPr>
          <a:lstStyle/>
          <a:p>
            <a:r>
              <a:rPr lang="en-GB" dirty="0"/>
              <a:t>Parents’ Experience of Administering Vosoritide</a:t>
            </a:r>
            <a:r>
              <a:rPr lang="en-GB" dirty="0">
                <a:solidFill>
                  <a:schemeClr val="tx1"/>
                </a:solidFill>
              </a:rPr>
              <a:t> ▼ </a:t>
            </a:r>
            <a:r>
              <a:rPr lang="en-GB" dirty="0"/>
              <a:t>: A Daily Injectable for Children aged &gt;2 years of age with Achondroplasia</a:t>
            </a:r>
          </a:p>
        </p:txBody>
      </p:sp>
      <p:sp>
        <p:nvSpPr>
          <p:cNvPr id="4" name="Footer Placeholder 3">
            <a:extLst>
              <a:ext uri="{FF2B5EF4-FFF2-40B4-BE49-F238E27FC236}">
                <a16:creationId xmlns:a16="http://schemas.microsoft.com/office/drawing/2014/main" id="{AFCD3FC3-7243-CE5A-044F-8A9EF437E756}"/>
              </a:ext>
            </a:extLst>
          </p:cNvPr>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800" b="0" i="0" u="none" strike="noStrike" kern="1200" cap="none" spc="0" normalizeH="0" baseline="0" noProof="0" dirty="0">
                <a:ln>
                  <a:noFill/>
                </a:ln>
                <a:solidFill>
                  <a:srgbClr val="051C2C"/>
                </a:solidFill>
                <a:effectLst/>
                <a:uLnTx/>
                <a:uFillTx/>
                <a:latin typeface="Arial"/>
                <a:ea typeface="+mn-ea"/>
                <a:cs typeface="+mn-cs"/>
              </a:rPr>
              <a:t>▼This medicinal product is subject to additional monitoring. This will allow quick identification of new safety information. Healthcare professionals are asked to report any suspected adverse reactions. The PI and AE reporting are available at the end of this slide deck. ACH, achondroplasia; HCP, healthcare professional; PAG, patient advocacy group.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800" b="0" i="0" u="none" strike="noStrike" kern="1200" cap="none" spc="0" normalizeH="0" baseline="0" noProof="0" dirty="0" err="1">
                <a:ln>
                  <a:noFill/>
                </a:ln>
                <a:solidFill>
                  <a:srgbClr val="051C2C"/>
                </a:solidFill>
                <a:effectLst/>
                <a:uLnTx/>
                <a:uFillTx/>
                <a:latin typeface="Arial"/>
                <a:ea typeface="+mn-ea"/>
                <a:cs typeface="+mn-cs"/>
              </a:rPr>
              <a:t>NiMhurchadha</a:t>
            </a:r>
            <a:r>
              <a:rPr kumimoji="0" lang="en-GB" sz="800" b="0" i="0" u="none" strike="noStrike" kern="1200" cap="none" spc="0" normalizeH="0" baseline="0" noProof="0" dirty="0">
                <a:ln>
                  <a:noFill/>
                </a:ln>
                <a:solidFill>
                  <a:srgbClr val="051C2C"/>
                </a:solidFill>
                <a:effectLst/>
                <a:uLnTx/>
                <a:uFillTx/>
                <a:latin typeface="Arial"/>
                <a:ea typeface="+mn-ea"/>
                <a:cs typeface="+mn-cs"/>
              </a:rPr>
              <a:t> S, et al. Adv </a:t>
            </a:r>
            <a:r>
              <a:rPr kumimoji="0" lang="en-GB" sz="800" b="0" i="0" u="none" strike="noStrike" kern="1200" cap="none" spc="0" normalizeH="0" baseline="0" noProof="0" dirty="0" err="1">
                <a:ln>
                  <a:noFill/>
                </a:ln>
                <a:solidFill>
                  <a:srgbClr val="051C2C"/>
                </a:solidFill>
                <a:effectLst/>
                <a:uLnTx/>
                <a:uFillTx/>
                <a:latin typeface="Arial"/>
                <a:ea typeface="+mn-ea"/>
                <a:cs typeface="+mn-cs"/>
              </a:rPr>
              <a:t>Ther</a:t>
            </a:r>
            <a:r>
              <a:rPr kumimoji="0" lang="en-GB" sz="800" b="0" i="0" u="none" strike="noStrike" kern="1200" cap="none" spc="0" normalizeH="0" baseline="0" noProof="0" dirty="0">
                <a:ln>
                  <a:noFill/>
                </a:ln>
                <a:solidFill>
                  <a:srgbClr val="051C2C"/>
                </a:solidFill>
                <a:effectLst/>
                <a:uLnTx/>
                <a:uFillTx/>
                <a:latin typeface="Arial"/>
                <a:ea typeface="+mn-ea"/>
                <a:cs typeface="+mn-cs"/>
              </a:rPr>
              <a:t> 2023; DOI: 10.1007/s12325-023-02496-z.</a:t>
            </a:r>
          </a:p>
        </p:txBody>
      </p:sp>
      <p:sp>
        <p:nvSpPr>
          <p:cNvPr id="10" name="Content Placeholder 9">
            <a:extLst>
              <a:ext uri="{FF2B5EF4-FFF2-40B4-BE49-F238E27FC236}">
                <a16:creationId xmlns:a16="http://schemas.microsoft.com/office/drawing/2014/main" id="{C8A57C8A-43CD-01CA-105F-BD793A0BF21D}"/>
              </a:ext>
            </a:extLst>
          </p:cNvPr>
          <p:cNvSpPr>
            <a:spLocks noGrp="1"/>
          </p:cNvSpPr>
          <p:nvPr>
            <p:ph sz="quarter" idx="12"/>
          </p:nvPr>
        </p:nvSpPr>
        <p:spPr/>
        <p:txBody>
          <a:bodyPr>
            <a:normAutofit/>
          </a:bodyPr>
          <a:lstStyle/>
          <a:p>
            <a:r>
              <a:rPr lang="en-GB" dirty="0"/>
              <a:t>Parents are prepared to overcome short-term treatment challenges for future gains for their child.</a:t>
            </a:r>
          </a:p>
        </p:txBody>
      </p:sp>
      <p:sp>
        <p:nvSpPr>
          <p:cNvPr id="11" name="Rectangle 10">
            <a:extLst>
              <a:ext uri="{FF2B5EF4-FFF2-40B4-BE49-F238E27FC236}">
                <a16:creationId xmlns:a16="http://schemas.microsoft.com/office/drawing/2014/main" id="{D37A6B7B-98DD-BFF8-1BC1-6C9872792539}"/>
              </a:ext>
            </a:extLst>
          </p:cNvPr>
          <p:cNvSpPr/>
          <p:nvPr/>
        </p:nvSpPr>
        <p:spPr>
          <a:xfrm>
            <a:off x="695325" y="3032971"/>
            <a:ext cx="4882526" cy="2321186"/>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a:ea typeface="+mn-ea"/>
              <a:cs typeface="+mn-cs"/>
            </a:endParaRPr>
          </a:p>
        </p:txBody>
      </p:sp>
      <p:sp>
        <p:nvSpPr>
          <p:cNvPr id="12" name="Rectangle 11">
            <a:extLst>
              <a:ext uri="{FF2B5EF4-FFF2-40B4-BE49-F238E27FC236}">
                <a16:creationId xmlns:a16="http://schemas.microsoft.com/office/drawing/2014/main" id="{F90E5AEE-90B1-DF11-D2BA-C3A40957CDE8}"/>
              </a:ext>
            </a:extLst>
          </p:cNvPr>
          <p:cNvSpPr/>
          <p:nvPr/>
        </p:nvSpPr>
        <p:spPr>
          <a:xfrm>
            <a:off x="695324" y="1449389"/>
            <a:ext cx="4882527" cy="42756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300" b="1" i="0" u="none" strike="noStrike" kern="1200" cap="none" spc="0" normalizeH="0" baseline="0" noProof="0" dirty="0">
                <a:ln>
                  <a:noFill/>
                </a:ln>
                <a:solidFill>
                  <a:prstClr val="white"/>
                </a:solidFill>
                <a:effectLst/>
                <a:uLnTx/>
                <a:uFillTx/>
                <a:latin typeface="Arial"/>
                <a:ea typeface="+mn-ea"/>
                <a:cs typeface="+mn-cs"/>
              </a:rPr>
              <a:t>Vosoritide is the first approved medical treatment for ACH</a:t>
            </a:r>
          </a:p>
        </p:txBody>
      </p:sp>
      <p:sp>
        <p:nvSpPr>
          <p:cNvPr id="13" name="TextBox 12">
            <a:extLst>
              <a:ext uri="{FF2B5EF4-FFF2-40B4-BE49-F238E27FC236}">
                <a16:creationId xmlns:a16="http://schemas.microsoft.com/office/drawing/2014/main" id="{50F635A9-C1B2-39E4-3B5D-6BEF7A33C5AF}"/>
              </a:ext>
            </a:extLst>
          </p:cNvPr>
          <p:cNvSpPr txBox="1"/>
          <p:nvPr/>
        </p:nvSpPr>
        <p:spPr>
          <a:xfrm>
            <a:off x="607936" y="2996333"/>
            <a:ext cx="4619515" cy="369332"/>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rgbClr val="051C2C"/>
                </a:solidFill>
                <a:effectLst/>
                <a:highlight>
                  <a:srgbClr val="CCE1E6"/>
                </a:highlight>
                <a:uLnTx/>
                <a:uFillTx/>
                <a:latin typeface="MyriadPro-Light"/>
                <a:ea typeface="+mn-ea"/>
                <a:cs typeface="+mn-cs"/>
              </a:rPr>
              <a:t>Qualitative interviews and thematic analysis</a:t>
            </a:r>
            <a:endParaRPr kumimoji="0" lang="en-GB" sz="1800" b="0" i="0" u="none" strike="noStrike" kern="1200" cap="none" spc="0" normalizeH="0" baseline="0" noProof="0" dirty="0">
              <a:ln>
                <a:noFill/>
              </a:ln>
              <a:solidFill>
                <a:srgbClr val="051C2C"/>
              </a:solidFill>
              <a:effectLst/>
              <a:highlight>
                <a:srgbClr val="CCE1E6"/>
              </a:highlight>
              <a:uLnTx/>
              <a:uFillTx/>
              <a:latin typeface="Arial"/>
              <a:ea typeface="+mn-ea"/>
              <a:cs typeface="+mn-cs"/>
            </a:endParaRPr>
          </a:p>
        </p:txBody>
      </p:sp>
      <p:sp>
        <p:nvSpPr>
          <p:cNvPr id="14" name="Rectangle 13">
            <a:extLst>
              <a:ext uri="{FF2B5EF4-FFF2-40B4-BE49-F238E27FC236}">
                <a16:creationId xmlns:a16="http://schemas.microsoft.com/office/drawing/2014/main" id="{2B95B81E-4E4C-AE20-FC25-41044715430E}"/>
              </a:ext>
            </a:extLst>
          </p:cNvPr>
          <p:cNvSpPr/>
          <p:nvPr/>
        </p:nvSpPr>
        <p:spPr>
          <a:xfrm>
            <a:off x="704497" y="1948070"/>
            <a:ext cx="4873844" cy="999702"/>
          </a:xfrm>
          <a:prstGeom prst="rect">
            <a:avLst/>
          </a:prstGeom>
          <a:solidFill>
            <a:schemeClr val="bg2">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marR="0" lvl="0" indent="-285750" algn="l" defTabSz="914400" rtl="0" eaLnBrk="1" fontAlgn="auto" latinLnBrk="0" hangingPunct="1">
              <a:lnSpc>
                <a:spcPct val="100000"/>
              </a:lnSpc>
              <a:spcBef>
                <a:spcPts val="0"/>
              </a:spcBef>
              <a:spcAft>
                <a:spcPts val="600"/>
              </a:spcAft>
              <a:buClr>
                <a:srgbClr val="DFAA40"/>
              </a:buClr>
              <a:buSzTx/>
              <a:buFont typeface="Arial" panose="020B0604020202020204" pitchFamily="34" charset="0"/>
              <a:buChar char="►"/>
              <a:tabLst/>
              <a:defRPr/>
            </a:pPr>
            <a:r>
              <a:rPr kumimoji="0" lang="en-GB" sz="1400" b="0" i="0" u="none" strike="noStrike" kern="1200" cap="none" spc="0" normalizeH="0" baseline="0" noProof="0" dirty="0">
                <a:ln>
                  <a:noFill/>
                </a:ln>
                <a:solidFill>
                  <a:srgbClr val="051C2C"/>
                </a:solidFill>
                <a:effectLst/>
                <a:uLnTx/>
                <a:uFillTx/>
                <a:latin typeface="Arial"/>
                <a:ea typeface="+mn-ea"/>
                <a:cs typeface="+mn-cs"/>
              </a:rPr>
              <a:t>Indicated for at-home injection by a trained caregiver</a:t>
            </a:r>
          </a:p>
          <a:p>
            <a:pPr marL="285750" marR="0" lvl="0" indent="-285750" algn="l" defTabSz="914400" rtl="0" eaLnBrk="1" fontAlgn="auto" latinLnBrk="0" hangingPunct="1">
              <a:lnSpc>
                <a:spcPct val="100000"/>
              </a:lnSpc>
              <a:spcBef>
                <a:spcPts val="0"/>
              </a:spcBef>
              <a:spcAft>
                <a:spcPts val="600"/>
              </a:spcAft>
              <a:buClr>
                <a:srgbClr val="DFAA40"/>
              </a:buClr>
              <a:buSzTx/>
              <a:buFont typeface="Arial" panose="020B0604020202020204" pitchFamily="34" charset="0"/>
              <a:buChar char="►"/>
              <a:tabLst/>
              <a:defRPr/>
            </a:pPr>
            <a:r>
              <a:rPr kumimoji="0" lang="en-GB" sz="1400" b="0" i="0" u="none" strike="noStrike" kern="1200" cap="none" spc="0" normalizeH="0" baseline="0" noProof="0" dirty="0">
                <a:ln>
                  <a:noFill/>
                </a:ln>
                <a:solidFill>
                  <a:srgbClr val="051C2C"/>
                </a:solidFill>
                <a:effectLst/>
                <a:uLnTx/>
                <a:uFillTx/>
                <a:latin typeface="Arial"/>
                <a:ea typeface="+mn-ea"/>
                <a:cs typeface="+mn-cs"/>
              </a:rPr>
              <a:t>Research in other paediatric conditions demonstrates that parents face challenges with at-home injections</a:t>
            </a:r>
          </a:p>
        </p:txBody>
      </p:sp>
      <p:sp>
        <p:nvSpPr>
          <p:cNvPr id="15" name="TextBox 14">
            <a:extLst>
              <a:ext uri="{FF2B5EF4-FFF2-40B4-BE49-F238E27FC236}">
                <a16:creationId xmlns:a16="http://schemas.microsoft.com/office/drawing/2014/main" id="{943DEE05-EF01-ADCF-D903-928B26CA9DCD}"/>
              </a:ext>
            </a:extLst>
          </p:cNvPr>
          <p:cNvSpPr txBox="1"/>
          <p:nvPr/>
        </p:nvSpPr>
        <p:spPr>
          <a:xfrm>
            <a:off x="704496" y="3347824"/>
            <a:ext cx="4643661" cy="1169551"/>
          </a:xfrm>
          <a:prstGeom prst="rect">
            <a:avLst/>
          </a:prstGeom>
          <a:noFill/>
        </p:spPr>
        <p:txBody>
          <a:bodyPr wrap="square">
            <a:spAutoFit/>
          </a:bodyPr>
          <a:lstStyle/>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à"/>
              <a:tabLst/>
              <a:defRPr/>
            </a:pPr>
            <a:r>
              <a:rPr kumimoji="0" lang="en-GB" sz="1400" b="0" i="0" u="none" strike="noStrike" kern="1200" cap="none" spc="0" normalizeH="0" baseline="0" noProof="0" dirty="0">
                <a:ln>
                  <a:noFill/>
                </a:ln>
                <a:solidFill>
                  <a:srgbClr val="051C2C"/>
                </a:solidFill>
                <a:effectLst/>
                <a:uLnTx/>
                <a:uFillTx/>
                <a:latin typeface="Arial Narrow"/>
                <a:ea typeface="+mn-ea"/>
                <a:cs typeface="+mn-cs"/>
              </a:rPr>
              <a:t>15 parents of children with ACH (3–13 years)</a:t>
            </a:r>
          </a:p>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à"/>
              <a:tabLst/>
              <a:defRPr/>
            </a:pPr>
            <a:r>
              <a:rPr kumimoji="0" lang="en-GB" sz="1400" b="0" i="0" u="none" strike="noStrike" kern="1200" cap="none" spc="0" normalizeH="0" baseline="0" noProof="0" dirty="0">
                <a:ln>
                  <a:noFill/>
                </a:ln>
                <a:solidFill>
                  <a:srgbClr val="051C2C"/>
                </a:solidFill>
                <a:effectLst/>
                <a:uLnTx/>
                <a:uFillTx/>
                <a:latin typeface="Arial Narrow"/>
                <a:ea typeface="+mn-ea"/>
                <a:cs typeface="+mn-cs"/>
              </a:rPr>
              <a:t>France and Germany</a:t>
            </a:r>
          </a:p>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à"/>
              <a:tabLst/>
              <a:defRPr/>
            </a:pPr>
            <a:r>
              <a:rPr kumimoji="0" lang="en-GB" sz="1400" b="0" i="0" u="none" strike="noStrike" kern="1200" cap="none" spc="0" normalizeH="0" baseline="0" noProof="0" dirty="0">
                <a:ln>
                  <a:noFill/>
                </a:ln>
                <a:solidFill>
                  <a:srgbClr val="051C2C"/>
                </a:solidFill>
                <a:effectLst/>
                <a:uLnTx/>
                <a:uFillTx/>
                <a:latin typeface="Arial Narrow"/>
                <a:ea typeface="+mn-ea"/>
                <a:cs typeface="+mn-cs"/>
              </a:rPr>
              <a:t>Recruited through PAGs</a:t>
            </a:r>
          </a:p>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à"/>
              <a:tabLst/>
              <a:defRPr/>
            </a:pPr>
            <a:r>
              <a:rPr kumimoji="0" lang="en-GB" sz="1400" b="0" i="0" u="none" strike="noStrike" kern="1200" cap="none" spc="0" normalizeH="0" baseline="0" noProof="0" dirty="0">
                <a:ln>
                  <a:noFill/>
                </a:ln>
                <a:solidFill>
                  <a:srgbClr val="051C2C"/>
                </a:solidFill>
                <a:effectLst/>
                <a:uLnTx/>
                <a:uFillTx/>
                <a:latin typeface="Arial Narrow"/>
                <a:ea typeface="+mn-ea"/>
                <a:cs typeface="+mn-cs"/>
              </a:rPr>
              <a:t>All had injected their child with vosoritide for ≥1 month</a:t>
            </a:r>
          </a:p>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à"/>
              <a:tabLst/>
              <a:defRPr/>
            </a:pPr>
            <a:endParaRPr kumimoji="0" lang="en-GB" sz="1400" b="0" i="0" u="none" strike="noStrike" kern="1200" cap="none" spc="0" normalizeH="0" baseline="0" noProof="0" dirty="0">
              <a:ln>
                <a:noFill/>
              </a:ln>
              <a:solidFill>
                <a:srgbClr val="051C2C"/>
              </a:solidFill>
              <a:effectLst/>
              <a:uLnTx/>
              <a:uFillTx/>
              <a:latin typeface="Arial Narrow"/>
              <a:ea typeface="+mn-ea"/>
              <a:cs typeface="+mn-cs"/>
            </a:endParaRPr>
          </a:p>
        </p:txBody>
      </p:sp>
      <p:sp>
        <p:nvSpPr>
          <p:cNvPr id="17" name="TextBox 16">
            <a:extLst>
              <a:ext uri="{FF2B5EF4-FFF2-40B4-BE49-F238E27FC236}">
                <a16:creationId xmlns:a16="http://schemas.microsoft.com/office/drawing/2014/main" id="{9D5E4262-B502-2508-4C1F-CDBFF0BEEE24}"/>
              </a:ext>
            </a:extLst>
          </p:cNvPr>
          <p:cNvSpPr txBox="1"/>
          <p:nvPr/>
        </p:nvSpPr>
        <p:spPr>
          <a:xfrm>
            <a:off x="780986" y="4513893"/>
            <a:ext cx="4698975" cy="735747"/>
          </a:xfrm>
          <a:prstGeom prst="roundRect">
            <a:avLst>
              <a:gd name="adj" fmla="val 50000"/>
            </a:avLst>
          </a:prstGeom>
          <a:solidFill>
            <a:schemeClr val="bg1"/>
          </a:solid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dirty="0">
                <a:ln>
                  <a:noFill/>
                </a:ln>
                <a:solidFill>
                  <a:srgbClr val="051C2C"/>
                </a:solidFill>
                <a:effectLst/>
                <a:uLnTx/>
                <a:uFillTx/>
                <a:latin typeface="Arial"/>
                <a:ea typeface="+mn-ea"/>
                <a:cs typeface="+mn-cs"/>
              </a:rPr>
              <a:t>Aimed to explore parent and patient experience </a:t>
            </a:r>
            <a:br>
              <a:rPr kumimoji="0" lang="en-GB" sz="1400" b="0" i="0" u="none" strike="noStrike" kern="1200" cap="none" spc="0" normalizeH="0" baseline="0" noProof="0" dirty="0">
                <a:ln>
                  <a:noFill/>
                </a:ln>
                <a:solidFill>
                  <a:srgbClr val="051C2C"/>
                </a:solidFill>
                <a:effectLst/>
                <a:uLnTx/>
                <a:uFillTx/>
                <a:latin typeface="Arial"/>
                <a:ea typeface="+mn-ea"/>
                <a:cs typeface="+mn-cs"/>
              </a:rPr>
            </a:br>
            <a:r>
              <a:rPr kumimoji="0" lang="en-GB" sz="1400" b="0" i="0" u="none" strike="noStrike" kern="1200" cap="none" spc="0" normalizeH="0" baseline="0" noProof="0" dirty="0">
                <a:ln>
                  <a:noFill/>
                </a:ln>
                <a:solidFill>
                  <a:srgbClr val="051C2C"/>
                </a:solidFill>
                <a:effectLst/>
                <a:uLnTx/>
                <a:uFillTx/>
                <a:latin typeface="Arial"/>
                <a:ea typeface="+mn-ea"/>
                <a:cs typeface="+mn-cs"/>
              </a:rPr>
              <a:t>of initiating and administering vosoritide</a:t>
            </a:r>
          </a:p>
        </p:txBody>
      </p:sp>
      <p:pic>
        <p:nvPicPr>
          <p:cNvPr id="21" name="Graphic 20" descr="Needle with solid fill">
            <a:extLst>
              <a:ext uri="{FF2B5EF4-FFF2-40B4-BE49-F238E27FC236}">
                <a16:creationId xmlns:a16="http://schemas.microsoft.com/office/drawing/2014/main" id="{BED4C5FE-B3BD-8701-CCFB-F5E57F3EE4DB}"/>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rot="16200000">
            <a:off x="5577851" y="1436228"/>
            <a:ext cx="914400" cy="914400"/>
          </a:xfrm>
          <a:prstGeom prst="rect">
            <a:avLst/>
          </a:prstGeom>
        </p:spPr>
      </p:pic>
      <p:sp>
        <p:nvSpPr>
          <p:cNvPr id="22" name="Speech Bubble: Rectangle with Corners Rounded 21">
            <a:extLst>
              <a:ext uri="{FF2B5EF4-FFF2-40B4-BE49-F238E27FC236}">
                <a16:creationId xmlns:a16="http://schemas.microsoft.com/office/drawing/2014/main" id="{1A1F6BD2-EF2F-B3A0-C8AC-82402CBD53B6}"/>
              </a:ext>
            </a:extLst>
          </p:cNvPr>
          <p:cNvSpPr/>
          <p:nvPr/>
        </p:nvSpPr>
        <p:spPr>
          <a:xfrm>
            <a:off x="7569553" y="1449389"/>
            <a:ext cx="3926447" cy="778656"/>
          </a:xfrm>
          <a:prstGeom prst="wedgeRoundRectCallout">
            <a:avLst>
              <a:gd name="adj1" fmla="val -58123"/>
              <a:gd name="adj2" fmla="val -7777"/>
              <a:gd name="adj3" fmla="val 16667"/>
            </a:avLst>
          </a:prstGeom>
          <a:solidFill>
            <a:schemeClr val="accent2"/>
          </a:solid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dirty="0">
                <a:ln>
                  <a:noFill/>
                </a:ln>
                <a:solidFill>
                  <a:prstClr val="white"/>
                </a:solidFill>
                <a:effectLst/>
                <a:uLnTx/>
                <a:uFillTx/>
                <a:latin typeface="Arial"/>
                <a:ea typeface="+mn-ea"/>
                <a:cs typeface="+mn-cs"/>
              </a:rPr>
              <a:t>Parents become aware of vosoritide through own research, PAG, or HCP</a:t>
            </a:r>
          </a:p>
        </p:txBody>
      </p:sp>
      <p:sp>
        <p:nvSpPr>
          <p:cNvPr id="26" name="Speech Bubble: Rectangle with Corners Rounded 25">
            <a:extLst>
              <a:ext uri="{FF2B5EF4-FFF2-40B4-BE49-F238E27FC236}">
                <a16:creationId xmlns:a16="http://schemas.microsoft.com/office/drawing/2014/main" id="{7D596CB7-256D-6FE0-F9EC-5BDBFDAB08CC}"/>
              </a:ext>
            </a:extLst>
          </p:cNvPr>
          <p:cNvSpPr/>
          <p:nvPr/>
        </p:nvSpPr>
        <p:spPr>
          <a:xfrm>
            <a:off x="5665240" y="2420647"/>
            <a:ext cx="5540954" cy="918693"/>
          </a:xfrm>
          <a:prstGeom prst="wedgeRoundRectCallout">
            <a:avLst>
              <a:gd name="adj1" fmla="val 55306"/>
              <a:gd name="adj2" fmla="val -32660"/>
              <a:gd name="adj3" fmla="val 16667"/>
            </a:avLst>
          </a:prstGeom>
          <a:solidFill>
            <a:schemeClr val="accent4"/>
          </a:solid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dirty="0">
                <a:ln>
                  <a:noFill/>
                </a:ln>
                <a:solidFill>
                  <a:prstClr val="white"/>
                </a:solidFill>
                <a:effectLst/>
                <a:uLnTx/>
                <a:uFillTx/>
                <a:latin typeface="Arial"/>
                <a:ea typeface="+mn-ea"/>
                <a:cs typeface="+mn-cs"/>
              </a:rPr>
              <a:t>Treatment decision is based on desire to relieve </a:t>
            </a:r>
            <a:br>
              <a:rPr kumimoji="0" lang="en-GB" sz="1600" b="0" i="0" u="none" strike="noStrike" kern="1200" cap="none" spc="0" normalizeH="0" baseline="0" noProof="0" dirty="0">
                <a:ln>
                  <a:noFill/>
                </a:ln>
                <a:solidFill>
                  <a:prstClr val="white"/>
                </a:solidFill>
                <a:effectLst/>
                <a:uLnTx/>
                <a:uFillTx/>
                <a:latin typeface="Arial"/>
                <a:ea typeface="+mn-ea"/>
                <a:cs typeface="+mn-cs"/>
              </a:rPr>
            </a:br>
            <a:r>
              <a:rPr kumimoji="0" lang="en-GB" sz="1600" b="0" i="0" u="none" strike="noStrike" kern="1200" cap="none" spc="0" normalizeH="0" baseline="0" noProof="0" dirty="0">
                <a:ln>
                  <a:noFill/>
                </a:ln>
                <a:solidFill>
                  <a:prstClr val="white"/>
                </a:solidFill>
                <a:effectLst/>
                <a:uLnTx/>
                <a:uFillTx/>
                <a:latin typeface="Arial"/>
                <a:ea typeface="+mn-ea"/>
                <a:cs typeface="+mn-cs"/>
              </a:rPr>
              <a:t>future medical </a:t>
            </a:r>
            <a:r>
              <a:rPr kumimoji="0" lang="en-GB" sz="1600" b="1" i="0" u="none" strike="noStrike" kern="1200" cap="none" spc="0" normalizeH="0" baseline="0" noProof="0" dirty="0">
                <a:ln>
                  <a:noFill/>
                </a:ln>
                <a:solidFill>
                  <a:prstClr val="white"/>
                </a:solidFill>
                <a:effectLst/>
                <a:uLnTx/>
                <a:uFillTx/>
                <a:latin typeface="Arial"/>
                <a:ea typeface="+mn-ea"/>
                <a:cs typeface="+mn-cs"/>
              </a:rPr>
              <a:t>complications </a:t>
            </a:r>
            <a:r>
              <a:rPr kumimoji="0" lang="en-GB" sz="1600" b="0" i="0" u="none" strike="noStrike" kern="1200" cap="none" spc="0" normalizeH="0" baseline="0" noProof="0" dirty="0">
                <a:ln>
                  <a:noFill/>
                </a:ln>
                <a:solidFill>
                  <a:prstClr val="white"/>
                </a:solidFill>
                <a:effectLst/>
                <a:uLnTx/>
                <a:uFillTx/>
                <a:latin typeface="Arial"/>
                <a:ea typeface="+mn-ea"/>
                <a:cs typeface="+mn-cs"/>
              </a:rPr>
              <a:t>and increase height </a:t>
            </a:r>
            <a:br>
              <a:rPr kumimoji="0" lang="en-GB" sz="1600" b="0" i="0" u="none" strike="noStrike" kern="1200" cap="none" spc="0" normalizeH="0" baseline="0" noProof="0" dirty="0">
                <a:ln>
                  <a:noFill/>
                </a:ln>
                <a:solidFill>
                  <a:prstClr val="white"/>
                </a:solidFill>
                <a:effectLst/>
                <a:uLnTx/>
                <a:uFillTx/>
                <a:latin typeface="Arial"/>
                <a:ea typeface="+mn-ea"/>
                <a:cs typeface="+mn-cs"/>
              </a:rPr>
            </a:br>
            <a:r>
              <a:rPr kumimoji="0" lang="en-GB" sz="1600" b="0" i="0" u="none" strike="noStrike" kern="1200" cap="none" spc="0" normalizeH="0" baseline="0" noProof="0" dirty="0">
                <a:ln>
                  <a:noFill/>
                </a:ln>
                <a:solidFill>
                  <a:prstClr val="white"/>
                </a:solidFill>
                <a:effectLst/>
                <a:uLnTx/>
                <a:uFillTx/>
                <a:latin typeface="Arial"/>
                <a:ea typeface="+mn-ea"/>
                <a:cs typeface="+mn-cs"/>
              </a:rPr>
              <a:t>for improved </a:t>
            </a:r>
            <a:r>
              <a:rPr kumimoji="0" lang="en-GB" sz="1600" b="1" i="0" u="none" strike="noStrike" kern="1200" cap="none" spc="0" normalizeH="0" baseline="0" noProof="0" dirty="0">
                <a:ln>
                  <a:noFill/>
                </a:ln>
                <a:solidFill>
                  <a:prstClr val="white"/>
                </a:solidFill>
                <a:effectLst/>
                <a:uLnTx/>
                <a:uFillTx/>
                <a:latin typeface="Arial"/>
                <a:ea typeface="+mn-ea"/>
                <a:cs typeface="+mn-cs"/>
              </a:rPr>
              <a:t>independence</a:t>
            </a:r>
          </a:p>
        </p:txBody>
      </p:sp>
      <p:sp>
        <p:nvSpPr>
          <p:cNvPr id="27" name="Oval 26">
            <a:extLst>
              <a:ext uri="{FF2B5EF4-FFF2-40B4-BE49-F238E27FC236}">
                <a16:creationId xmlns:a16="http://schemas.microsoft.com/office/drawing/2014/main" id="{42F23A54-79D0-21B2-97AC-1A8C8A86B161}"/>
              </a:ext>
            </a:extLst>
          </p:cNvPr>
          <p:cNvSpPr/>
          <p:nvPr/>
        </p:nvSpPr>
        <p:spPr>
          <a:xfrm>
            <a:off x="9399504" y="3409359"/>
            <a:ext cx="2088000" cy="2088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400" b="0" i="0" u="none" strike="noStrike" kern="1200" cap="none" spc="0" normalizeH="0" baseline="0" noProof="0" dirty="0">
              <a:ln>
                <a:noFill/>
              </a:ln>
              <a:solidFill>
                <a:prstClr val="white"/>
              </a:solidFill>
              <a:effectLst/>
              <a:uLnTx/>
              <a:uFillTx/>
              <a:latin typeface="Arial"/>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dirty="0">
                <a:ln>
                  <a:noFill/>
                </a:ln>
                <a:solidFill>
                  <a:prstClr val="white"/>
                </a:solidFill>
                <a:effectLst/>
                <a:uLnTx/>
                <a:uFillTx/>
                <a:latin typeface="Arial"/>
                <a:ea typeface="+mn-ea"/>
                <a:cs typeface="+mn-cs"/>
              </a:rPr>
              <a:t>Hospital initiation and training sessions vary considerably across and within countries</a:t>
            </a:r>
          </a:p>
        </p:txBody>
      </p:sp>
      <p:sp>
        <p:nvSpPr>
          <p:cNvPr id="28" name="Speech Bubble: Rectangle with Corners Rounded 27">
            <a:extLst>
              <a:ext uri="{FF2B5EF4-FFF2-40B4-BE49-F238E27FC236}">
                <a16:creationId xmlns:a16="http://schemas.microsoft.com/office/drawing/2014/main" id="{ED169910-1CA3-7E20-73AF-E91CAB993C80}"/>
              </a:ext>
            </a:extLst>
          </p:cNvPr>
          <p:cNvSpPr/>
          <p:nvPr/>
        </p:nvSpPr>
        <p:spPr>
          <a:xfrm>
            <a:off x="5665240" y="3531942"/>
            <a:ext cx="3296476" cy="814807"/>
          </a:xfrm>
          <a:prstGeom prst="wedgeRoundRectCallout">
            <a:avLst>
              <a:gd name="adj1" fmla="val 55306"/>
              <a:gd name="adj2" fmla="val -32660"/>
              <a:gd name="adj3" fmla="val 16667"/>
            </a:avLst>
          </a:prstGeom>
          <a:solidFill>
            <a:schemeClr val="accent3"/>
          </a:solid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dirty="0">
                <a:ln>
                  <a:noFill/>
                </a:ln>
                <a:solidFill>
                  <a:prstClr val="white"/>
                </a:solidFill>
                <a:effectLst/>
                <a:uLnTx/>
                <a:uFillTx/>
                <a:latin typeface="Arial"/>
                <a:ea typeface="+mn-ea"/>
                <a:cs typeface="+mn-cs"/>
              </a:rPr>
              <a:t>Managing treatment at home </a:t>
            </a:r>
            <a:br>
              <a:rPr kumimoji="0" lang="en-GB" sz="1600" b="0" i="0" u="none" strike="noStrike" kern="1200" cap="none" spc="0" normalizeH="0" baseline="0" noProof="0" dirty="0">
                <a:ln>
                  <a:noFill/>
                </a:ln>
                <a:solidFill>
                  <a:prstClr val="white"/>
                </a:solidFill>
                <a:effectLst/>
                <a:uLnTx/>
                <a:uFillTx/>
                <a:latin typeface="Arial"/>
                <a:ea typeface="+mn-ea"/>
                <a:cs typeface="+mn-cs"/>
              </a:rPr>
            </a:br>
            <a:r>
              <a:rPr kumimoji="0" lang="en-GB" sz="1600" b="0" i="0" u="none" strike="noStrike" kern="1200" cap="none" spc="0" normalizeH="0" baseline="0" noProof="0" dirty="0">
                <a:ln>
                  <a:noFill/>
                </a:ln>
                <a:solidFill>
                  <a:prstClr val="white"/>
                </a:solidFill>
                <a:effectLst/>
                <a:uLnTx/>
                <a:uFillTx/>
                <a:latin typeface="Arial"/>
                <a:ea typeface="+mn-ea"/>
                <a:cs typeface="+mn-cs"/>
              </a:rPr>
              <a:t>brings psychological and </a:t>
            </a:r>
            <a:br>
              <a:rPr kumimoji="0" lang="en-GB" sz="1600" b="0" i="0" u="none" strike="noStrike" kern="1200" cap="none" spc="0" normalizeH="0" baseline="0" noProof="0" dirty="0">
                <a:ln>
                  <a:noFill/>
                </a:ln>
                <a:solidFill>
                  <a:prstClr val="white"/>
                </a:solidFill>
                <a:effectLst/>
                <a:uLnTx/>
                <a:uFillTx/>
                <a:latin typeface="Arial"/>
                <a:ea typeface="+mn-ea"/>
                <a:cs typeface="+mn-cs"/>
              </a:rPr>
            </a:br>
            <a:r>
              <a:rPr kumimoji="0" lang="en-GB" sz="1600" b="0" i="0" u="none" strike="noStrike" kern="1200" cap="none" spc="0" normalizeH="0" baseline="0" noProof="0" dirty="0">
                <a:ln>
                  <a:noFill/>
                </a:ln>
                <a:solidFill>
                  <a:prstClr val="white"/>
                </a:solidFill>
                <a:effectLst/>
                <a:uLnTx/>
                <a:uFillTx/>
                <a:latin typeface="Arial"/>
                <a:ea typeface="+mn-ea"/>
                <a:cs typeface="+mn-cs"/>
              </a:rPr>
              <a:t>practical challenges</a:t>
            </a:r>
            <a:endParaRPr kumimoji="0" lang="en-GB" sz="1600" b="1" i="0" u="none" strike="noStrike" kern="1200" cap="none" spc="0" normalizeH="0" baseline="0" noProof="0" dirty="0">
              <a:ln>
                <a:noFill/>
              </a:ln>
              <a:solidFill>
                <a:prstClr val="white"/>
              </a:solidFill>
              <a:effectLst/>
              <a:uLnTx/>
              <a:uFillTx/>
              <a:latin typeface="Arial"/>
              <a:ea typeface="+mn-ea"/>
              <a:cs typeface="+mn-cs"/>
            </a:endParaRPr>
          </a:p>
        </p:txBody>
      </p:sp>
      <p:sp>
        <p:nvSpPr>
          <p:cNvPr id="29" name="Speech Bubble: Rectangle with Corners Rounded 28">
            <a:extLst>
              <a:ext uri="{FF2B5EF4-FFF2-40B4-BE49-F238E27FC236}">
                <a16:creationId xmlns:a16="http://schemas.microsoft.com/office/drawing/2014/main" id="{008C69EE-0DB2-DE4A-B3DE-AAE6BBEE7A06}"/>
              </a:ext>
            </a:extLst>
          </p:cNvPr>
          <p:cNvSpPr/>
          <p:nvPr/>
        </p:nvSpPr>
        <p:spPr>
          <a:xfrm>
            <a:off x="5654341" y="4513894"/>
            <a:ext cx="3296476" cy="840264"/>
          </a:xfrm>
          <a:prstGeom prst="wedgeRoundRectCallout">
            <a:avLst>
              <a:gd name="adj1" fmla="val 35583"/>
              <a:gd name="adj2" fmla="val -18434"/>
              <a:gd name="adj3" fmla="val 16667"/>
            </a:avLst>
          </a:prstGeom>
          <a:solidFill>
            <a:schemeClr val="bg2"/>
          </a:solidFill>
          <a:ln>
            <a:solidFill>
              <a:schemeClr val="accent3"/>
            </a:solid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dirty="0">
                <a:ln>
                  <a:noFill/>
                </a:ln>
                <a:solidFill>
                  <a:srgbClr val="274554"/>
                </a:solidFill>
                <a:effectLst/>
                <a:uLnTx/>
                <a:uFillTx/>
                <a:latin typeface="Arial"/>
                <a:ea typeface="+mn-ea"/>
                <a:cs typeface="+mn-cs"/>
              </a:rPr>
              <a:t>These can be overcome </a:t>
            </a:r>
            <a:br>
              <a:rPr kumimoji="0" lang="en-GB" sz="1600" b="0" i="0" u="none" strike="noStrike" kern="1200" cap="none" spc="0" normalizeH="0" baseline="0" noProof="0" dirty="0">
                <a:ln>
                  <a:noFill/>
                </a:ln>
                <a:solidFill>
                  <a:srgbClr val="274554"/>
                </a:solidFill>
                <a:effectLst/>
                <a:uLnTx/>
                <a:uFillTx/>
                <a:latin typeface="Arial"/>
                <a:ea typeface="+mn-ea"/>
                <a:cs typeface="+mn-cs"/>
              </a:rPr>
            </a:br>
            <a:r>
              <a:rPr kumimoji="0" lang="en-GB" sz="1600" b="0" i="0" u="none" strike="noStrike" kern="1200" cap="none" spc="0" normalizeH="0" baseline="0" noProof="0" dirty="0">
                <a:ln>
                  <a:noFill/>
                </a:ln>
                <a:solidFill>
                  <a:srgbClr val="274554"/>
                </a:solidFill>
                <a:effectLst/>
                <a:uLnTx/>
                <a:uFillTx/>
                <a:latin typeface="Arial"/>
                <a:ea typeface="+mn-ea"/>
                <a:cs typeface="+mn-cs"/>
              </a:rPr>
              <a:t>with perseverance and </a:t>
            </a:r>
            <a:br>
              <a:rPr kumimoji="0" lang="en-GB" sz="1600" b="0" i="0" u="none" strike="noStrike" kern="1200" cap="none" spc="0" normalizeH="0" baseline="0" noProof="0" dirty="0">
                <a:ln>
                  <a:noFill/>
                </a:ln>
                <a:solidFill>
                  <a:srgbClr val="274554"/>
                </a:solidFill>
                <a:effectLst/>
                <a:uLnTx/>
                <a:uFillTx/>
                <a:latin typeface="Arial"/>
                <a:ea typeface="+mn-ea"/>
                <a:cs typeface="+mn-cs"/>
              </a:rPr>
            </a:br>
            <a:r>
              <a:rPr kumimoji="0" lang="en-GB" sz="1600" b="0" i="0" u="none" strike="noStrike" kern="1200" cap="none" spc="0" normalizeH="0" baseline="0" noProof="0" dirty="0">
                <a:ln>
                  <a:noFill/>
                </a:ln>
                <a:solidFill>
                  <a:srgbClr val="274554"/>
                </a:solidFill>
                <a:effectLst/>
                <a:uLnTx/>
                <a:uFillTx/>
                <a:latin typeface="Arial"/>
                <a:ea typeface="+mn-ea"/>
                <a:cs typeface="+mn-cs"/>
              </a:rPr>
              <a:t>available support</a:t>
            </a:r>
            <a:endParaRPr kumimoji="0" lang="en-GB" sz="1600" b="1" i="0" u="none" strike="noStrike" kern="1200" cap="none" spc="0" normalizeH="0" baseline="0" noProof="0" dirty="0">
              <a:ln>
                <a:noFill/>
              </a:ln>
              <a:solidFill>
                <a:srgbClr val="274554"/>
              </a:solidFill>
              <a:effectLst/>
              <a:uLnTx/>
              <a:uFillTx/>
              <a:latin typeface="Arial"/>
              <a:ea typeface="+mn-ea"/>
              <a:cs typeface="+mn-cs"/>
            </a:endParaRPr>
          </a:p>
        </p:txBody>
      </p:sp>
      <p:pic>
        <p:nvPicPr>
          <p:cNvPr id="31" name="Graphic 30" descr="Warning with solid fill">
            <a:extLst>
              <a:ext uri="{FF2B5EF4-FFF2-40B4-BE49-F238E27FC236}">
                <a16:creationId xmlns:a16="http://schemas.microsoft.com/office/drawing/2014/main" id="{7CB60C42-083B-F3D8-A158-6585EDC5A83A}"/>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0187016" y="3404580"/>
            <a:ext cx="512975" cy="512975"/>
          </a:xfrm>
          <a:prstGeom prst="rect">
            <a:avLst/>
          </a:prstGeom>
        </p:spPr>
      </p:pic>
      <p:pic>
        <p:nvPicPr>
          <p:cNvPr id="33" name="Graphic 32" descr="Telephone with solid fill">
            <a:extLst>
              <a:ext uri="{FF2B5EF4-FFF2-40B4-BE49-F238E27FC236}">
                <a16:creationId xmlns:a16="http://schemas.microsoft.com/office/drawing/2014/main" id="{D88580E3-E315-8CCA-3C5F-74E353AD801D}"/>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4595007" y="3429120"/>
            <a:ext cx="982844" cy="982844"/>
          </a:xfrm>
          <a:prstGeom prst="rect">
            <a:avLst/>
          </a:prstGeom>
        </p:spPr>
      </p:pic>
      <p:pic>
        <p:nvPicPr>
          <p:cNvPr id="34" name="Graphic 33" descr="Needle with solid fill">
            <a:extLst>
              <a:ext uri="{FF2B5EF4-FFF2-40B4-BE49-F238E27FC236}">
                <a16:creationId xmlns:a16="http://schemas.microsoft.com/office/drawing/2014/main" id="{EEF9A8F7-85BE-1CCD-4FB7-2FF17A819D93}"/>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rot="16200000">
            <a:off x="6075409" y="1436228"/>
            <a:ext cx="914400" cy="914400"/>
          </a:xfrm>
          <a:prstGeom prst="rect">
            <a:avLst/>
          </a:prstGeom>
        </p:spPr>
      </p:pic>
      <p:pic>
        <p:nvPicPr>
          <p:cNvPr id="35" name="Graphic 34" descr="Needle with solid fill">
            <a:extLst>
              <a:ext uri="{FF2B5EF4-FFF2-40B4-BE49-F238E27FC236}">
                <a16:creationId xmlns:a16="http://schemas.microsoft.com/office/drawing/2014/main" id="{660F53B8-7475-8772-2611-0023FD270318}"/>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rot="16200000">
            <a:off x="6572967" y="1436228"/>
            <a:ext cx="914400" cy="914400"/>
          </a:xfrm>
          <a:prstGeom prst="rect">
            <a:avLst/>
          </a:prstGeom>
        </p:spPr>
      </p:pic>
      <p:cxnSp>
        <p:nvCxnSpPr>
          <p:cNvPr id="37" name="Straight Connector 36">
            <a:extLst>
              <a:ext uri="{FF2B5EF4-FFF2-40B4-BE49-F238E27FC236}">
                <a16:creationId xmlns:a16="http://schemas.microsoft.com/office/drawing/2014/main" id="{F9849FF8-26F4-B964-6F21-466B7713AA58}"/>
              </a:ext>
            </a:extLst>
          </p:cNvPr>
          <p:cNvCxnSpPr/>
          <p:nvPr/>
        </p:nvCxnSpPr>
        <p:spPr>
          <a:xfrm>
            <a:off x="8521148" y="4346749"/>
            <a:ext cx="0" cy="167144"/>
          </a:xfrm>
          <a:prstGeom prst="line">
            <a:avLst/>
          </a:prstGeom>
          <a:ln w="38100">
            <a:solidFill>
              <a:schemeClr val="accent3"/>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7142875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FF0F6D51-D6BE-4DDA-9685-6AB8FD9E6AF0}"/>
              </a:ext>
            </a:extLst>
          </p:cNvPr>
          <p:cNvSpPr>
            <a:spLocks noGrp="1"/>
          </p:cNvSpPr>
          <p:nvPr>
            <p:ph type="ctrTitle"/>
          </p:nvPr>
        </p:nvSpPr>
        <p:spPr/>
        <p:txBody>
          <a:bodyPr/>
          <a:lstStyle/>
          <a:p>
            <a:r>
              <a:rPr lang="en-GB" dirty="0"/>
              <a:t>ACH.expert VOXZOGO</a:t>
            </a:r>
            <a:r>
              <a:rPr lang="en-GB" dirty="0">
                <a:sym typeface="Symbol" panose="05050102010706020507" pitchFamily="18" charset="2"/>
              </a:rPr>
              <a:t></a:t>
            </a:r>
            <a:r>
              <a:rPr lang="en-GB" dirty="0">
                <a:solidFill>
                  <a:srgbClr val="1A1919"/>
                </a:solidFill>
              </a:rPr>
              <a:t>▼ </a:t>
            </a:r>
            <a:r>
              <a:rPr lang="en-GB" dirty="0"/>
              <a:t>(vosoritide) </a:t>
            </a:r>
            <a:br>
              <a:rPr lang="en-GB" b="0" i="0" dirty="0">
                <a:solidFill>
                  <a:srgbClr val="1A1919"/>
                </a:solidFill>
                <a:effectLst/>
              </a:rPr>
            </a:br>
            <a:r>
              <a:rPr lang="en-GB" dirty="0"/>
              <a:t> Prescribing Information Slide</a:t>
            </a:r>
          </a:p>
        </p:txBody>
      </p:sp>
    </p:spTree>
    <p:extLst>
      <p:ext uri="{BB962C8B-B14F-4D97-AF65-F5344CB8AC3E}">
        <p14:creationId xmlns:p14="http://schemas.microsoft.com/office/powerpoint/2010/main" val="314202708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AC3AFB-E3EE-46B3-BABB-4CB138A34CDE}"/>
              </a:ext>
            </a:extLst>
          </p:cNvPr>
          <p:cNvSpPr>
            <a:spLocks noGrp="1"/>
          </p:cNvSpPr>
          <p:nvPr>
            <p:ph type="title"/>
          </p:nvPr>
        </p:nvSpPr>
        <p:spPr/>
        <p:txBody>
          <a:bodyPr>
            <a:normAutofit/>
          </a:bodyPr>
          <a:lstStyle/>
          <a:p>
            <a:r>
              <a:rPr lang="en-GB" dirty="0"/>
              <a:t>VOXZOGO</a:t>
            </a:r>
            <a:r>
              <a:rPr lang="en-GB" b="1" dirty="0">
                <a:solidFill>
                  <a:schemeClr val="bg1"/>
                </a:solidFill>
                <a:effectLst/>
                <a:latin typeface="Symbol" panose="05050102010706020507" pitchFamily="18" charset="2"/>
                <a:ea typeface="Calibri" panose="020F0502020204030204" pitchFamily="34" charset="0"/>
                <a:cs typeface="Calibri" panose="020F0502020204030204" pitchFamily="34" charset="0"/>
              </a:rPr>
              <a:t>Ò</a:t>
            </a:r>
            <a:r>
              <a:rPr lang="en-GB" dirty="0">
                <a:solidFill>
                  <a:schemeClr val="tx1"/>
                </a:solidFill>
              </a:rPr>
              <a:t>▼</a:t>
            </a:r>
            <a:r>
              <a:rPr lang="en-GB" dirty="0"/>
              <a:t> (vosoritide) Prescribing Information</a:t>
            </a:r>
          </a:p>
        </p:txBody>
      </p:sp>
      <p:sp>
        <p:nvSpPr>
          <p:cNvPr id="3" name="Content Placeholder 2">
            <a:extLst>
              <a:ext uri="{FF2B5EF4-FFF2-40B4-BE49-F238E27FC236}">
                <a16:creationId xmlns:a16="http://schemas.microsoft.com/office/drawing/2014/main" id="{3A0F3E3E-845D-41D8-B215-E643D2B399BD}"/>
              </a:ext>
            </a:extLst>
          </p:cNvPr>
          <p:cNvSpPr>
            <a:spLocks noGrp="1"/>
          </p:cNvSpPr>
          <p:nvPr>
            <p:ph idx="1"/>
          </p:nvPr>
        </p:nvSpPr>
        <p:spPr/>
        <p:txBody>
          <a:bodyPr>
            <a:normAutofit/>
          </a:bodyPr>
          <a:lstStyle/>
          <a:p>
            <a:r>
              <a:rPr lang="en-GB" b="0" i="0" dirty="0">
                <a:solidFill>
                  <a:srgbClr val="1A1919"/>
                </a:solidFill>
                <a:effectLst/>
              </a:rPr>
              <a:t>Achondroplasia.expert may contain promotional material on BioMarin products, which is displayed based on the prescribing information approved by the European Medicines Agency – EMA</a:t>
            </a:r>
          </a:p>
          <a:p>
            <a:pPr marL="0" indent="0">
              <a:buNone/>
            </a:pPr>
            <a:endParaRPr lang="en-GB" b="0" i="0" dirty="0">
              <a:solidFill>
                <a:srgbClr val="1A1919"/>
              </a:solidFill>
              <a:effectLst/>
            </a:endParaRPr>
          </a:p>
          <a:p>
            <a:pPr marL="0" indent="0">
              <a:buNone/>
            </a:pPr>
            <a:r>
              <a:rPr lang="en-GB" dirty="0">
                <a:solidFill>
                  <a:srgbClr val="1A1919"/>
                </a:solidFill>
              </a:rPr>
              <a:t>Access the latest API: VOXZOGO</a:t>
            </a:r>
            <a:r>
              <a:rPr lang="en-GB" dirty="0">
                <a:solidFill>
                  <a:schemeClr val="tx1"/>
                </a:solidFill>
                <a:effectLst/>
                <a:latin typeface="Symbol" panose="05050102010706020507" pitchFamily="18" charset="2"/>
                <a:ea typeface="Calibri" panose="020F0502020204030204" pitchFamily="34" charset="0"/>
                <a:cs typeface="Calibri" panose="020F0502020204030204" pitchFamily="34" charset="0"/>
              </a:rPr>
              <a:t>Ò</a:t>
            </a:r>
            <a:r>
              <a:rPr lang="en-GB" dirty="0">
                <a:solidFill>
                  <a:srgbClr val="1A1919"/>
                </a:solidFill>
              </a:rPr>
              <a:t>▼ (vosoritide) </a:t>
            </a:r>
            <a:endParaRPr lang="en-GB" b="0" i="0" dirty="0">
              <a:solidFill>
                <a:srgbClr val="1A1919"/>
              </a:solidFill>
              <a:effectLst/>
            </a:endParaRPr>
          </a:p>
          <a:p>
            <a:r>
              <a:rPr lang="en-GB" dirty="0"/>
              <a:t>Within your downloaded Zip File, you will find a copy of the latest Prescribing Information </a:t>
            </a:r>
          </a:p>
          <a:p>
            <a:pPr lvl="1"/>
            <a:r>
              <a:rPr lang="en-GB" dirty="0">
                <a:solidFill>
                  <a:schemeClr val="tx1"/>
                </a:solidFill>
              </a:rPr>
              <a:t>The latest API can also be accessed on </a:t>
            </a:r>
            <a:r>
              <a:rPr lang="en-GB" b="1" dirty="0">
                <a:solidFill>
                  <a:srgbClr val="FFC000"/>
                </a:solidFill>
                <a:hlinkClick r:id="rId2">
                  <a:extLst>
                    <a:ext uri="{A12FA001-AC4F-418D-AE19-62706E023703}">
                      <ahyp:hlinkClr xmlns:ahyp="http://schemas.microsoft.com/office/drawing/2018/hyperlinkcolor" val="tx"/>
                    </a:ext>
                  </a:extLst>
                </a:hlinkClick>
              </a:rPr>
              <a:t>Achondroplasia.expert – Prescribing Information</a:t>
            </a:r>
            <a:endParaRPr lang="en-GB" b="1" dirty="0">
              <a:solidFill>
                <a:srgbClr val="FFC000"/>
              </a:solidFill>
            </a:endParaRPr>
          </a:p>
          <a:p>
            <a:pPr lvl="1"/>
            <a:r>
              <a:rPr lang="en-GB" dirty="0">
                <a:solidFill>
                  <a:schemeClr val="tx1"/>
                </a:solidFill>
              </a:rPr>
              <a:t>The prescribing information must form part of the promotional material and must not be separate from it</a:t>
            </a:r>
          </a:p>
          <a:p>
            <a:r>
              <a:rPr lang="en-GB" dirty="0"/>
              <a:t>Achondroplasia.expert </a:t>
            </a:r>
            <a:r>
              <a:rPr lang="en-GB" b="1" dirty="0">
                <a:solidFill>
                  <a:srgbClr val="FFC000"/>
                </a:solidFill>
                <a:hlinkClick r:id="rId3">
                  <a:extLst>
                    <a:ext uri="{A12FA001-AC4F-418D-AE19-62706E023703}">
                      <ahyp:hlinkClr xmlns:ahyp="http://schemas.microsoft.com/office/drawing/2018/hyperlinkcolor" val="tx"/>
                    </a:ext>
                  </a:extLst>
                </a:hlinkClick>
              </a:rPr>
              <a:t>Terms and Conditions</a:t>
            </a:r>
            <a:endParaRPr lang="en-GB" b="1" dirty="0">
              <a:solidFill>
                <a:srgbClr val="FFC000"/>
              </a:solidFill>
            </a:endParaRPr>
          </a:p>
          <a:p>
            <a:endParaRPr lang="en-GB" dirty="0"/>
          </a:p>
        </p:txBody>
      </p:sp>
    </p:spTree>
    <p:extLst>
      <p:ext uri="{BB962C8B-B14F-4D97-AF65-F5344CB8AC3E}">
        <p14:creationId xmlns:p14="http://schemas.microsoft.com/office/powerpoint/2010/main" val="3279965515"/>
      </p:ext>
    </p:extLst>
  </p:cSld>
  <p:clrMapOvr>
    <a:masterClrMapping/>
  </p:clrMapOvr>
</p:sld>
</file>

<file path=ppt/theme/theme1.xml><?xml version="1.0" encoding="utf-8"?>
<a:theme xmlns:a="http://schemas.openxmlformats.org/drawingml/2006/main" name="1_Office Theme">
  <a:themeElements>
    <a:clrScheme name="Achondroplasia forum">
      <a:dk1>
        <a:srgbClr val="051C2C"/>
      </a:dk1>
      <a:lt1>
        <a:sysClr val="window" lastClr="FFFFFF"/>
      </a:lt1>
      <a:dk2>
        <a:srgbClr val="051C2C"/>
      </a:dk2>
      <a:lt2>
        <a:srgbClr val="FFFFFF"/>
      </a:lt2>
      <a:accent1>
        <a:srgbClr val="051C2C"/>
      </a:accent1>
      <a:accent2>
        <a:srgbClr val="274554"/>
      </a:accent2>
      <a:accent3>
        <a:srgbClr val="DFAA40"/>
      </a:accent3>
      <a:accent4>
        <a:srgbClr val="368BAB"/>
      </a:accent4>
      <a:accent5>
        <a:srgbClr val="AACDD8"/>
      </a:accent5>
      <a:accent6>
        <a:srgbClr val="FEDD00"/>
      </a:accent6>
      <a:hlink>
        <a:srgbClr val="051C2C"/>
      </a:hlink>
      <a:folHlink>
        <a:srgbClr val="051C2C"/>
      </a:folHlink>
    </a:clrScheme>
    <a:fontScheme name="Custom 4">
      <a:majorFont>
        <a:latin typeface="Arial Narrow"/>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EGSL Template" id="{E707C889-FBD3-4C5E-8378-C29BDCD68AAB}" vid="{6E1DB9CE-A05A-435F-BD63-176DE3EF4DE6}"/>
    </a:ext>
  </a:extLst>
</a:theme>
</file>

<file path=docProps/app.xml><?xml version="1.0" encoding="utf-8"?>
<Properties xmlns="http://schemas.openxmlformats.org/officeDocument/2006/extended-properties" xmlns:vt="http://schemas.openxmlformats.org/officeDocument/2006/docPropsVTypes">
  <TotalTime>9573</TotalTime>
  <Words>581</Words>
  <Application>Microsoft Office PowerPoint</Application>
  <PresentationFormat>Widescreen</PresentationFormat>
  <Paragraphs>57</Paragraphs>
  <Slides>5</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5</vt:i4>
      </vt:variant>
    </vt:vector>
  </HeadingPairs>
  <TitlesOfParts>
    <vt:vector size="11" baseType="lpstr">
      <vt:lpstr>Arial</vt:lpstr>
      <vt:lpstr>Arial Narrow</vt:lpstr>
      <vt:lpstr>MyriadPro-Light</vt:lpstr>
      <vt:lpstr>Symbol</vt:lpstr>
      <vt:lpstr>Wingdings</vt:lpstr>
      <vt:lpstr>1_Office Theme</vt:lpstr>
      <vt:lpstr>Achondroplasia.expert Literature Highlights</vt:lpstr>
      <vt:lpstr>Lifetime Impact of Achondroplasia Study in Europe (LIAISE): Findings From a Multinational Observational Study</vt:lpstr>
      <vt:lpstr>Parents’ Experience of Administering Vosoritide ▼ : A Daily Injectable for Children aged &gt;2 years of age with Achondroplasia</vt:lpstr>
      <vt:lpstr>ACH.expert VOXZOGO▼ (vosoritide)   Prescribing Information Slide</vt:lpstr>
      <vt:lpstr>VOXZOGOÒ▼ (vosoritide) Prescribing Information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 Patient’s Perspective</dc:title>
  <dc:creator>Tim Venables</dc:creator>
  <cp:lastModifiedBy>Praveen Abraham</cp:lastModifiedBy>
  <cp:revision>261</cp:revision>
  <dcterms:created xsi:type="dcterms:W3CDTF">2021-09-21T16:24:04Z</dcterms:created>
  <dcterms:modified xsi:type="dcterms:W3CDTF">2023-05-19T15:17:28Z</dcterms:modified>
</cp:coreProperties>
</file>