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handoutMasterIdLst>
    <p:handoutMasterId r:id="rId9"/>
  </p:handoutMasterIdLst>
  <p:sldIdLst>
    <p:sldId id="1240" r:id="rId2"/>
    <p:sldId id="10793" r:id="rId3"/>
    <p:sldId id="10794" r:id="rId4"/>
    <p:sldId id="10795" r:id="rId5"/>
    <p:sldId id="10790" r:id="rId6"/>
    <p:sldId id="1079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id="{B6018537-0532-4613-B481-95FF782303CA}">
          <p14:sldIdLst>
            <p14:sldId id="1240"/>
            <p14:sldId id="10793"/>
            <p14:sldId id="10794"/>
            <p14:sldId id="10795"/>
            <p14:sldId id="10790"/>
            <p14:sldId id="10791"/>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e Farrow" initials="MF" lastIdx="10" clrIdx="0">
    <p:extLst>
      <p:ext uri="{19B8F6BF-5375-455C-9EA6-DF929625EA0E}">
        <p15:presenceInfo xmlns:p15="http://schemas.microsoft.com/office/powerpoint/2012/main" userId="395651ff28d4452c" providerId="Windows Live"/>
      </p:ext>
    </p:extLst>
  </p:cmAuthor>
  <p:cmAuthor id="2" name="Sarah Turner" initials="ST" lastIdx="3" clrIdx="1">
    <p:extLst>
      <p:ext uri="{19B8F6BF-5375-455C-9EA6-DF929625EA0E}">
        <p15:presenceInfo xmlns:p15="http://schemas.microsoft.com/office/powerpoint/2012/main" userId="Sarah Turner" providerId="None"/>
      </p:ext>
    </p:extLst>
  </p:cmAuthor>
  <p:cmAuthor id="3" name="Tim Venables" initials="TV" lastIdx="2" clrIdx="2">
    <p:extLst>
      <p:ext uri="{19B8F6BF-5375-455C-9EA6-DF929625EA0E}">
        <p15:presenceInfo xmlns:p15="http://schemas.microsoft.com/office/powerpoint/2012/main" userId="S::Tim.Venables@elmgroupltd.com::4da54266-e6ed-48f9-86fc-5a09902e13ea" providerId="AD"/>
      </p:ext>
    </p:extLst>
  </p:cmAuthor>
  <p:cmAuthor id="4" name="Martin Lennon" initials="ML" lastIdx="3" clrIdx="3">
    <p:extLst>
      <p:ext uri="{19B8F6BF-5375-455C-9EA6-DF929625EA0E}">
        <p15:presenceInfo xmlns:p15="http://schemas.microsoft.com/office/powerpoint/2012/main" userId="S::martin@cesasmedical.com::2390e896-01da-47fe-8b97-1d3a7a42dde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455B"/>
    <a:srgbClr val="CCCCE6"/>
    <a:srgbClr val="E6EED6"/>
    <a:srgbClr val="CCE1E6"/>
    <a:srgbClr val="D3E0EF"/>
    <a:srgbClr val="DEEDE5"/>
    <a:srgbClr val="C7D2DF"/>
    <a:srgbClr val="9999CC"/>
    <a:srgbClr val="CDDDAC"/>
    <a:srgbClr val="98C2C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110" d="100"/>
          <a:sy n="110" d="100"/>
        </p:scale>
        <p:origin x="492" y="108"/>
      </p:cViewPr>
      <p:guideLst/>
    </p:cSldViewPr>
  </p:slideViewPr>
  <p:notesTextViewPr>
    <p:cViewPr>
      <p:scale>
        <a:sx n="3" d="2"/>
        <a:sy n="3" d="2"/>
      </p:scale>
      <p:origin x="0" y="0"/>
    </p:cViewPr>
  </p:notesTextViewPr>
  <p:sorterViewPr>
    <p:cViewPr varScale="1">
      <p:scale>
        <a:sx n="100" d="100"/>
        <a:sy n="100" d="100"/>
      </p:scale>
      <p:origin x="0" y="-1722"/>
    </p:cViewPr>
  </p:sorterViewPr>
  <p:notesViewPr>
    <p:cSldViewPr snapToGrid="0">
      <p:cViewPr varScale="1">
        <p:scale>
          <a:sx n="87" d="100"/>
          <a:sy n="87" d="100"/>
        </p:scale>
        <p:origin x="2988"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3ADF2FA-13D2-BF42-A79A-6865AF3EE816}" type="doc">
      <dgm:prSet loTypeId="urn:microsoft.com/office/officeart/2005/8/layout/radial3" loCatId="" qsTypeId="urn:microsoft.com/office/officeart/2005/8/quickstyle/simple1" qsCatId="simple" csTypeId="urn:microsoft.com/office/officeart/2005/8/colors/accent3_2" csCatId="accent3" phldr="1"/>
      <dgm:spPr/>
      <dgm:t>
        <a:bodyPr/>
        <a:lstStyle/>
        <a:p>
          <a:endParaRPr lang="en-GB"/>
        </a:p>
      </dgm:t>
    </dgm:pt>
    <dgm:pt modelId="{7DED1B7A-87E7-2A41-9E34-700637910DF8}">
      <dgm:prSet phldrT="[Text]" custT="1"/>
      <dgm:spPr/>
      <dgm:t>
        <a:bodyPr/>
        <a:lstStyle/>
        <a:p>
          <a:r>
            <a:rPr lang="en-GB" sz="5400" dirty="0"/>
            <a:t>EAF</a:t>
          </a:r>
        </a:p>
      </dgm:t>
    </dgm:pt>
    <dgm:pt modelId="{3834D19D-A2B7-674C-A48B-B8AED5CAB777}" type="parTrans" cxnId="{B3475B1C-EFD3-E04A-962C-4B2954FDB506}">
      <dgm:prSet/>
      <dgm:spPr/>
      <dgm:t>
        <a:bodyPr/>
        <a:lstStyle/>
        <a:p>
          <a:endParaRPr lang="en-GB"/>
        </a:p>
      </dgm:t>
    </dgm:pt>
    <dgm:pt modelId="{67B673D8-BB0A-DE42-BEAE-3138674CABC6}" type="sibTrans" cxnId="{B3475B1C-EFD3-E04A-962C-4B2954FDB506}">
      <dgm:prSet/>
      <dgm:spPr/>
      <dgm:t>
        <a:bodyPr/>
        <a:lstStyle/>
        <a:p>
          <a:endParaRPr lang="en-GB"/>
        </a:p>
      </dgm:t>
    </dgm:pt>
    <dgm:pt modelId="{E1127956-1C1A-664F-9324-353A7AA365DC}">
      <dgm:prSet phldrT="[Text]"/>
      <dgm:spPr/>
      <dgm:t>
        <a:bodyPr/>
        <a:lstStyle/>
        <a:p>
          <a:r>
            <a:rPr lang="en-GB" dirty="0"/>
            <a:t>Paediatric endocrinologists</a:t>
          </a:r>
        </a:p>
      </dgm:t>
    </dgm:pt>
    <dgm:pt modelId="{757E736C-D269-6E45-8D11-2AC2E7C8D8D1}" type="parTrans" cxnId="{095B41E1-6E6F-0349-9613-95828D7806A9}">
      <dgm:prSet/>
      <dgm:spPr/>
      <dgm:t>
        <a:bodyPr/>
        <a:lstStyle/>
        <a:p>
          <a:endParaRPr lang="en-GB"/>
        </a:p>
      </dgm:t>
    </dgm:pt>
    <dgm:pt modelId="{8F38E645-6C7D-964C-96BF-5B3D18A97EE9}" type="sibTrans" cxnId="{095B41E1-6E6F-0349-9613-95828D7806A9}">
      <dgm:prSet/>
      <dgm:spPr/>
      <dgm:t>
        <a:bodyPr/>
        <a:lstStyle/>
        <a:p>
          <a:endParaRPr lang="en-GB"/>
        </a:p>
      </dgm:t>
    </dgm:pt>
    <dgm:pt modelId="{654F23DF-ABAE-F54C-80BB-6C94F1D1B019}">
      <dgm:prSet phldrT="[Text]"/>
      <dgm:spPr/>
      <dgm:t>
        <a:bodyPr/>
        <a:lstStyle/>
        <a:p>
          <a:r>
            <a:rPr lang="en-GB" dirty="0"/>
            <a:t>Clinical geneticists</a:t>
          </a:r>
        </a:p>
      </dgm:t>
    </dgm:pt>
    <dgm:pt modelId="{E9B39772-DF47-3442-8B8C-D640042DF866}" type="parTrans" cxnId="{16476D22-1DA5-614B-8FDD-E1774904796F}">
      <dgm:prSet/>
      <dgm:spPr/>
      <dgm:t>
        <a:bodyPr/>
        <a:lstStyle/>
        <a:p>
          <a:endParaRPr lang="en-GB"/>
        </a:p>
      </dgm:t>
    </dgm:pt>
    <dgm:pt modelId="{8DC6B76D-9A08-5546-9DEC-15502D77A3E1}" type="sibTrans" cxnId="{16476D22-1DA5-614B-8FDD-E1774904796F}">
      <dgm:prSet/>
      <dgm:spPr/>
      <dgm:t>
        <a:bodyPr/>
        <a:lstStyle/>
        <a:p>
          <a:endParaRPr lang="en-GB"/>
        </a:p>
      </dgm:t>
    </dgm:pt>
    <dgm:pt modelId="{34916BC6-44F8-0B4B-B904-63B1AF640ABC}">
      <dgm:prSet/>
      <dgm:spPr/>
      <dgm:t>
        <a:bodyPr/>
        <a:lstStyle/>
        <a:p>
          <a:r>
            <a:rPr lang="en-GB" dirty="0"/>
            <a:t>Orthopaedic surgeons</a:t>
          </a:r>
        </a:p>
      </dgm:t>
    </dgm:pt>
    <dgm:pt modelId="{E38264BB-E5FD-164E-98D1-BF2F8EE6899E}" type="parTrans" cxnId="{8B28095D-4A6C-B946-8813-FD5F57B464F0}">
      <dgm:prSet/>
      <dgm:spPr/>
      <dgm:t>
        <a:bodyPr/>
        <a:lstStyle/>
        <a:p>
          <a:endParaRPr lang="en-GB"/>
        </a:p>
      </dgm:t>
    </dgm:pt>
    <dgm:pt modelId="{B0B3C7D2-E901-8E43-B17D-0F6FE9866C99}" type="sibTrans" cxnId="{8B28095D-4A6C-B946-8813-FD5F57B464F0}">
      <dgm:prSet/>
      <dgm:spPr/>
      <dgm:t>
        <a:bodyPr/>
        <a:lstStyle/>
        <a:p>
          <a:endParaRPr lang="en-GB"/>
        </a:p>
      </dgm:t>
    </dgm:pt>
    <dgm:pt modelId="{F384F3B9-DC92-AC42-B175-A48EEDD4295D}">
      <dgm:prSet custT="1"/>
      <dgm:spPr/>
      <dgm:t>
        <a:bodyPr/>
        <a:lstStyle/>
        <a:p>
          <a:r>
            <a:rPr lang="en-GB" sz="1100" dirty="0"/>
            <a:t>Neuro-paediatrician</a:t>
          </a:r>
        </a:p>
      </dgm:t>
    </dgm:pt>
    <dgm:pt modelId="{33C296B6-3633-AC4D-8CD3-E34388ED1B7C}" type="parTrans" cxnId="{429366C4-A8E9-A446-8058-405089595536}">
      <dgm:prSet/>
      <dgm:spPr/>
      <dgm:t>
        <a:bodyPr/>
        <a:lstStyle/>
        <a:p>
          <a:endParaRPr lang="en-GB"/>
        </a:p>
      </dgm:t>
    </dgm:pt>
    <dgm:pt modelId="{9C8D7D33-E339-FE43-A824-EF2A5AE5069C}" type="sibTrans" cxnId="{429366C4-A8E9-A446-8058-405089595536}">
      <dgm:prSet/>
      <dgm:spPr/>
      <dgm:t>
        <a:bodyPr/>
        <a:lstStyle/>
        <a:p>
          <a:endParaRPr lang="en-GB"/>
        </a:p>
      </dgm:t>
    </dgm:pt>
    <dgm:pt modelId="{41BDC5BF-A02F-2D4E-95CD-A8972FBABBF1}">
      <dgm:prSet/>
      <dgm:spPr/>
      <dgm:t>
        <a:bodyPr/>
        <a:lstStyle/>
        <a:p>
          <a:r>
            <a:rPr lang="en-GB" dirty="0"/>
            <a:t>GP specialised in achondroplasia</a:t>
          </a:r>
        </a:p>
      </dgm:t>
    </dgm:pt>
    <dgm:pt modelId="{54E33EBD-0ACB-1E4D-B393-6F283509B77E}" type="parTrans" cxnId="{37DBCAED-9C83-A241-9E24-8D3E2940FC84}">
      <dgm:prSet/>
      <dgm:spPr/>
      <dgm:t>
        <a:bodyPr/>
        <a:lstStyle/>
        <a:p>
          <a:endParaRPr lang="en-GB"/>
        </a:p>
      </dgm:t>
    </dgm:pt>
    <dgm:pt modelId="{3FFD6F2E-B19B-8F48-BB8B-14CF9AAA1220}" type="sibTrans" cxnId="{37DBCAED-9C83-A241-9E24-8D3E2940FC84}">
      <dgm:prSet/>
      <dgm:spPr/>
      <dgm:t>
        <a:bodyPr/>
        <a:lstStyle/>
        <a:p>
          <a:endParaRPr lang="en-GB"/>
        </a:p>
      </dgm:t>
    </dgm:pt>
    <dgm:pt modelId="{3AA92BD3-4EC1-1849-A64D-98D6FBFCFF35}" type="pres">
      <dgm:prSet presAssocID="{D3ADF2FA-13D2-BF42-A79A-6865AF3EE816}" presName="composite" presStyleCnt="0">
        <dgm:presLayoutVars>
          <dgm:chMax val="1"/>
          <dgm:dir/>
          <dgm:resizeHandles val="exact"/>
        </dgm:presLayoutVars>
      </dgm:prSet>
      <dgm:spPr/>
    </dgm:pt>
    <dgm:pt modelId="{958BEAC0-B1C2-1344-8BC2-BC2E85025C0A}" type="pres">
      <dgm:prSet presAssocID="{D3ADF2FA-13D2-BF42-A79A-6865AF3EE816}" presName="radial" presStyleCnt="0">
        <dgm:presLayoutVars>
          <dgm:animLvl val="ctr"/>
        </dgm:presLayoutVars>
      </dgm:prSet>
      <dgm:spPr/>
    </dgm:pt>
    <dgm:pt modelId="{3039EE7E-A953-6945-8B43-73DF4B3D2D51}" type="pres">
      <dgm:prSet presAssocID="{7DED1B7A-87E7-2A41-9E34-700637910DF8}" presName="centerShape" presStyleLbl="vennNode1" presStyleIdx="0" presStyleCnt="6"/>
      <dgm:spPr/>
    </dgm:pt>
    <dgm:pt modelId="{CFF47563-60C4-0D47-906F-DF5A6D0D1EB4}" type="pres">
      <dgm:prSet presAssocID="{E1127956-1C1A-664F-9324-353A7AA365DC}" presName="node" presStyleLbl="vennNode1" presStyleIdx="1" presStyleCnt="6" custScaleX="114478" custScaleY="114478">
        <dgm:presLayoutVars>
          <dgm:bulletEnabled val="1"/>
        </dgm:presLayoutVars>
      </dgm:prSet>
      <dgm:spPr/>
    </dgm:pt>
    <dgm:pt modelId="{F52440E6-68C9-2D4B-A024-689F34A8F0C9}" type="pres">
      <dgm:prSet presAssocID="{654F23DF-ABAE-F54C-80BB-6C94F1D1B019}" presName="node" presStyleLbl="vennNode1" presStyleIdx="2" presStyleCnt="6" custScaleX="114478" custScaleY="114478">
        <dgm:presLayoutVars>
          <dgm:bulletEnabled val="1"/>
        </dgm:presLayoutVars>
      </dgm:prSet>
      <dgm:spPr/>
    </dgm:pt>
    <dgm:pt modelId="{7528B7C9-A11C-6444-8519-56089749F69A}" type="pres">
      <dgm:prSet presAssocID="{41BDC5BF-A02F-2D4E-95CD-A8972FBABBF1}" presName="node" presStyleLbl="vennNode1" presStyleIdx="3" presStyleCnt="6" custScaleX="114478" custScaleY="114478">
        <dgm:presLayoutVars>
          <dgm:bulletEnabled val="1"/>
        </dgm:presLayoutVars>
      </dgm:prSet>
      <dgm:spPr/>
    </dgm:pt>
    <dgm:pt modelId="{B82ED1FD-B93F-8143-842E-D4882BAB2059}" type="pres">
      <dgm:prSet presAssocID="{F384F3B9-DC92-AC42-B175-A48EEDD4295D}" presName="node" presStyleLbl="vennNode1" presStyleIdx="4" presStyleCnt="6" custScaleX="114478" custScaleY="114478">
        <dgm:presLayoutVars>
          <dgm:bulletEnabled val="1"/>
        </dgm:presLayoutVars>
      </dgm:prSet>
      <dgm:spPr/>
    </dgm:pt>
    <dgm:pt modelId="{FFB10EEB-D795-D94C-A966-0D6DBCFCFE48}" type="pres">
      <dgm:prSet presAssocID="{34916BC6-44F8-0B4B-B904-63B1AF640ABC}" presName="node" presStyleLbl="vennNode1" presStyleIdx="5" presStyleCnt="6" custScaleX="114478" custScaleY="114478">
        <dgm:presLayoutVars>
          <dgm:bulletEnabled val="1"/>
        </dgm:presLayoutVars>
      </dgm:prSet>
      <dgm:spPr/>
    </dgm:pt>
  </dgm:ptLst>
  <dgm:cxnLst>
    <dgm:cxn modelId="{32046D08-09C1-C144-9A1E-C8EEAE2C6728}" type="presOf" srcId="{34916BC6-44F8-0B4B-B904-63B1AF640ABC}" destId="{FFB10EEB-D795-D94C-A966-0D6DBCFCFE48}" srcOrd="0" destOrd="0" presId="urn:microsoft.com/office/officeart/2005/8/layout/radial3"/>
    <dgm:cxn modelId="{DD62F415-EBDB-E047-BC5D-732268D1AC11}" type="presOf" srcId="{7DED1B7A-87E7-2A41-9E34-700637910DF8}" destId="{3039EE7E-A953-6945-8B43-73DF4B3D2D51}" srcOrd="0" destOrd="0" presId="urn:microsoft.com/office/officeart/2005/8/layout/radial3"/>
    <dgm:cxn modelId="{B3475B1C-EFD3-E04A-962C-4B2954FDB506}" srcId="{D3ADF2FA-13D2-BF42-A79A-6865AF3EE816}" destId="{7DED1B7A-87E7-2A41-9E34-700637910DF8}" srcOrd="0" destOrd="0" parTransId="{3834D19D-A2B7-674C-A48B-B8AED5CAB777}" sibTransId="{67B673D8-BB0A-DE42-BEAE-3138674CABC6}"/>
    <dgm:cxn modelId="{D371ED1F-BA30-1347-9DB4-CC1C1349D310}" type="presOf" srcId="{D3ADF2FA-13D2-BF42-A79A-6865AF3EE816}" destId="{3AA92BD3-4EC1-1849-A64D-98D6FBFCFF35}" srcOrd="0" destOrd="0" presId="urn:microsoft.com/office/officeart/2005/8/layout/radial3"/>
    <dgm:cxn modelId="{16476D22-1DA5-614B-8FDD-E1774904796F}" srcId="{7DED1B7A-87E7-2A41-9E34-700637910DF8}" destId="{654F23DF-ABAE-F54C-80BB-6C94F1D1B019}" srcOrd="1" destOrd="0" parTransId="{E9B39772-DF47-3442-8B8C-D640042DF866}" sibTransId="{8DC6B76D-9A08-5546-9DEC-15502D77A3E1}"/>
    <dgm:cxn modelId="{CBE5E129-EF95-5C4F-9573-A189245C9E01}" type="presOf" srcId="{41BDC5BF-A02F-2D4E-95CD-A8972FBABBF1}" destId="{7528B7C9-A11C-6444-8519-56089749F69A}" srcOrd="0" destOrd="0" presId="urn:microsoft.com/office/officeart/2005/8/layout/radial3"/>
    <dgm:cxn modelId="{8B28095D-4A6C-B946-8813-FD5F57B464F0}" srcId="{7DED1B7A-87E7-2A41-9E34-700637910DF8}" destId="{34916BC6-44F8-0B4B-B904-63B1AF640ABC}" srcOrd="4" destOrd="0" parTransId="{E38264BB-E5FD-164E-98D1-BF2F8EE6899E}" sibTransId="{B0B3C7D2-E901-8E43-B17D-0F6FE9866C99}"/>
    <dgm:cxn modelId="{5FF50D5F-A23D-524F-BD63-12CE1BFC7BFE}" type="presOf" srcId="{F384F3B9-DC92-AC42-B175-A48EEDD4295D}" destId="{B82ED1FD-B93F-8143-842E-D4882BAB2059}" srcOrd="0" destOrd="0" presId="urn:microsoft.com/office/officeart/2005/8/layout/radial3"/>
    <dgm:cxn modelId="{3ECDD2AF-8A45-E046-8A97-C6959D123AB2}" type="presOf" srcId="{E1127956-1C1A-664F-9324-353A7AA365DC}" destId="{CFF47563-60C4-0D47-906F-DF5A6D0D1EB4}" srcOrd="0" destOrd="0" presId="urn:microsoft.com/office/officeart/2005/8/layout/radial3"/>
    <dgm:cxn modelId="{429366C4-A8E9-A446-8058-405089595536}" srcId="{7DED1B7A-87E7-2A41-9E34-700637910DF8}" destId="{F384F3B9-DC92-AC42-B175-A48EEDD4295D}" srcOrd="3" destOrd="0" parTransId="{33C296B6-3633-AC4D-8CD3-E34388ED1B7C}" sibTransId="{9C8D7D33-E339-FE43-A824-EF2A5AE5069C}"/>
    <dgm:cxn modelId="{07BDA6D6-6677-0341-B48E-A00E41D16018}" type="presOf" srcId="{654F23DF-ABAE-F54C-80BB-6C94F1D1B019}" destId="{F52440E6-68C9-2D4B-A024-689F34A8F0C9}" srcOrd="0" destOrd="0" presId="urn:microsoft.com/office/officeart/2005/8/layout/radial3"/>
    <dgm:cxn modelId="{095B41E1-6E6F-0349-9613-95828D7806A9}" srcId="{7DED1B7A-87E7-2A41-9E34-700637910DF8}" destId="{E1127956-1C1A-664F-9324-353A7AA365DC}" srcOrd="0" destOrd="0" parTransId="{757E736C-D269-6E45-8D11-2AC2E7C8D8D1}" sibTransId="{8F38E645-6C7D-964C-96BF-5B3D18A97EE9}"/>
    <dgm:cxn modelId="{37DBCAED-9C83-A241-9E24-8D3E2940FC84}" srcId="{7DED1B7A-87E7-2A41-9E34-700637910DF8}" destId="{41BDC5BF-A02F-2D4E-95CD-A8972FBABBF1}" srcOrd="2" destOrd="0" parTransId="{54E33EBD-0ACB-1E4D-B393-6F283509B77E}" sibTransId="{3FFD6F2E-B19B-8F48-BB8B-14CF9AAA1220}"/>
    <dgm:cxn modelId="{94A6F71E-0764-6346-B1B2-E2141D1A6E56}" type="presParOf" srcId="{3AA92BD3-4EC1-1849-A64D-98D6FBFCFF35}" destId="{958BEAC0-B1C2-1344-8BC2-BC2E85025C0A}" srcOrd="0" destOrd="0" presId="urn:microsoft.com/office/officeart/2005/8/layout/radial3"/>
    <dgm:cxn modelId="{297D287D-D8C0-A64E-AA38-E1910C348D35}" type="presParOf" srcId="{958BEAC0-B1C2-1344-8BC2-BC2E85025C0A}" destId="{3039EE7E-A953-6945-8B43-73DF4B3D2D51}" srcOrd="0" destOrd="0" presId="urn:microsoft.com/office/officeart/2005/8/layout/radial3"/>
    <dgm:cxn modelId="{BCCD3023-6635-324B-89E3-36B9A72879CD}" type="presParOf" srcId="{958BEAC0-B1C2-1344-8BC2-BC2E85025C0A}" destId="{CFF47563-60C4-0D47-906F-DF5A6D0D1EB4}" srcOrd="1" destOrd="0" presId="urn:microsoft.com/office/officeart/2005/8/layout/radial3"/>
    <dgm:cxn modelId="{B4E1C53E-D7ED-694D-8D6D-F1A6ED1C73C8}" type="presParOf" srcId="{958BEAC0-B1C2-1344-8BC2-BC2E85025C0A}" destId="{F52440E6-68C9-2D4B-A024-689F34A8F0C9}" srcOrd="2" destOrd="0" presId="urn:microsoft.com/office/officeart/2005/8/layout/radial3"/>
    <dgm:cxn modelId="{F1F83D70-F7E5-1B4A-BFE4-8C7F41D8455A}" type="presParOf" srcId="{958BEAC0-B1C2-1344-8BC2-BC2E85025C0A}" destId="{7528B7C9-A11C-6444-8519-56089749F69A}" srcOrd="3" destOrd="0" presId="urn:microsoft.com/office/officeart/2005/8/layout/radial3"/>
    <dgm:cxn modelId="{E9E2EF7A-1DDF-D04D-98F4-81723FB1EE56}" type="presParOf" srcId="{958BEAC0-B1C2-1344-8BC2-BC2E85025C0A}" destId="{B82ED1FD-B93F-8143-842E-D4882BAB2059}" srcOrd="4" destOrd="0" presId="urn:microsoft.com/office/officeart/2005/8/layout/radial3"/>
    <dgm:cxn modelId="{01B1E5DD-00B4-0042-84CE-16CB93F6E17D}" type="presParOf" srcId="{958BEAC0-B1C2-1344-8BC2-BC2E85025C0A}" destId="{FFB10EEB-D795-D94C-A966-0D6DBCFCFE48}" srcOrd="5"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5F374D0-DAAF-6D4D-AA50-67F67CED75E0}" type="doc">
      <dgm:prSet loTypeId="urn:microsoft.com/office/officeart/2005/8/layout/process1" loCatId="" qsTypeId="urn:microsoft.com/office/officeart/2005/8/quickstyle/simple2" qsCatId="simple" csTypeId="urn:microsoft.com/office/officeart/2005/8/colors/accent3_1" csCatId="accent3" phldr="1"/>
      <dgm:spPr/>
    </dgm:pt>
    <dgm:pt modelId="{87250434-067D-6D43-A426-C407064B6D0C}">
      <dgm:prSet phldrT="[Text]" custT="1"/>
      <dgm:spPr/>
      <dgm:t>
        <a:bodyPr/>
        <a:lstStyle/>
        <a:p>
          <a:r>
            <a:rPr lang="en-GB" sz="2000" dirty="0">
              <a:latin typeface="Calibri" panose="020F0502020204030204" pitchFamily="34" charset="0"/>
              <a:cs typeface="Calibri" panose="020F0502020204030204" pitchFamily="34" charset="0"/>
            </a:rPr>
            <a:t>EULAR standard operating procedures consulted</a:t>
          </a:r>
        </a:p>
      </dgm:t>
    </dgm:pt>
    <dgm:pt modelId="{ECB9ECC8-2F71-7849-90FA-E62044D5D7FD}" type="parTrans" cxnId="{4987F88A-8CD9-2642-B6EF-0AD3E17F4A61}">
      <dgm:prSet/>
      <dgm:spPr/>
      <dgm:t>
        <a:bodyPr/>
        <a:lstStyle/>
        <a:p>
          <a:endParaRPr lang="en-GB" sz="2000">
            <a:latin typeface="Calibri" panose="020F0502020204030204" pitchFamily="34" charset="0"/>
            <a:cs typeface="Calibri" panose="020F0502020204030204" pitchFamily="34" charset="0"/>
          </a:endParaRPr>
        </a:p>
      </dgm:t>
    </dgm:pt>
    <dgm:pt modelId="{1E1711AD-CFDA-8440-BFE8-A23F7E801455}" type="sibTrans" cxnId="{4987F88A-8CD9-2642-B6EF-0AD3E17F4A61}">
      <dgm:prSet custT="1"/>
      <dgm:spPr/>
      <dgm:t>
        <a:bodyPr/>
        <a:lstStyle/>
        <a:p>
          <a:endParaRPr lang="en-GB" sz="1600" dirty="0">
            <a:latin typeface="Calibri" panose="020F0502020204030204" pitchFamily="34" charset="0"/>
            <a:cs typeface="Calibri" panose="020F0502020204030204" pitchFamily="34" charset="0"/>
          </a:endParaRPr>
        </a:p>
      </dgm:t>
    </dgm:pt>
    <dgm:pt modelId="{F0B36AE3-F1DF-1546-9771-9256B16A7CBA}">
      <dgm:prSet phldrT="[Text]" custT="1"/>
      <dgm:spPr/>
      <dgm:t>
        <a:bodyPr/>
        <a:lstStyle/>
        <a:p>
          <a:r>
            <a:rPr lang="en-GB" sz="2000" dirty="0">
              <a:latin typeface="Calibri" panose="020F0502020204030204" pitchFamily="34" charset="0"/>
              <a:cs typeface="Calibri" panose="020F0502020204030204" pitchFamily="34" charset="0"/>
            </a:rPr>
            <a:t>Suggestions submitted, collated and grouped</a:t>
          </a:r>
        </a:p>
      </dgm:t>
    </dgm:pt>
    <dgm:pt modelId="{DBDF3558-D226-9E46-B7AE-2278A16CED6C}" type="parTrans" cxnId="{576185F6-247D-2248-A6DF-3B426566F2F6}">
      <dgm:prSet/>
      <dgm:spPr/>
      <dgm:t>
        <a:bodyPr/>
        <a:lstStyle/>
        <a:p>
          <a:endParaRPr lang="en-GB" sz="2000">
            <a:latin typeface="Calibri" panose="020F0502020204030204" pitchFamily="34" charset="0"/>
            <a:cs typeface="Calibri" panose="020F0502020204030204" pitchFamily="34" charset="0"/>
          </a:endParaRPr>
        </a:p>
      </dgm:t>
    </dgm:pt>
    <dgm:pt modelId="{F80CE0A7-307A-1145-ABD9-12DA9C7C8043}" type="sibTrans" cxnId="{576185F6-247D-2248-A6DF-3B426566F2F6}">
      <dgm:prSet custT="1"/>
      <dgm:spPr/>
      <dgm:t>
        <a:bodyPr/>
        <a:lstStyle/>
        <a:p>
          <a:endParaRPr lang="en-GB" sz="1600" dirty="0">
            <a:latin typeface="Calibri" panose="020F0502020204030204" pitchFamily="34" charset="0"/>
            <a:cs typeface="Calibri" panose="020F0502020204030204" pitchFamily="34" charset="0"/>
          </a:endParaRPr>
        </a:p>
      </dgm:t>
    </dgm:pt>
    <dgm:pt modelId="{D2631A72-5F74-FD48-B72B-FC3051D42FBA}">
      <dgm:prSet phldrT="[Text]" custT="1"/>
      <dgm:spPr/>
      <dgm:t>
        <a:bodyPr/>
        <a:lstStyle/>
        <a:p>
          <a:r>
            <a:rPr lang="en-GB" sz="2000" dirty="0">
              <a:latin typeface="Calibri" panose="020F0502020204030204" pitchFamily="34" charset="0"/>
              <a:cs typeface="Calibri" panose="020F0502020204030204" pitchFamily="34" charset="0"/>
            </a:rPr>
            <a:t>Draft principles developed, and literature reviewed </a:t>
          </a:r>
        </a:p>
      </dgm:t>
    </dgm:pt>
    <dgm:pt modelId="{53B1BA0E-3221-684E-BAB7-61169576C02A}" type="parTrans" cxnId="{66DAE65D-040C-FD41-891F-B745E83947E7}">
      <dgm:prSet/>
      <dgm:spPr/>
      <dgm:t>
        <a:bodyPr/>
        <a:lstStyle/>
        <a:p>
          <a:endParaRPr lang="en-GB" sz="2000">
            <a:latin typeface="Calibri" panose="020F0502020204030204" pitchFamily="34" charset="0"/>
            <a:cs typeface="Calibri" panose="020F0502020204030204" pitchFamily="34" charset="0"/>
          </a:endParaRPr>
        </a:p>
      </dgm:t>
    </dgm:pt>
    <dgm:pt modelId="{5D8D9309-2F01-8A49-A423-6CC7076BECE4}" type="sibTrans" cxnId="{66DAE65D-040C-FD41-891F-B745E83947E7}">
      <dgm:prSet custT="1"/>
      <dgm:spPr/>
      <dgm:t>
        <a:bodyPr/>
        <a:lstStyle/>
        <a:p>
          <a:endParaRPr lang="en-GB" sz="1600" dirty="0">
            <a:latin typeface="Calibri" panose="020F0502020204030204" pitchFamily="34" charset="0"/>
            <a:cs typeface="Calibri" panose="020F0502020204030204" pitchFamily="34" charset="0"/>
          </a:endParaRPr>
        </a:p>
      </dgm:t>
    </dgm:pt>
    <dgm:pt modelId="{971B39FE-0579-4B45-9D50-EEB30C2BE058}">
      <dgm:prSet custT="1"/>
      <dgm:spPr/>
      <dgm:t>
        <a:bodyPr/>
        <a:lstStyle/>
        <a:p>
          <a:r>
            <a:rPr lang="en-GB" sz="2000" dirty="0">
              <a:latin typeface="Calibri" panose="020F0502020204030204" pitchFamily="34" charset="0"/>
              <a:cs typeface="Calibri" panose="020F0502020204030204" pitchFamily="34" charset="0"/>
            </a:rPr>
            <a:t>Principles scrutinised in detail</a:t>
          </a:r>
        </a:p>
      </dgm:t>
    </dgm:pt>
    <dgm:pt modelId="{4E1E26BF-2778-EC47-BAC1-498FC3DC8046}" type="parTrans" cxnId="{CAA0262A-FD97-DB40-9DA0-171863D67FC8}">
      <dgm:prSet/>
      <dgm:spPr/>
      <dgm:t>
        <a:bodyPr/>
        <a:lstStyle/>
        <a:p>
          <a:endParaRPr lang="en-GB" sz="2000">
            <a:latin typeface="Calibri" panose="020F0502020204030204" pitchFamily="34" charset="0"/>
            <a:cs typeface="Calibri" panose="020F0502020204030204" pitchFamily="34" charset="0"/>
          </a:endParaRPr>
        </a:p>
      </dgm:t>
    </dgm:pt>
    <dgm:pt modelId="{B6DC74BB-79EE-334E-A091-795F3A50733C}" type="sibTrans" cxnId="{CAA0262A-FD97-DB40-9DA0-171863D67FC8}">
      <dgm:prSet custT="1"/>
      <dgm:spPr/>
      <dgm:t>
        <a:bodyPr/>
        <a:lstStyle/>
        <a:p>
          <a:endParaRPr lang="en-GB" sz="1600" dirty="0">
            <a:latin typeface="Calibri" panose="020F0502020204030204" pitchFamily="34" charset="0"/>
            <a:cs typeface="Calibri" panose="020F0502020204030204" pitchFamily="34" charset="0"/>
          </a:endParaRPr>
        </a:p>
      </dgm:t>
    </dgm:pt>
    <dgm:pt modelId="{D54B7B63-FD36-7244-ABDD-D4058A9C1083}">
      <dgm:prSet custT="1"/>
      <dgm:spPr/>
      <dgm:t>
        <a:bodyPr/>
        <a:lstStyle/>
        <a:p>
          <a:r>
            <a:rPr lang="en-GB" sz="2000" dirty="0">
              <a:latin typeface="Calibri" panose="020F0502020204030204" pitchFamily="34" charset="0"/>
              <a:cs typeface="Calibri" panose="020F0502020204030204" pitchFamily="34" charset="0"/>
            </a:rPr>
            <a:t>Anonymous live voting </a:t>
          </a:r>
        </a:p>
      </dgm:t>
    </dgm:pt>
    <dgm:pt modelId="{A129FF39-CFD0-5542-A31C-F92D0416A1A9}" type="parTrans" cxnId="{89E7E95B-971C-7F46-BBF2-D8D454CC8005}">
      <dgm:prSet/>
      <dgm:spPr/>
      <dgm:t>
        <a:bodyPr/>
        <a:lstStyle/>
        <a:p>
          <a:endParaRPr lang="en-GB" sz="2000">
            <a:latin typeface="Calibri" panose="020F0502020204030204" pitchFamily="34" charset="0"/>
            <a:cs typeface="Calibri" panose="020F0502020204030204" pitchFamily="34" charset="0"/>
          </a:endParaRPr>
        </a:p>
      </dgm:t>
    </dgm:pt>
    <dgm:pt modelId="{BAB72E31-1638-1445-B0A2-FC3F50C3C5F9}" type="sibTrans" cxnId="{89E7E95B-971C-7F46-BBF2-D8D454CC8005}">
      <dgm:prSet/>
      <dgm:spPr/>
      <dgm:t>
        <a:bodyPr/>
        <a:lstStyle/>
        <a:p>
          <a:endParaRPr lang="en-GB" sz="2000">
            <a:latin typeface="Calibri" panose="020F0502020204030204" pitchFamily="34" charset="0"/>
            <a:cs typeface="Calibri" panose="020F0502020204030204" pitchFamily="34" charset="0"/>
          </a:endParaRPr>
        </a:p>
      </dgm:t>
    </dgm:pt>
    <dgm:pt modelId="{1F3C2F38-4F51-354D-8D1F-D9801EF68ED2}" type="pres">
      <dgm:prSet presAssocID="{55F374D0-DAAF-6D4D-AA50-67F67CED75E0}" presName="Name0" presStyleCnt="0">
        <dgm:presLayoutVars>
          <dgm:dir/>
          <dgm:resizeHandles val="exact"/>
        </dgm:presLayoutVars>
      </dgm:prSet>
      <dgm:spPr/>
    </dgm:pt>
    <dgm:pt modelId="{38ACBD89-7902-604E-B4C5-EE1A72525A2F}" type="pres">
      <dgm:prSet presAssocID="{87250434-067D-6D43-A426-C407064B6D0C}" presName="node" presStyleLbl="node1" presStyleIdx="0" presStyleCnt="5">
        <dgm:presLayoutVars>
          <dgm:bulletEnabled val="1"/>
        </dgm:presLayoutVars>
      </dgm:prSet>
      <dgm:spPr/>
    </dgm:pt>
    <dgm:pt modelId="{7A3D1B2D-ED07-9344-91BC-2179A3505B3F}" type="pres">
      <dgm:prSet presAssocID="{1E1711AD-CFDA-8440-BFE8-A23F7E801455}" presName="sibTrans" presStyleLbl="sibTrans2D1" presStyleIdx="0" presStyleCnt="4"/>
      <dgm:spPr/>
    </dgm:pt>
    <dgm:pt modelId="{F3644301-970B-8941-9234-C34C4DBAF46D}" type="pres">
      <dgm:prSet presAssocID="{1E1711AD-CFDA-8440-BFE8-A23F7E801455}" presName="connectorText" presStyleLbl="sibTrans2D1" presStyleIdx="0" presStyleCnt="4"/>
      <dgm:spPr/>
    </dgm:pt>
    <dgm:pt modelId="{A2E829E3-00AF-0347-B158-47798D9F8548}" type="pres">
      <dgm:prSet presAssocID="{F0B36AE3-F1DF-1546-9771-9256B16A7CBA}" presName="node" presStyleLbl="node1" presStyleIdx="1" presStyleCnt="5">
        <dgm:presLayoutVars>
          <dgm:bulletEnabled val="1"/>
        </dgm:presLayoutVars>
      </dgm:prSet>
      <dgm:spPr/>
    </dgm:pt>
    <dgm:pt modelId="{2F0B9E5E-62C2-9548-853B-778A6429AA38}" type="pres">
      <dgm:prSet presAssocID="{F80CE0A7-307A-1145-ABD9-12DA9C7C8043}" presName="sibTrans" presStyleLbl="sibTrans2D1" presStyleIdx="1" presStyleCnt="4"/>
      <dgm:spPr/>
    </dgm:pt>
    <dgm:pt modelId="{211B9A2E-49E2-0C4C-B0B8-F05A2985C8AE}" type="pres">
      <dgm:prSet presAssocID="{F80CE0A7-307A-1145-ABD9-12DA9C7C8043}" presName="connectorText" presStyleLbl="sibTrans2D1" presStyleIdx="1" presStyleCnt="4"/>
      <dgm:spPr/>
    </dgm:pt>
    <dgm:pt modelId="{E798E6CB-B028-984C-A9FB-6EEA37936429}" type="pres">
      <dgm:prSet presAssocID="{D2631A72-5F74-FD48-B72B-FC3051D42FBA}" presName="node" presStyleLbl="node1" presStyleIdx="2" presStyleCnt="5">
        <dgm:presLayoutVars>
          <dgm:bulletEnabled val="1"/>
        </dgm:presLayoutVars>
      </dgm:prSet>
      <dgm:spPr/>
    </dgm:pt>
    <dgm:pt modelId="{60656EE9-378E-4840-A74A-6999994A96CA}" type="pres">
      <dgm:prSet presAssocID="{5D8D9309-2F01-8A49-A423-6CC7076BECE4}" presName="sibTrans" presStyleLbl="sibTrans2D1" presStyleIdx="2" presStyleCnt="4"/>
      <dgm:spPr/>
    </dgm:pt>
    <dgm:pt modelId="{6D3BAA64-30A5-4249-B206-B443954A7266}" type="pres">
      <dgm:prSet presAssocID="{5D8D9309-2F01-8A49-A423-6CC7076BECE4}" presName="connectorText" presStyleLbl="sibTrans2D1" presStyleIdx="2" presStyleCnt="4"/>
      <dgm:spPr/>
    </dgm:pt>
    <dgm:pt modelId="{BE029338-F135-824C-86FF-69322AF807A6}" type="pres">
      <dgm:prSet presAssocID="{971B39FE-0579-4B45-9D50-EEB30C2BE058}" presName="node" presStyleLbl="node1" presStyleIdx="3" presStyleCnt="5">
        <dgm:presLayoutVars>
          <dgm:bulletEnabled val="1"/>
        </dgm:presLayoutVars>
      </dgm:prSet>
      <dgm:spPr/>
    </dgm:pt>
    <dgm:pt modelId="{54C3C698-BCFC-BA4A-9040-EAB2BB8C3DF5}" type="pres">
      <dgm:prSet presAssocID="{B6DC74BB-79EE-334E-A091-795F3A50733C}" presName="sibTrans" presStyleLbl="sibTrans2D1" presStyleIdx="3" presStyleCnt="4"/>
      <dgm:spPr/>
    </dgm:pt>
    <dgm:pt modelId="{CD637D97-0A5D-394B-BF97-5336BCAAD842}" type="pres">
      <dgm:prSet presAssocID="{B6DC74BB-79EE-334E-A091-795F3A50733C}" presName="connectorText" presStyleLbl="sibTrans2D1" presStyleIdx="3" presStyleCnt="4"/>
      <dgm:spPr/>
    </dgm:pt>
    <dgm:pt modelId="{05AF2B63-E6E9-B84B-9B68-AB99B08252C8}" type="pres">
      <dgm:prSet presAssocID="{D54B7B63-FD36-7244-ABDD-D4058A9C1083}" presName="node" presStyleLbl="node1" presStyleIdx="4" presStyleCnt="5">
        <dgm:presLayoutVars>
          <dgm:bulletEnabled val="1"/>
        </dgm:presLayoutVars>
      </dgm:prSet>
      <dgm:spPr/>
    </dgm:pt>
  </dgm:ptLst>
  <dgm:cxnLst>
    <dgm:cxn modelId="{4278EC02-2880-6342-A64F-AD8E87C256BE}" type="presOf" srcId="{D54B7B63-FD36-7244-ABDD-D4058A9C1083}" destId="{05AF2B63-E6E9-B84B-9B68-AB99B08252C8}" srcOrd="0" destOrd="0" presId="urn:microsoft.com/office/officeart/2005/8/layout/process1"/>
    <dgm:cxn modelId="{E31AC20A-07D6-F142-A8A6-A97A431C263B}" type="presOf" srcId="{F0B36AE3-F1DF-1546-9771-9256B16A7CBA}" destId="{A2E829E3-00AF-0347-B158-47798D9F8548}" srcOrd="0" destOrd="0" presId="urn:microsoft.com/office/officeart/2005/8/layout/process1"/>
    <dgm:cxn modelId="{CAA0262A-FD97-DB40-9DA0-171863D67FC8}" srcId="{55F374D0-DAAF-6D4D-AA50-67F67CED75E0}" destId="{971B39FE-0579-4B45-9D50-EEB30C2BE058}" srcOrd="3" destOrd="0" parTransId="{4E1E26BF-2778-EC47-BAC1-498FC3DC8046}" sibTransId="{B6DC74BB-79EE-334E-A091-795F3A50733C}"/>
    <dgm:cxn modelId="{563AC540-6E45-EC48-8B19-5F9FAE907ABF}" type="presOf" srcId="{1E1711AD-CFDA-8440-BFE8-A23F7E801455}" destId="{7A3D1B2D-ED07-9344-91BC-2179A3505B3F}" srcOrd="0" destOrd="0" presId="urn:microsoft.com/office/officeart/2005/8/layout/process1"/>
    <dgm:cxn modelId="{89E7E95B-971C-7F46-BBF2-D8D454CC8005}" srcId="{55F374D0-DAAF-6D4D-AA50-67F67CED75E0}" destId="{D54B7B63-FD36-7244-ABDD-D4058A9C1083}" srcOrd="4" destOrd="0" parTransId="{A129FF39-CFD0-5542-A31C-F92D0416A1A9}" sibTransId="{BAB72E31-1638-1445-B0A2-FC3F50C3C5F9}"/>
    <dgm:cxn modelId="{66DAE65D-040C-FD41-891F-B745E83947E7}" srcId="{55F374D0-DAAF-6D4D-AA50-67F67CED75E0}" destId="{D2631A72-5F74-FD48-B72B-FC3051D42FBA}" srcOrd="2" destOrd="0" parTransId="{53B1BA0E-3221-684E-BAB7-61169576C02A}" sibTransId="{5D8D9309-2F01-8A49-A423-6CC7076BECE4}"/>
    <dgm:cxn modelId="{A909EE63-0086-B540-88D4-1C34B006BDB4}" type="presOf" srcId="{5D8D9309-2F01-8A49-A423-6CC7076BECE4}" destId="{6D3BAA64-30A5-4249-B206-B443954A7266}" srcOrd="1" destOrd="0" presId="urn:microsoft.com/office/officeart/2005/8/layout/process1"/>
    <dgm:cxn modelId="{3F47CB7A-9593-5540-A185-0A47AB635DDC}" type="presOf" srcId="{87250434-067D-6D43-A426-C407064B6D0C}" destId="{38ACBD89-7902-604E-B4C5-EE1A72525A2F}" srcOrd="0" destOrd="0" presId="urn:microsoft.com/office/officeart/2005/8/layout/process1"/>
    <dgm:cxn modelId="{007D777F-50CB-9043-A81B-FA328EE42300}" type="presOf" srcId="{D2631A72-5F74-FD48-B72B-FC3051D42FBA}" destId="{E798E6CB-B028-984C-A9FB-6EEA37936429}" srcOrd="0" destOrd="0" presId="urn:microsoft.com/office/officeart/2005/8/layout/process1"/>
    <dgm:cxn modelId="{4987F88A-8CD9-2642-B6EF-0AD3E17F4A61}" srcId="{55F374D0-DAAF-6D4D-AA50-67F67CED75E0}" destId="{87250434-067D-6D43-A426-C407064B6D0C}" srcOrd="0" destOrd="0" parTransId="{ECB9ECC8-2F71-7849-90FA-E62044D5D7FD}" sibTransId="{1E1711AD-CFDA-8440-BFE8-A23F7E801455}"/>
    <dgm:cxn modelId="{4E270D8D-9D90-4447-B8A6-1D38B8F32B4C}" type="presOf" srcId="{B6DC74BB-79EE-334E-A091-795F3A50733C}" destId="{54C3C698-BCFC-BA4A-9040-EAB2BB8C3DF5}" srcOrd="0" destOrd="0" presId="urn:microsoft.com/office/officeart/2005/8/layout/process1"/>
    <dgm:cxn modelId="{6B87DB9A-3831-4745-8F8D-E156ED7DCF60}" type="presOf" srcId="{F80CE0A7-307A-1145-ABD9-12DA9C7C8043}" destId="{2F0B9E5E-62C2-9548-853B-778A6429AA38}" srcOrd="0" destOrd="0" presId="urn:microsoft.com/office/officeart/2005/8/layout/process1"/>
    <dgm:cxn modelId="{89EA34A4-8193-C84E-8EC2-F62E91A6159B}" type="presOf" srcId="{F80CE0A7-307A-1145-ABD9-12DA9C7C8043}" destId="{211B9A2E-49E2-0C4C-B0B8-F05A2985C8AE}" srcOrd="1" destOrd="0" presId="urn:microsoft.com/office/officeart/2005/8/layout/process1"/>
    <dgm:cxn modelId="{1B7E5AA4-49A9-CA43-A2DF-938CF030FFBE}" type="presOf" srcId="{971B39FE-0579-4B45-9D50-EEB30C2BE058}" destId="{BE029338-F135-824C-86FF-69322AF807A6}" srcOrd="0" destOrd="0" presId="urn:microsoft.com/office/officeart/2005/8/layout/process1"/>
    <dgm:cxn modelId="{E676A4B0-C5C8-024A-B2BA-93844231168E}" type="presOf" srcId="{55F374D0-DAAF-6D4D-AA50-67F67CED75E0}" destId="{1F3C2F38-4F51-354D-8D1F-D9801EF68ED2}" srcOrd="0" destOrd="0" presId="urn:microsoft.com/office/officeart/2005/8/layout/process1"/>
    <dgm:cxn modelId="{4CB184DD-CBE0-D04F-BC55-BE38CFAD834D}" type="presOf" srcId="{1E1711AD-CFDA-8440-BFE8-A23F7E801455}" destId="{F3644301-970B-8941-9234-C34C4DBAF46D}" srcOrd="1" destOrd="0" presId="urn:microsoft.com/office/officeart/2005/8/layout/process1"/>
    <dgm:cxn modelId="{0A96B9E1-CD8F-B640-97D0-6A92E2F63CEF}" type="presOf" srcId="{B6DC74BB-79EE-334E-A091-795F3A50733C}" destId="{CD637D97-0A5D-394B-BF97-5336BCAAD842}" srcOrd="1" destOrd="0" presId="urn:microsoft.com/office/officeart/2005/8/layout/process1"/>
    <dgm:cxn modelId="{576185F6-247D-2248-A6DF-3B426566F2F6}" srcId="{55F374D0-DAAF-6D4D-AA50-67F67CED75E0}" destId="{F0B36AE3-F1DF-1546-9771-9256B16A7CBA}" srcOrd="1" destOrd="0" parTransId="{DBDF3558-D226-9E46-B7AE-2278A16CED6C}" sibTransId="{F80CE0A7-307A-1145-ABD9-12DA9C7C8043}"/>
    <dgm:cxn modelId="{6BFADAF7-E443-6F42-B142-C512BBCB75CF}" type="presOf" srcId="{5D8D9309-2F01-8A49-A423-6CC7076BECE4}" destId="{60656EE9-378E-4840-A74A-6999994A96CA}" srcOrd="0" destOrd="0" presId="urn:microsoft.com/office/officeart/2005/8/layout/process1"/>
    <dgm:cxn modelId="{84DC3B9D-89B9-D248-B137-188F3C28AFA5}" type="presParOf" srcId="{1F3C2F38-4F51-354D-8D1F-D9801EF68ED2}" destId="{38ACBD89-7902-604E-B4C5-EE1A72525A2F}" srcOrd="0" destOrd="0" presId="urn:microsoft.com/office/officeart/2005/8/layout/process1"/>
    <dgm:cxn modelId="{31F8DDA5-D631-EA49-9DDE-D3B74CDA0106}" type="presParOf" srcId="{1F3C2F38-4F51-354D-8D1F-D9801EF68ED2}" destId="{7A3D1B2D-ED07-9344-91BC-2179A3505B3F}" srcOrd="1" destOrd="0" presId="urn:microsoft.com/office/officeart/2005/8/layout/process1"/>
    <dgm:cxn modelId="{917609D7-FF6A-FB41-9350-3365C14CF8C9}" type="presParOf" srcId="{7A3D1B2D-ED07-9344-91BC-2179A3505B3F}" destId="{F3644301-970B-8941-9234-C34C4DBAF46D}" srcOrd="0" destOrd="0" presId="urn:microsoft.com/office/officeart/2005/8/layout/process1"/>
    <dgm:cxn modelId="{3BF9ACD2-D53D-E743-B46E-06010A67BBCD}" type="presParOf" srcId="{1F3C2F38-4F51-354D-8D1F-D9801EF68ED2}" destId="{A2E829E3-00AF-0347-B158-47798D9F8548}" srcOrd="2" destOrd="0" presId="urn:microsoft.com/office/officeart/2005/8/layout/process1"/>
    <dgm:cxn modelId="{839C688E-DFEC-444B-A719-DD4229E3AEA1}" type="presParOf" srcId="{1F3C2F38-4F51-354D-8D1F-D9801EF68ED2}" destId="{2F0B9E5E-62C2-9548-853B-778A6429AA38}" srcOrd="3" destOrd="0" presId="urn:microsoft.com/office/officeart/2005/8/layout/process1"/>
    <dgm:cxn modelId="{FA88D5F1-D8C0-6744-8C52-ADCC6FA310D4}" type="presParOf" srcId="{2F0B9E5E-62C2-9548-853B-778A6429AA38}" destId="{211B9A2E-49E2-0C4C-B0B8-F05A2985C8AE}" srcOrd="0" destOrd="0" presId="urn:microsoft.com/office/officeart/2005/8/layout/process1"/>
    <dgm:cxn modelId="{D9DB3EEE-5045-EC49-968A-45A0F2F1FB8F}" type="presParOf" srcId="{1F3C2F38-4F51-354D-8D1F-D9801EF68ED2}" destId="{E798E6CB-B028-984C-A9FB-6EEA37936429}" srcOrd="4" destOrd="0" presId="urn:microsoft.com/office/officeart/2005/8/layout/process1"/>
    <dgm:cxn modelId="{EF7127C6-94AD-0747-88CC-8377829C6F61}" type="presParOf" srcId="{1F3C2F38-4F51-354D-8D1F-D9801EF68ED2}" destId="{60656EE9-378E-4840-A74A-6999994A96CA}" srcOrd="5" destOrd="0" presId="urn:microsoft.com/office/officeart/2005/8/layout/process1"/>
    <dgm:cxn modelId="{FE6965FE-4AC7-DC4F-B2F1-04F676A8DE78}" type="presParOf" srcId="{60656EE9-378E-4840-A74A-6999994A96CA}" destId="{6D3BAA64-30A5-4249-B206-B443954A7266}" srcOrd="0" destOrd="0" presId="urn:microsoft.com/office/officeart/2005/8/layout/process1"/>
    <dgm:cxn modelId="{0CBE42EF-A81B-984F-A310-CAE8D3EF3A57}" type="presParOf" srcId="{1F3C2F38-4F51-354D-8D1F-D9801EF68ED2}" destId="{BE029338-F135-824C-86FF-69322AF807A6}" srcOrd="6" destOrd="0" presId="urn:microsoft.com/office/officeart/2005/8/layout/process1"/>
    <dgm:cxn modelId="{5286CA44-D6BD-B44B-8F35-0B196A4CD59A}" type="presParOf" srcId="{1F3C2F38-4F51-354D-8D1F-D9801EF68ED2}" destId="{54C3C698-BCFC-BA4A-9040-EAB2BB8C3DF5}" srcOrd="7" destOrd="0" presId="urn:microsoft.com/office/officeart/2005/8/layout/process1"/>
    <dgm:cxn modelId="{F784199F-3976-714C-8EAD-EF8FDABE1D0C}" type="presParOf" srcId="{54C3C698-BCFC-BA4A-9040-EAB2BB8C3DF5}" destId="{CD637D97-0A5D-394B-BF97-5336BCAAD842}" srcOrd="0" destOrd="0" presId="urn:microsoft.com/office/officeart/2005/8/layout/process1"/>
    <dgm:cxn modelId="{37BDAC1F-4935-B349-9221-2A021F9A4066}" type="presParOf" srcId="{1F3C2F38-4F51-354D-8D1F-D9801EF68ED2}" destId="{05AF2B63-E6E9-B84B-9B68-AB99B08252C8}" srcOrd="8"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39EE7E-A953-6945-8B43-73DF4B3D2D51}">
      <dsp:nvSpPr>
        <dsp:cNvPr id="0" name=""/>
        <dsp:cNvSpPr/>
      </dsp:nvSpPr>
      <dsp:spPr>
        <a:xfrm>
          <a:off x="1353079" y="1125408"/>
          <a:ext cx="2608790" cy="2608790"/>
        </a:xfrm>
        <a:prstGeom prst="ellipse">
          <a:avLst/>
        </a:prstGeom>
        <a:solidFill>
          <a:schemeClr val="accent3">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68580" tIns="68580" rIns="68580" bIns="68580" numCol="1" spcCol="1270" anchor="ctr" anchorCtr="0">
          <a:noAutofit/>
        </a:bodyPr>
        <a:lstStyle/>
        <a:p>
          <a:pPr marL="0" lvl="0" indent="0" algn="ctr" defTabSz="2400300">
            <a:lnSpc>
              <a:spcPct val="90000"/>
            </a:lnSpc>
            <a:spcBef>
              <a:spcPct val="0"/>
            </a:spcBef>
            <a:spcAft>
              <a:spcPct val="35000"/>
            </a:spcAft>
            <a:buNone/>
          </a:pPr>
          <a:r>
            <a:rPr lang="en-GB" sz="5400" kern="1200" dirty="0"/>
            <a:t>EAF</a:t>
          </a:r>
        </a:p>
      </dsp:txBody>
      <dsp:txXfrm>
        <a:off x="1735127" y="1507456"/>
        <a:ext cx="1844694" cy="1844694"/>
      </dsp:txXfrm>
    </dsp:sp>
    <dsp:sp modelId="{CFF47563-60C4-0D47-906F-DF5A6D0D1EB4}">
      <dsp:nvSpPr>
        <dsp:cNvPr id="0" name=""/>
        <dsp:cNvSpPr/>
      </dsp:nvSpPr>
      <dsp:spPr>
        <a:xfrm>
          <a:off x="1910852" y="-13937"/>
          <a:ext cx="1493245" cy="1493245"/>
        </a:xfrm>
        <a:prstGeom prst="ellipse">
          <a:avLst/>
        </a:prstGeom>
        <a:solidFill>
          <a:schemeClr val="accent3">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dirty="0"/>
            <a:t>Paediatric endocrinologists</a:t>
          </a:r>
        </a:p>
      </dsp:txBody>
      <dsp:txXfrm>
        <a:off x="2129533" y="204744"/>
        <a:ext cx="1055883" cy="1055883"/>
      </dsp:txXfrm>
    </dsp:sp>
    <dsp:sp modelId="{F52440E6-68C9-2D4B-A024-689F34A8F0C9}">
      <dsp:nvSpPr>
        <dsp:cNvPr id="0" name=""/>
        <dsp:cNvSpPr/>
      </dsp:nvSpPr>
      <dsp:spPr>
        <a:xfrm>
          <a:off x="3524908" y="1158742"/>
          <a:ext cx="1493245" cy="1493245"/>
        </a:xfrm>
        <a:prstGeom prst="ellipse">
          <a:avLst/>
        </a:prstGeom>
        <a:solidFill>
          <a:schemeClr val="accent3">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dirty="0"/>
            <a:t>Clinical geneticists</a:t>
          </a:r>
        </a:p>
      </dsp:txBody>
      <dsp:txXfrm>
        <a:off x="3743589" y="1377423"/>
        <a:ext cx="1055883" cy="1055883"/>
      </dsp:txXfrm>
    </dsp:sp>
    <dsp:sp modelId="{7528B7C9-A11C-6444-8519-56089749F69A}">
      <dsp:nvSpPr>
        <dsp:cNvPr id="0" name=""/>
        <dsp:cNvSpPr/>
      </dsp:nvSpPr>
      <dsp:spPr>
        <a:xfrm>
          <a:off x="2908393" y="3056178"/>
          <a:ext cx="1493245" cy="1493245"/>
        </a:xfrm>
        <a:prstGeom prst="ellipse">
          <a:avLst/>
        </a:prstGeom>
        <a:solidFill>
          <a:schemeClr val="accent3">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dirty="0"/>
            <a:t>GP specialised in achondroplasia</a:t>
          </a:r>
        </a:p>
      </dsp:txBody>
      <dsp:txXfrm>
        <a:off x="3127074" y="3274859"/>
        <a:ext cx="1055883" cy="1055883"/>
      </dsp:txXfrm>
    </dsp:sp>
    <dsp:sp modelId="{B82ED1FD-B93F-8143-842E-D4882BAB2059}">
      <dsp:nvSpPr>
        <dsp:cNvPr id="0" name=""/>
        <dsp:cNvSpPr/>
      </dsp:nvSpPr>
      <dsp:spPr>
        <a:xfrm>
          <a:off x="913310" y="3056178"/>
          <a:ext cx="1493245" cy="1493245"/>
        </a:xfrm>
        <a:prstGeom prst="ellipse">
          <a:avLst/>
        </a:prstGeom>
        <a:solidFill>
          <a:schemeClr val="accent3">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dirty="0"/>
            <a:t>Neuro-paediatrician</a:t>
          </a:r>
        </a:p>
      </dsp:txBody>
      <dsp:txXfrm>
        <a:off x="1131991" y="3274859"/>
        <a:ext cx="1055883" cy="1055883"/>
      </dsp:txXfrm>
    </dsp:sp>
    <dsp:sp modelId="{FFB10EEB-D795-D94C-A966-0D6DBCFCFE48}">
      <dsp:nvSpPr>
        <dsp:cNvPr id="0" name=""/>
        <dsp:cNvSpPr/>
      </dsp:nvSpPr>
      <dsp:spPr>
        <a:xfrm>
          <a:off x="296796" y="1158742"/>
          <a:ext cx="1493245" cy="1493245"/>
        </a:xfrm>
        <a:prstGeom prst="ellipse">
          <a:avLst/>
        </a:prstGeom>
        <a:solidFill>
          <a:schemeClr val="accent3">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dirty="0"/>
            <a:t>Orthopaedic surgeons</a:t>
          </a:r>
        </a:p>
      </dsp:txBody>
      <dsp:txXfrm>
        <a:off x="515477" y="1377423"/>
        <a:ext cx="1055883" cy="105588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ACBD89-7902-604E-B4C5-EE1A72525A2F}">
      <dsp:nvSpPr>
        <dsp:cNvPr id="0" name=""/>
        <dsp:cNvSpPr/>
      </dsp:nvSpPr>
      <dsp:spPr>
        <a:xfrm>
          <a:off x="5274" y="1298017"/>
          <a:ext cx="1634969" cy="1939451"/>
        </a:xfrm>
        <a:prstGeom prst="roundRect">
          <a:avLst>
            <a:gd name="adj" fmla="val 10000"/>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Calibri" panose="020F0502020204030204" pitchFamily="34" charset="0"/>
              <a:cs typeface="Calibri" panose="020F0502020204030204" pitchFamily="34" charset="0"/>
            </a:rPr>
            <a:t>EULAR standard operating procedures consulted</a:t>
          </a:r>
        </a:p>
      </dsp:txBody>
      <dsp:txXfrm>
        <a:off x="53161" y="1345904"/>
        <a:ext cx="1539195" cy="1843677"/>
      </dsp:txXfrm>
    </dsp:sp>
    <dsp:sp modelId="{7A3D1B2D-ED07-9344-91BC-2179A3505B3F}">
      <dsp:nvSpPr>
        <dsp:cNvPr id="0" name=""/>
        <dsp:cNvSpPr/>
      </dsp:nvSpPr>
      <dsp:spPr>
        <a:xfrm>
          <a:off x="1803741" y="2065007"/>
          <a:ext cx="346613" cy="405472"/>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GB" sz="1600" kern="1200" dirty="0">
            <a:latin typeface="Calibri" panose="020F0502020204030204" pitchFamily="34" charset="0"/>
            <a:cs typeface="Calibri" panose="020F0502020204030204" pitchFamily="34" charset="0"/>
          </a:endParaRPr>
        </a:p>
      </dsp:txBody>
      <dsp:txXfrm>
        <a:off x="1803741" y="2146101"/>
        <a:ext cx="242629" cy="243284"/>
      </dsp:txXfrm>
    </dsp:sp>
    <dsp:sp modelId="{A2E829E3-00AF-0347-B158-47798D9F8548}">
      <dsp:nvSpPr>
        <dsp:cNvPr id="0" name=""/>
        <dsp:cNvSpPr/>
      </dsp:nvSpPr>
      <dsp:spPr>
        <a:xfrm>
          <a:off x="2294232" y="1298017"/>
          <a:ext cx="1634969" cy="1939451"/>
        </a:xfrm>
        <a:prstGeom prst="roundRect">
          <a:avLst>
            <a:gd name="adj" fmla="val 10000"/>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Calibri" panose="020F0502020204030204" pitchFamily="34" charset="0"/>
              <a:cs typeface="Calibri" panose="020F0502020204030204" pitchFamily="34" charset="0"/>
            </a:rPr>
            <a:t>Suggestions submitted, collated and grouped</a:t>
          </a:r>
        </a:p>
      </dsp:txBody>
      <dsp:txXfrm>
        <a:off x="2342119" y="1345904"/>
        <a:ext cx="1539195" cy="1843677"/>
      </dsp:txXfrm>
    </dsp:sp>
    <dsp:sp modelId="{2F0B9E5E-62C2-9548-853B-778A6429AA38}">
      <dsp:nvSpPr>
        <dsp:cNvPr id="0" name=""/>
        <dsp:cNvSpPr/>
      </dsp:nvSpPr>
      <dsp:spPr>
        <a:xfrm>
          <a:off x="4092699" y="2065007"/>
          <a:ext cx="346613" cy="405472"/>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GB" sz="1600" kern="1200" dirty="0">
            <a:latin typeface="Calibri" panose="020F0502020204030204" pitchFamily="34" charset="0"/>
            <a:cs typeface="Calibri" panose="020F0502020204030204" pitchFamily="34" charset="0"/>
          </a:endParaRPr>
        </a:p>
      </dsp:txBody>
      <dsp:txXfrm>
        <a:off x="4092699" y="2146101"/>
        <a:ext cx="242629" cy="243284"/>
      </dsp:txXfrm>
    </dsp:sp>
    <dsp:sp modelId="{E798E6CB-B028-984C-A9FB-6EEA37936429}">
      <dsp:nvSpPr>
        <dsp:cNvPr id="0" name=""/>
        <dsp:cNvSpPr/>
      </dsp:nvSpPr>
      <dsp:spPr>
        <a:xfrm>
          <a:off x="4583190" y="1298017"/>
          <a:ext cx="1634969" cy="1939451"/>
        </a:xfrm>
        <a:prstGeom prst="roundRect">
          <a:avLst>
            <a:gd name="adj" fmla="val 10000"/>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Calibri" panose="020F0502020204030204" pitchFamily="34" charset="0"/>
              <a:cs typeface="Calibri" panose="020F0502020204030204" pitchFamily="34" charset="0"/>
            </a:rPr>
            <a:t>Draft principles developed, and literature reviewed </a:t>
          </a:r>
        </a:p>
      </dsp:txBody>
      <dsp:txXfrm>
        <a:off x="4631077" y="1345904"/>
        <a:ext cx="1539195" cy="1843677"/>
      </dsp:txXfrm>
    </dsp:sp>
    <dsp:sp modelId="{60656EE9-378E-4840-A74A-6999994A96CA}">
      <dsp:nvSpPr>
        <dsp:cNvPr id="0" name=""/>
        <dsp:cNvSpPr/>
      </dsp:nvSpPr>
      <dsp:spPr>
        <a:xfrm>
          <a:off x="6381656" y="2065007"/>
          <a:ext cx="346613" cy="405472"/>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GB" sz="1600" kern="1200" dirty="0">
            <a:latin typeface="Calibri" panose="020F0502020204030204" pitchFamily="34" charset="0"/>
            <a:cs typeface="Calibri" panose="020F0502020204030204" pitchFamily="34" charset="0"/>
          </a:endParaRPr>
        </a:p>
      </dsp:txBody>
      <dsp:txXfrm>
        <a:off x="6381656" y="2146101"/>
        <a:ext cx="242629" cy="243284"/>
      </dsp:txXfrm>
    </dsp:sp>
    <dsp:sp modelId="{BE029338-F135-824C-86FF-69322AF807A6}">
      <dsp:nvSpPr>
        <dsp:cNvPr id="0" name=""/>
        <dsp:cNvSpPr/>
      </dsp:nvSpPr>
      <dsp:spPr>
        <a:xfrm>
          <a:off x="6872147" y="1298017"/>
          <a:ext cx="1634969" cy="1939451"/>
        </a:xfrm>
        <a:prstGeom prst="roundRect">
          <a:avLst>
            <a:gd name="adj" fmla="val 10000"/>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Calibri" panose="020F0502020204030204" pitchFamily="34" charset="0"/>
              <a:cs typeface="Calibri" panose="020F0502020204030204" pitchFamily="34" charset="0"/>
            </a:rPr>
            <a:t>Principles scrutinised in detail</a:t>
          </a:r>
        </a:p>
      </dsp:txBody>
      <dsp:txXfrm>
        <a:off x="6920034" y="1345904"/>
        <a:ext cx="1539195" cy="1843677"/>
      </dsp:txXfrm>
    </dsp:sp>
    <dsp:sp modelId="{54C3C698-BCFC-BA4A-9040-EAB2BB8C3DF5}">
      <dsp:nvSpPr>
        <dsp:cNvPr id="0" name=""/>
        <dsp:cNvSpPr/>
      </dsp:nvSpPr>
      <dsp:spPr>
        <a:xfrm>
          <a:off x="8670614" y="2065007"/>
          <a:ext cx="346613" cy="405472"/>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GB" sz="1600" kern="1200" dirty="0">
            <a:latin typeface="Calibri" panose="020F0502020204030204" pitchFamily="34" charset="0"/>
            <a:cs typeface="Calibri" panose="020F0502020204030204" pitchFamily="34" charset="0"/>
          </a:endParaRPr>
        </a:p>
      </dsp:txBody>
      <dsp:txXfrm>
        <a:off x="8670614" y="2146101"/>
        <a:ext cx="242629" cy="243284"/>
      </dsp:txXfrm>
    </dsp:sp>
    <dsp:sp modelId="{05AF2B63-E6E9-B84B-9B68-AB99B08252C8}">
      <dsp:nvSpPr>
        <dsp:cNvPr id="0" name=""/>
        <dsp:cNvSpPr/>
      </dsp:nvSpPr>
      <dsp:spPr>
        <a:xfrm>
          <a:off x="9161105" y="1298017"/>
          <a:ext cx="1634969" cy="1939451"/>
        </a:xfrm>
        <a:prstGeom prst="roundRect">
          <a:avLst>
            <a:gd name="adj" fmla="val 10000"/>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Calibri" panose="020F0502020204030204" pitchFamily="34" charset="0"/>
              <a:cs typeface="Calibri" panose="020F0502020204030204" pitchFamily="34" charset="0"/>
            </a:rPr>
            <a:t>Anonymous live voting </a:t>
          </a:r>
        </a:p>
      </dsp:txBody>
      <dsp:txXfrm>
        <a:off x="9208992" y="1345904"/>
        <a:ext cx="1539195" cy="1843677"/>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5E732EA-104D-4B5D-88C7-4E63F4347BB6}" type="datetimeFigureOut">
              <a:rPr lang="fr-FR" smtClean="0"/>
              <a:t>20/09/2021</a:t>
            </a:fld>
            <a:endParaRPr lang="fr-F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2100878-B69F-4B06-BAB2-4D90C78A9D88}" type="slidenum">
              <a:rPr lang="fr-FR" smtClean="0"/>
              <a:t>‹#›</a:t>
            </a:fld>
            <a:endParaRPr lang="fr-FR"/>
          </a:p>
        </p:txBody>
      </p:sp>
    </p:spTree>
    <p:extLst>
      <p:ext uri="{BB962C8B-B14F-4D97-AF65-F5344CB8AC3E}">
        <p14:creationId xmlns:p14="http://schemas.microsoft.com/office/powerpoint/2010/main" val="2992338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4C21F4-4976-4A1B-862D-6E0E52C93B76}" type="datetimeFigureOut">
              <a:rPr lang="en-US" smtClean="0"/>
              <a:t>9/20/2021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1E3A30-7A5C-4042-BB65-159CE354FA1B}" type="slidenum">
              <a:rPr lang="en-US" smtClean="0"/>
              <a:t>‹#›</a:t>
            </a:fld>
            <a:endParaRPr lang="en-US"/>
          </a:p>
        </p:txBody>
      </p:sp>
    </p:spTree>
    <p:extLst>
      <p:ext uri="{BB962C8B-B14F-4D97-AF65-F5344CB8AC3E}">
        <p14:creationId xmlns:p14="http://schemas.microsoft.com/office/powerpoint/2010/main" val="3207405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Top Corners Rounded 11">
            <a:extLst>
              <a:ext uri="{FF2B5EF4-FFF2-40B4-BE49-F238E27FC236}">
                <a16:creationId xmlns:a16="http://schemas.microsoft.com/office/drawing/2014/main" id="{3089AC84-D67B-4931-A905-51D5C798DADE}"/>
              </a:ext>
            </a:extLst>
          </p:cNvPr>
          <p:cNvSpPr/>
          <p:nvPr userDrawn="1"/>
        </p:nvSpPr>
        <p:spPr>
          <a:xfrm rot="16200000">
            <a:off x="5240156" y="-271645"/>
            <a:ext cx="1016363" cy="11496676"/>
          </a:xfrm>
          <a:prstGeom prst="round2SameRect">
            <a:avLst>
              <a:gd name="adj1" fmla="val 0"/>
              <a:gd name="adj2" fmla="val 50000"/>
            </a:avLst>
          </a:prstGeom>
          <a:solidFill>
            <a:srgbClr val="1045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127DC2C8-5923-4145-B7BF-377502DCE64D}"/>
              </a:ext>
            </a:extLst>
          </p:cNvPr>
          <p:cNvSpPr/>
          <p:nvPr userDrawn="1"/>
        </p:nvSpPr>
        <p:spPr>
          <a:xfrm>
            <a:off x="0" y="873125"/>
            <a:ext cx="11496675" cy="4669642"/>
          </a:xfrm>
          <a:prstGeom prst="rect">
            <a:avLst/>
          </a:prstGeom>
          <a:solidFill>
            <a:srgbClr val="1045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695325" y="1122363"/>
            <a:ext cx="10801350" cy="158093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ctr">
              <a:buFont typeface="Arial" panose="020B0604020202020204" pitchFamily="34" charset="0"/>
              <a:buNone/>
              <a:defRPr lang="en-GB" sz="3600" b="1" dirty="0">
                <a:solidFill>
                  <a:schemeClr val="accent6">
                    <a:lumMod val="60000"/>
                    <a:lumOff val="40000"/>
                  </a:schemeClr>
                </a:solidFill>
                <a:ea typeface="MS PGothic" panose="020B0600070205080204" pitchFamily="34" charset="-128"/>
                <a:cs typeface="MS PGothic" charset="0"/>
              </a:defRPr>
            </a:lvl1pPr>
          </a:lstStyle>
          <a:p>
            <a:pPr lvl="0" algn="ctr" fontAlgn="base">
              <a:spcAft>
                <a:spcPct val="0"/>
              </a:spcAft>
            </a:pPr>
            <a:r>
              <a:rPr lang="en-US" noProof="0"/>
              <a:t>Click to edit Master title style</a:t>
            </a:r>
            <a:endParaRPr lang="en-GB" dirty="0"/>
          </a:p>
        </p:txBody>
      </p:sp>
      <p:sp>
        <p:nvSpPr>
          <p:cNvPr id="3" name="Subtitle 2"/>
          <p:cNvSpPr>
            <a:spLocks noGrp="1"/>
          </p:cNvSpPr>
          <p:nvPr>
            <p:ph type="subTitle" idx="1"/>
          </p:nvPr>
        </p:nvSpPr>
        <p:spPr>
          <a:xfrm>
            <a:off x="695325" y="2956142"/>
            <a:ext cx="10801350" cy="230165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0" indent="0" algn="ctr">
              <a:buNone/>
              <a:defRPr lang="en-GB" sz="2400" b="0" dirty="0">
                <a:solidFill>
                  <a:schemeClr val="bg1"/>
                </a:solidFill>
                <a:latin typeface="+mj-lt"/>
                <a:cs typeface="Arial" pitchFamily="34" charset="0"/>
              </a:defRPr>
            </a:lvl1pPr>
          </a:lstStyle>
          <a:p>
            <a:pPr marL="228600" lvl="0" indent="-228600" algn="ctr" fontAlgn="base">
              <a:spcBef>
                <a:spcPts val="300"/>
              </a:spcBef>
              <a:spcAft>
                <a:spcPct val="0"/>
              </a:spcAft>
            </a:pPr>
            <a:r>
              <a:rPr lang="en-US" dirty="0"/>
              <a:t>Click to edit Master subtitle style</a:t>
            </a:r>
            <a:endParaRPr lang="en-GB" dirty="0"/>
          </a:p>
        </p:txBody>
      </p:sp>
    </p:spTree>
    <p:extLst>
      <p:ext uri="{BB962C8B-B14F-4D97-AF65-F5344CB8AC3E}">
        <p14:creationId xmlns:p14="http://schemas.microsoft.com/office/powerpoint/2010/main" val="1991978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8: Two content unequal L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sz="half" idx="1"/>
          </p:nvPr>
        </p:nvSpPr>
        <p:spPr>
          <a:xfrm>
            <a:off x="694800" y="1449388"/>
            <a:ext cx="8100000" cy="4535487"/>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4" name="Content Placeholder 3"/>
          <p:cNvSpPr>
            <a:spLocks noGrp="1"/>
          </p:cNvSpPr>
          <p:nvPr>
            <p:ph sz="half" idx="2"/>
          </p:nvPr>
        </p:nvSpPr>
        <p:spPr>
          <a:xfrm>
            <a:off x="8975270" y="1449388"/>
            <a:ext cx="2520000" cy="4535487"/>
          </a:xfrm>
        </p:spPr>
        <p:txBody>
          <a:bodyPr/>
          <a:lstStyle>
            <a:lvl3pPr>
              <a:defRPr/>
            </a:lvl3pPr>
            <a:lvl5pPr marL="1828800" indent="0">
              <a:buNone/>
              <a:defRPr/>
            </a:lvl5pPr>
          </a:lstStyle>
          <a:p>
            <a:pPr lvl="0"/>
            <a:r>
              <a:rPr lang="en-US" noProof="0"/>
              <a:t>Click to edit Master text styles</a:t>
            </a:r>
          </a:p>
          <a:p>
            <a:pPr lvl="1"/>
            <a:r>
              <a:rPr lang="en-US" noProof="0"/>
              <a:t>Second level</a:t>
            </a:r>
          </a:p>
          <a:p>
            <a:pPr lvl="2"/>
            <a:r>
              <a:rPr lang="en-US" noProof="0"/>
              <a:t>Third level</a:t>
            </a:r>
          </a:p>
        </p:txBody>
      </p:sp>
      <p:sp>
        <p:nvSpPr>
          <p:cNvPr id="6" name="Footer Placeholder 5"/>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4143322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9: Two content unequal R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sz="half" idx="1"/>
          </p:nvPr>
        </p:nvSpPr>
        <p:spPr>
          <a:xfrm>
            <a:off x="694800" y="1449388"/>
            <a:ext cx="2520000" cy="4535487"/>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4" name="Content Placeholder 3"/>
          <p:cNvSpPr>
            <a:spLocks noGrp="1"/>
          </p:cNvSpPr>
          <p:nvPr>
            <p:ph sz="half" idx="2"/>
          </p:nvPr>
        </p:nvSpPr>
        <p:spPr>
          <a:xfrm>
            <a:off x="3397703" y="1449388"/>
            <a:ext cx="8100000" cy="4535487"/>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84924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10: Two content sub heads">
    <p:spTree>
      <p:nvGrpSpPr>
        <p:cNvPr id="1" name=""/>
        <p:cNvGrpSpPr/>
        <p:nvPr/>
      </p:nvGrpSpPr>
      <p:grpSpPr>
        <a:xfrm>
          <a:off x="0" y="0"/>
          <a:ext cx="0" cy="0"/>
          <a:chOff x="0" y="0"/>
          <a:chExt cx="0" cy="0"/>
        </a:xfrm>
      </p:grpSpPr>
      <p:sp>
        <p:nvSpPr>
          <p:cNvPr id="2" name="Title 1"/>
          <p:cNvSpPr>
            <a:spLocks noGrp="1"/>
          </p:cNvSpPr>
          <p:nvPr>
            <p:ph type="title"/>
          </p:nvPr>
        </p:nvSpPr>
        <p:spPr>
          <a:xfrm>
            <a:off x="696975" y="360000"/>
            <a:ext cx="10800000" cy="1008000"/>
          </a:xfrm>
        </p:spPr>
        <p:txBody>
          <a:bodyPr/>
          <a:lstStyle/>
          <a:p>
            <a:r>
              <a:rPr lang="en-US" noProof="0"/>
              <a:t>Click to edit Master title style</a:t>
            </a:r>
            <a:endParaRPr lang="en-GB" noProof="0"/>
          </a:p>
        </p:txBody>
      </p:sp>
      <p:sp>
        <p:nvSpPr>
          <p:cNvPr id="3" name="Text Placeholder 2"/>
          <p:cNvSpPr>
            <a:spLocks noGrp="1"/>
          </p:cNvSpPr>
          <p:nvPr>
            <p:ph type="body" idx="1"/>
          </p:nvPr>
        </p:nvSpPr>
        <p:spPr>
          <a:xfrm>
            <a:off x="696000" y="1476000"/>
            <a:ext cx="522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4" name="Content Placeholder 3"/>
          <p:cNvSpPr>
            <a:spLocks noGrp="1"/>
          </p:cNvSpPr>
          <p:nvPr>
            <p:ph sz="half" idx="2"/>
          </p:nvPr>
        </p:nvSpPr>
        <p:spPr>
          <a:xfrm>
            <a:off x="696000" y="2104373"/>
            <a:ext cx="5220000" cy="3943627"/>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Text Placeholder 4"/>
          <p:cNvSpPr>
            <a:spLocks noGrp="1"/>
          </p:cNvSpPr>
          <p:nvPr>
            <p:ph type="body" sz="quarter" idx="3"/>
          </p:nvPr>
        </p:nvSpPr>
        <p:spPr>
          <a:xfrm>
            <a:off x="6276975" y="1476000"/>
            <a:ext cx="522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6" name="Content Placeholder 5"/>
          <p:cNvSpPr>
            <a:spLocks noGrp="1"/>
          </p:cNvSpPr>
          <p:nvPr>
            <p:ph sz="quarter" idx="4"/>
          </p:nvPr>
        </p:nvSpPr>
        <p:spPr>
          <a:xfrm>
            <a:off x="6276975" y="2104373"/>
            <a:ext cx="5220000" cy="3943627"/>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8" name="Footer Placeholder 7"/>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3357629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11: 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4" name="Footer Placeholder 3"/>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6453264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12: 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36146217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13: Side 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3388913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Title Slide 1">
    <p:spTree>
      <p:nvGrpSpPr>
        <p:cNvPr id="1" name=""/>
        <p:cNvGrpSpPr/>
        <p:nvPr/>
      </p:nvGrpSpPr>
      <p:grpSpPr>
        <a:xfrm>
          <a:off x="0" y="0"/>
          <a:ext cx="0" cy="0"/>
          <a:chOff x="0" y="0"/>
          <a:chExt cx="0" cy="0"/>
        </a:xfrm>
      </p:grpSpPr>
      <p:sp>
        <p:nvSpPr>
          <p:cNvPr id="12" name="Title 11"/>
          <p:cNvSpPr>
            <a:spLocks noGrp="1"/>
          </p:cNvSpPr>
          <p:nvPr>
            <p:ph type="title"/>
          </p:nvPr>
        </p:nvSpPr>
        <p:spPr bwMode="gray">
          <a:xfrm>
            <a:off x="2758966" y="2843784"/>
            <a:ext cx="8666126" cy="1828800"/>
          </a:xfrm>
          <a:prstGeom prst="rect">
            <a:avLst/>
          </a:prstGeom>
        </p:spPr>
        <p:txBody>
          <a:bodyPr vert="horz" anchor="b"/>
          <a:lstStyle>
            <a:lvl1pPr algn="r">
              <a:defRPr sz="3200" b="0" cap="all" baseline="0">
                <a:solidFill>
                  <a:srgbClr val="646464"/>
                </a:solidFill>
                <a:latin typeface="Calibri"/>
                <a:cs typeface="Calibri"/>
              </a:defRPr>
            </a:lvl1pPr>
          </a:lstStyle>
          <a:p>
            <a:r>
              <a:rPr lang="en-US" dirty="0"/>
              <a:t>Click to edit Master title style</a:t>
            </a:r>
          </a:p>
        </p:txBody>
      </p:sp>
      <p:sp>
        <p:nvSpPr>
          <p:cNvPr id="14" name="Text Placeholder 8">
            <a:extLst>
              <a:ext uri="{FF2B5EF4-FFF2-40B4-BE49-F238E27FC236}">
                <a16:creationId xmlns:a16="http://schemas.microsoft.com/office/drawing/2014/main" id="{735F3686-4967-B249-A839-3A8CCA231238}"/>
              </a:ext>
            </a:extLst>
          </p:cNvPr>
          <p:cNvSpPr>
            <a:spLocks noGrp="1"/>
          </p:cNvSpPr>
          <p:nvPr>
            <p:ph type="body" sz="quarter" idx="13" hasCustomPrompt="1"/>
          </p:nvPr>
        </p:nvSpPr>
        <p:spPr bwMode="gray">
          <a:xfrm>
            <a:off x="2932703" y="5340096"/>
            <a:ext cx="8492389" cy="585216"/>
          </a:xfrm>
          <a:prstGeom prst="rect">
            <a:avLst/>
          </a:prstGeom>
        </p:spPr>
        <p:txBody>
          <a:bodyPr vert="horz" anchor="t">
            <a:noAutofit/>
          </a:bodyPr>
          <a:lstStyle>
            <a:lvl1pPr algn="r">
              <a:lnSpc>
                <a:spcPct val="100000"/>
              </a:lnSpc>
              <a:spcBef>
                <a:spcPts val="0"/>
              </a:spcBef>
              <a:buNone/>
              <a:defRPr sz="1600" baseline="0">
                <a:solidFill>
                  <a:srgbClr val="646464"/>
                </a:solidFill>
                <a:latin typeface="Calibri"/>
                <a:cs typeface="Calibri"/>
              </a:defRPr>
            </a:lvl1pPr>
          </a:lstStyle>
          <a:p>
            <a:pPr lvl="0"/>
            <a:r>
              <a:rPr lang="en-US" dirty="0"/>
              <a:t>Click to edit Master text styles</a:t>
            </a:r>
          </a:p>
        </p:txBody>
      </p:sp>
      <p:sp>
        <p:nvSpPr>
          <p:cNvPr id="15" name="Text Placeholder 8">
            <a:extLst>
              <a:ext uri="{FF2B5EF4-FFF2-40B4-BE49-F238E27FC236}">
                <a16:creationId xmlns:a16="http://schemas.microsoft.com/office/drawing/2014/main" id="{5E974753-F3AB-3748-A16E-C7BD3CDBF4F9}"/>
              </a:ext>
            </a:extLst>
          </p:cNvPr>
          <p:cNvSpPr>
            <a:spLocks noGrp="1"/>
          </p:cNvSpPr>
          <p:nvPr>
            <p:ph type="body" sz="quarter" idx="14"/>
          </p:nvPr>
        </p:nvSpPr>
        <p:spPr bwMode="gray">
          <a:xfrm>
            <a:off x="2932703" y="6080760"/>
            <a:ext cx="8492389" cy="585216"/>
          </a:xfrm>
          <a:prstGeom prst="rect">
            <a:avLst/>
          </a:prstGeom>
        </p:spPr>
        <p:txBody>
          <a:bodyPr vert="horz">
            <a:noAutofit/>
          </a:bodyPr>
          <a:lstStyle>
            <a:lvl1pPr algn="r">
              <a:buNone/>
              <a:defRPr sz="1600" baseline="0">
                <a:solidFill>
                  <a:srgbClr val="646464"/>
                </a:solidFill>
                <a:latin typeface="Calibri"/>
                <a:cs typeface="Calibri"/>
              </a:defRPr>
            </a:lvl1pPr>
          </a:lstStyle>
          <a:p>
            <a:pPr lvl="0"/>
            <a:r>
              <a:rPr lang="en-US" dirty="0"/>
              <a:t>Click to edit Master text styles</a:t>
            </a:r>
          </a:p>
        </p:txBody>
      </p:sp>
      <p:pic>
        <p:nvPicPr>
          <p:cNvPr id="10" name="Picture 9" descr="EAF logo colour.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5989" y="203353"/>
            <a:ext cx="4090877" cy="2484319"/>
          </a:xfrm>
          <a:prstGeom prst="rect">
            <a:avLst/>
          </a:prstGeom>
        </p:spPr>
      </p:pic>
    </p:spTree>
    <p:extLst>
      <p:ext uri="{BB962C8B-B14F-4D97-AF65-F5344CB8AC3E}">
        <p14:creationId xmlns:p14="http://schemas.microsoft.com/office/powerpoint/2010/main" val="3361596398"/>
      </p:ext>
    </p:extLst>
  </p:cSld>
  <p:clrMapOvr>
    <a:masterClrMapping/>
  </p:clrMapOvr>
  <p:transition spd="med">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41224" y="159119"/>
            <a:ext cx="10826876" cy="1026518"/>
          </a:xfrm>
        </p:spPr>
        <p:txBody>
          <a:bodyPr/>
          <a:lstStyle/>
          <a:p>
            <a:r>
              <a:rPr lang="en-US"/>
              <a:t>Click to edit Master title style</a:t>
            </a:r>
            <a:endParaRPr lang="en-GB" dirty="0"/>
          </a:p>
        </p:txBody>
      </p:sp>
      <p:sp>
        <p:nvSpPr>
          <p:cNvPr id="3" name="Content Placeholder 2"/>
          <p:cNvSpPr>
            <a:spLocks noGrp="1"/>
          </p:cNvSpPr>
          <p:nvPr>
            <p:ph sz="half" idx="1"/>
          </p:nvPr>
        </p:nvSpPr>
        <p:spPr>
          <a:xfrm>
            <a:off x="641224" y="1375146"/>
            <a:ext cx="5181600" cy="47018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278031" y="1375145"/>
            <a:ext cx="5181600" cy="470180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Text Placeholder 8"/>
          <p:cNvSpPr>
            <a:spLocks noGrp="1"/>
          </p:cNvSpPr>
          <p:nvPr>
            <p:ph type="body" sz="quarter" idx="12"/>
          </p:nvPr>
        </p:nvSpPr>
        <p:spPr>
          <a:xfrm>
            <a:off x="641224" y="6342578"/>
            <a:ext cx="10294938" cy="408330"/>
          </a:xfrm>
        </p:spPr>
        <p:txBody>
          <a:bodyPr anchor="b">
            <a:noAutofit/>
          </a:bodyPr>
          <a:lstStyle>
            <a:lvl1pPr marL="0" indent="0">
              <a:buNone/>
              <a:defRPr sz="1100"/>
            </a:lvl1pPr>
            <a:lvl2pPr marL="265113" indent="0">
              <a:buNone/>
              <a:defRPr sz="1200"/>
            </a:lvl2pPr>
            <a:lvl3pPr marL="571500" indent="0">
              <a:buNone/>
              <a:defRPr sz="1200"/>
            </a:lvl3pPr>
            <a:lvl4pPr marL="801688" indent="0">
              <a:buNone/>
              <a:defRPr sz="1200"/>
            </a:lvl4pPr>
            <a:lvl5pPr marL="1031875" indent="0">
              <a:buNone/>
              <a:defRPr sz="1200"/>
            </a:lvl5pPr>
          </a:lstStyle>
          <a:p>
            <a:pPr lvl="0"/>
            <a:r>
              <a:rPr lang="en-GB" dirty="0"/>
              <a:t>Click to edit Master text styles</a:t>
            </a:r>
          </a:p>
        </p:txBody>
      </p:sp>
      <p:sp>
        <p:nvSpPr>
          <p:cNvPr id="6" name="Slide Number Placeholder 2"/>
          <p:cNvSpPr>
            <a:spLocks noGrp="1"/>
          </p:cNvSpPr>
          <p:nvPr>
            <p:ph type="sldNum" sz="quarter" idx="10"/>
          </p:nvPr>
        </p:nvSpPr>
        <p:spPr>
          <a:xfrm>
            <a:off x="11079389" y="6412650"/>
            <a:ext cx="388999" cy="365125"/>
          </a:xfrm>
        </p:spPr>
        <p:txBody>
          <a:bodyPr/>
          <a:lstStyle/>
          <a:p>
            <a:pPr defTabSz="914400" eaLnBrk="1" fontAlgn="auto" hangingPunct="1">
              <a:spcBef>
                <a:spcPts val="0"/>
              </a:spcBef>
              <a:spcAft>
                <a:spcPts val="0"/>
              </a:spcAft>
            </a:pPr>
            <a:fld id="{8500DCEC-28A8-7749-91A1-9345F35C432D}" type="slidenum">
              <a:rPr lang="en-US" kern="0" smtClean="0"/>
              <a:pPr defTabSz="914400" eaLnBrk="1" fontAlgn="auto" hangingPunct="1">
                <a:spcBef>
                  <a:spcPts val="0"/>
                </a:spcBef>
                <a:spcAft>
                  <a:spcPts val="0"/>
                </a:spcAft>
              </a:pPr>
              <a:t>‹#›</a:t>
            </a:fld>
            <a:endParaRPr lang="en-US" kern="0" dirty="0"/>
          </a:p>
        </p:txBody>
      </p:sp>
    </p:spTree>
    <p:extLst>
      <p:ext uri="{BB962C8B-B14F-4D97-AF65-F5344CB8AC3E}">
        <p14:creationId xmlns:p14="http://schemas.microsoft.com/office/powerpoint/2010/main" val="857316723"/>
      </p:ext>
    </p:extLst>
  </p:cSld>
  <p:clrMapOvr>
    <a:masterClrMapping/>
  </p:clrMapOvr>
  <p:transition spd="med">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641224" y="159119"/>
            <a:ext cx="10826876" cy="1026518"/>
          </a:xfrm>
        </p:spPr>
        <p:txBody>
          <a:bodyPr/>
          <a:lstStyle>
            <a:lvl1pPr>
              <a:defRPr>
                <a:latin typeface="Calibri" panose="020F0502020204030204" pitchFamily="34" charset="0"/>
                <a:cs typeface="Calibri" panose="020F0502020204030204" pitchFamily="34" charset="0"/>
              </a:defRPr>
            </a:lvl1pPr>
          </a:lstStyle>
          <a:p>
            <a:r>
              <a:rPr lang="en-GB" dirty="0"/>
              <a:t>Click to edit Master title style</a:t>
            </a:r>
            <a:endParaRPr lang="en-US" dirty="0"/>
          </a:p>
        </p:txBody>
      </p:sp>
      <p:sp>
        <p:nvSpPr>
          <p:cNvPr id="3" name="Slide Number Placeholder 2"/>
          <p:cNvSpPr>
            <a:spLocks noGrp="1"/>
          </p:cNvSpPr>
          <p:nvPr>
            <p:ph type="sldNum" sz="quarter" idx="10"/>
          </p:nvPr>
        </p:nvSpPr>
        <p:spPr>
          <a:xfrm>
            <a:off x="11079389" y="6412650"/>
            <a:ext cx="388999" cy="365125"/>
          </a:xfrm>
        </p:spPr>
        <p:txBody>
          <a:bodyPr/>
          <a:lstStyle/>
          <a:p>
            <a:pPr defTabSz="914400" eaLnBrk="1" fontAlgn="auto" hangingPunct="1">
              <a:spcBef>
                <a:spcPts val="0"/>
              </a:spcBef>
              <a:spcAft>
                <a:spcPts val="0"/>
              </a:spcAft>
            </a:pPr>
            <a:fld id="{8500DCEC-28A8-7749-91A1-9345F35C432D}" type="slidenum">
              <a:rPr lang="en-US" kern="0" smtClean="0"/>
              <a:pPr defTabSz="914400" eaLnBrk="1" fontAlgn="auto" hangingPunct="1">
                <a:spcBef>
                  <a:spcPts val="0"/>
                </a:spcBef>
                <a:spcAft>
                  <a:spcPts val="0"/>
                </a:spcAft>
              </a:pPr>
              <a:t>‹#›</a:t>
            </a:fld>
            <a:endParaRPr lang="en-US" kern="0" dirty="0"/>
          </a:p>
        </p:txBody>
      </p:sp>
      <p:sp>
        <p:nvSpPr>
          <p:cNvPr id="9" name="Text Placeholder 8"/>
          <p:cNvSpPr>
            <a:spLocks noGrp="1"/>
          </p:cNvSpPr>
          <p:nvPr>
            <p:ph type="body" sz="quarter" idx="12"/>
          </p:nvPr>
        </p:nvSpPr>
        <p:spPr>
          <a:xfrm>
            <a:off x="641224" y="6386790"/>
            <a:ext cx="10294938" cy="408330"/>
          </a:xfrm>
        </p:spPr>
        <p:txBody>
          <a:bodyPr anchor="b">
            <a:noAutofit/>
          </a:bodyPr>
          <a:lstStyle>
            <a:lvl1pPr marL="0" indent="0">
              <a:buNone/>
              <a:defRPr sz="1100"/>
            </a:lvl1pPr>
            <a:lvl2pPr marL="265113" indent="0">
              <a:buNone/>
              <a:defRPr sz="1200"/>
            </a:lvl2pPr>
            <a:lvl3pPr marL="571500" indent="0">
              <a:buNone/>
              <a:defRPr sz="1200"/>
            </a:lvl3pPr>
            <a:lvl4pPr marL="801688" indent="0">
              <a:buNone/>
              <a:defRPr sz="1200"/>
            </a:lvl4pPr>
            <a:lvl5pPr marL="1031875" indent="0">
              <a:buNone/>
              <a:defRPr sz="1200"/>
            </a:lvl5pPr>
          </a:lstStyle>
          <a:p>
            <a:pPr lvl="0"/>
            <a:r>
              <a:rPr lang="en-GB" dirty="0"/>
              <a:t>Click to edit Master text styles</a:t>
            </a:r>
          </a:p>
        </p:txBody>
      </p:sp>
      <p:sp>
        <p:nvSpPr>
          <p:cNvPr id="6" name="Content Placeholder 5"/>
          <p:cNvSpPr>
            <a:spLocks noGrp="1"/>
          </p:cNvSpPr>
          <p:nvPr>
            <p:ph sz="quarter" idx="13"/>
          </p:nvPr>
        </p:nvSpPr>
        <p:spPr>
          <a:xfrm>
            <a:off x="641224" y="1370721"/>
            <a:ext cx="10807699" cy="4709045"/>
          </a:xfrm>
        </p:spPr>
        <p:txBody>
          <a:bodyPr/>
          <a:lstStyle>
            <a:lvl1pPr>
              <a:spcBef>
                <a:spcPts val="600"/>
              </a:spcBef>
              <a:spcAft>
                <a:spcPts val="0"/>
              </a:spcAft>
              <a:defRPr sz="2800"/>
            </a:lvl1pPr>
            <a:lvl2pPr>
              <a:spcBef>
                <a:spcPts val="300"/>
              </a:spcBef>
              <a:spcAft>
                <a:spcPts val="0"/>
              </a:spcAft>
              <a:defRPr/>
            </a:lvl2pPr>
            <a:lvl3pPr>
              <a:spcBef>
                <a:spcPts val="100"/>
              </a:spcBef>
              <a:spcAft>
                <a:spcPts val="0"/>
              </a:spcAft>
              <a:defRPr/>
            </a:lvl3pPr>
            <a:lvl4pPr>
              <a:spcBef>
                <a:spcPts val="100"/>
              </a:spcBef>
              <a:spcAft>
                <a:spcPts val="0"/>
              </a:spcAft>
              <a:defRPr/>
            </a:lvl4pPr>
            <a:lvl5pPr>
              <a:spcBef>
                <a:spcPts val="100"/>
              </a:spcBef>
              <a:spcAft>
                <a:spcPts val="0"/>
              </a:spcAf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465905305"/>
      </p:ext>
    </p:extLst>
  </p:cSld>
  <p:clrMapOvr>
    <a:masterClrMapping/>
  </p:clrMapOvr>
  <p:transition spd="med">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DB550-713C-024B-AFE8-36C3DA3DECBA}"/>
              </a:ext>
            </a:extLst>
          </p:cNvPr>
          <p:cNvSpPr>
            <a:spLocks noGrp="1"/>
          </p:cNvSpPr>
          <p:nvPr>
            <p:ph type="title"/>
          </p:nvPr>
        </p:nvSpPr>
        <p:spPr>
          <a:xfrm>
            <a:off x="641225" y="159119"/>
            <a:ext cx="10807633" cy="1026518"/>
          </a:xfrm>
        </p:spPr>
        <p:txBody>
          <a:bodyPr/>
          <a:lstStyle/>
          <a:p>
            <a:r>
              <a:rPr lang="en-US" dirty="0"/>
              <a:t>Click to edit Master title style</a:t>
            </a:r>
          </a:p>
        </p:txBody>
      </p:sp>
      <p:sp>
        <p:nvSpPr>
          <p:cNvPr id="8" name="Text Placeholder 8"/>
          <p:cNvSpPr>
            <a:spLocks noGrp="1"/>
          </p:cNvSpPr>
          <p:nvPr>
            <p:ph type="body" sz="quarter" idx="12"/>
          </p:nvPr>
        </p:nvSpPr>
        <p:spPr>
          <a:xfrm>
            <a:off x="641225" y="6342578"/>
            <a:ext cx="10294938" cy="408330"/>
          </a:xfrm>
        </p:spPr>
        <p:txBody>
          <a:bodyPr anchor="b">
            <a:noAutofit/>
          </a:bodyPr>
          <a:lstStyle>
            <a:lvl1pPr marL="0" indent="0">
              <a:buNone/>
              <a:defRPr sz="1100"/>
            </a:lvl1pPr>
            <a:lvl2pPr marL="265113" indent="0">
              <a:buNone/>
              <a:defRPr sz="1200"/>
            </a:lvl2pPr>
            <a:lvl3pPr marL="571500" indent="0">
              <a:buNone/>
              <a:defRPr sz="1200"/>
            </a:lvl3pPr>
            <a:lvl4pPr marL="801688" indent="0">
              <a:buNone/>
              <a:defRPr sz="1200"/>
            </a:lvl4pPr>
            <a:lvl5pPr marL="1031875" indent="0">
              <a:buNone/>
              <a:defRPr sz="1200"/>
            </a:lvl5pPr>
          </a:lstStyle>
          <a:p>
            <a:pPr lvl="0"/>
            <a:r>
              <a:rPr lang="en-GB" dirty="0"/>
              <a:t>Click to edit Master text styles</a:t>
            </a:r>
          </a:p>
        </p:txBody>
      </p:sp>
      <p:sp>
        <p:nvSpPr>
          <p:cNvPr id="4" name="Slide Number Placeholder 2"/>
          <p:cNvSpPr>
            <a:spLocks noGrp="1"/>
          </p:cNvSpPr>
          <p:nvPr>
            <p:ph type="sldNum" sz="quarter" idx="10"/>
          </p:nvPr>
        </p:nvSpPr>
        <p:spPr>
          <a:xfrm>
            <a:off x="11079389" y="6412650"/>
            <a:ext cx="388999" cy="365125"/>
          </a:xfrm>
        </p:spPr>
        <p:txBody>
          <a:bodyPr/>
          <a:lstStyle/>
          <a:p>
            <a:pPr defTabSz="914400" eaLnBrk="1" fontAlgn="auto" hangingPunct="1">
              <a:spcBef>
                <a:spcPts val="0"/>
              </a:spcBef>
              <a:spcAft>
                <a:spcPts val="0"/>
              </a:spcAft>
            </a:pPr>
            <a:fld id="{8500DCEC-28A8-7749-91A1-9345F35C432D}" type="slidenum">
              <a:rPr lang="en-US" kern="0" smtClean="0"/>
              <a:pPr defTabSz="914400" eaLnBrk="1" fontAlgn="auto" hangingPunct="1">
                <a:spcBef>
                  <a:spcPts val="0"/>
                </a:spcBef>
                <a:spcAft>
                  <a:spcPts val="0"/>
                </a:spcAft>
              </a:pPr>
              <a:t>‹#›</a:t>
            </a:fld>
            <a:endParaRPr lang="en-US" kern="0" dirty="0"/>
          </a:p>
        </p:txBody>
      </p:sp>
    </p:spTree>
    <p:extLst>
      <p:ext uri="{BB962C8B-B14F-4D97-AF65-F5344CB8AC3E}">
        <p14:creationId xmlns:p14="http://schemas.microsoft.com/office/powerpoint/2010/main" val="2582411686"/>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 Conten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3" name="Content Placeholder 2"/>
          <p:cNvSpPr>
            <a:spLocks noGrp="1"/>
          </p:cNvSpPr>
          <p:nvPr>
            <p:ph idx="1"/>
          </p:nvPr>
        </p:nvSpPr>
        <p:spPr>
          <a:xfrm>
            <a:off x="696000" y="1449390"/>
            <a:ext cx="10800000" cy="4535486"/>
          </a:xfrm>
        </p:spPr>
        <p:txBody>
          <a:bodyPr/>
          <a:lstStyle>
            <a:lvl2pPr marL="893763" indent="-436563">
              <a:defRPr/>
            </a:lvl2pPr>
            <a:lvl3pPr marL="1252538" indent="-358775">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200252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Content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3" name="Content Placeholder 2"/>
          <p:cNvSpPr>
            <a:spLocks noGrp="1"/>
          </p:cNvSpPr>
          <p:nvPr>
            <p:ph idx="1"/>
          </p:nvPr>
        </p:nvSpPr>
        <p:spPr>
          <a:xfrm>
            <a:off x="696000" y="1449391"/>
            <a:ext cx="10800000" cy="3911741"/>
          </a:xfrm>
        </p:spPr>
        <p:txBody>
          <a:bodyPr/>
          <a:lstStyle>
            <a:lvl2pPr marL="893763" indent="-436563">
              <a:defRPr/>
            </a:lvl2pPr>
            <a:lvl3pPr marL="1252538" indent="-338138">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p:txBody>
          <a:bodyPr/>
          <a:lstStyle/>
          <a:p>
            <a:endParaRPr lang="en-GB"/>
          </a:p>
        </p:txBody>
      </p:sp>
      <p:sp>
        <p:nvSpPr>
          <p:cNvPr id="7" name="Content Placeholder 7">
            <a:extLst>
              <a:ext uri="{FF2B5EF4-FFF2-40B4-BE49-F238E27FC236}">
                <a16:creationId xmlns:a16="http://schemas.microsoft.com/office/drawing/2014/main" id="{7C46DB12-5896-4D87-924C-B84C8C9A8E9C}"/>
              </a:ext>
            </a:extLst>
          </p:cNvPr>
          <p:cNvSpPr>
            <a:spLocks noGrp="1"/>
          </p:cNvSpPr>
          <p:nvPr>
            <p:ph sz="quarter" idx="12" hasCustomPrompt="1"/>
          </p:nvPr>
        </p:nvSpPr>
        <p:spPr>
          <a:xfrm>
            <a:off x="0" y="5387968"/>
            <a:ext cx="12192000" cy="584876"/>
          </a:xfrm>
          <a:solidFill>
            <a:schemeClr val="accent4"/>
          </a:solidFill>
          <a:ln>
            <a:noFill/>
          </a:ln>
        </p:spPr>
        <p:txBody>
          <a:bodyPr anchor="ctr"/>
          <a:lstStyle>
            <a:lvl1pPr marL="630238" indent="0" algn="ctr">
              <a:buNone/>
              <a:defRPr sz="1800" b="1">
                <a:solidFill>
                  <a:schemeClr val="bg1"/>
                </a:solidFill>
              </a:defRPr>
            </a:lvl1pPr>
            <a:lvl3pPr marL="914400" indent="0">
              <a:buNone/>
              <a:defRPr/>
            </a:lvl3pPr>
          </a:lstStyle>
          <a:p>
            <a:pPr algn="ctr">
              <a:lnSpc>
                <a:spcPts val="1760"/>
              </a:lnSpc>
            </a:pPr>
            <a:r>
              <a:rPr lang="en-US" dirty="0"/>
              <a:t>Call-out box (18 </a:t>
            </a:r>
            <a:r>
              <a:rPr lang="en-US" dirty="0" err="1"/>
              <a:t>pt</a:t>
            </a:r>
            <a:r>
              <a:rPr lang="en-US" dirty="0"/>
              <a:t>)</a:t>
            </a:r>
          </a:p>
        </p:txBody>
      </p:sp>
    </p:spTree>
    <p:extLst>
      <p:ext uri="{BB962C8B-B14F-4D97-AF65-F5344CB8AC3E}">
        <p14:creationId xmlns:p14="http://schemas.microsoft.com/office/powerpoint/2010/main" val="1635319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2: Content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3" name="Content Placeholder 2"/>
          <p:cNvSpPr>
            <a:spLocks noGrp="1"/>
          </p:cNvSpPr>
          <p:nvPr>
            <p:ph idx="1"/>
          </p:nvPr>
        </p:nvSpPr>
        <p:spPr>
          <a:xfrm>
            <a:off x="696000" y="1821973"/>
            <a:ext cx="5316493" cy="1387082"/>
          </a:xfrm>
          <a:solidFill>
            <a:schemeClr val="bg2">
              <a:lumMod val="95000"/>
            </a:schemeClr>
          </a:solidFill>
        </p:spPr>
        <p:txBody>
          <a:bodyPr>
            <a:noAutofit/>
          </a:bodyPr>
          <a:lstStyle>
            <a:lvl1pPr marL="269875" indent="-269875">
              <a:defRPr sz="1600"/>
            </a:lvl1pPr>
            <a:lvl2pPr marL="539750" indent="-182563">
              <a:defRPr sz="1400"/>
            </a:lvl2pPr>
            <a:lvl3pPr marL="1252538" indent="-338138">
              <a:defRPr sz="1200"/>
            </a:lvl3pPr>
            <a:lvl4pPr marL="1609725" indent="-357188">
              <a:defRPr sz="1100"/>
            </a:lvl4pPr>
            <a:lvl5pPr marL="1978025" indent="-368300">
              <a:defRPr sz="1100"/>
            </a:lvl5pPr>
          </a:lstStyle>
          <a:p>
            <a:pPr lvl="0"/>
            <a:r>
              <a:rPr lang="en-US" noProof="0" dirty="0"/>
              <a:t>Click to edit Master text styles</a:t>
            </a:r>
          </a:p>
          <a:p>
            <a:pPr lvl="1"/>
            <a:r>
              <a:rPr lang="en-US" noProof="0" dirty="0"/>
              <a:t>Second level</a:t>
            </a:r>
          </a:p>
        </p:txBody>
      </p:sp>
      <p:sp>
        <p:nvSpPr>
          <p:cNvPr id="5" name="Footer Placeholder 4"/>
          <p:cNvSpPr>
            <a:spLocks noGrp="1"/>
          </p:cNvSpPr>
          <p:nvPr>
            <p:ph type="ftr" sz="quarter" idx="11"/>
          </p:nvPr>
        </p:nvSpPr>
        <p:spPr/>
        <p:txBody>
          <a:bodyPr/>
          <a:lstStyle/>
          <a:p>
            <a:endParaRPr lang="en-GB"/>
          </a:p>
        </p:txBody>
      </p:sp>
      <p:sp>
        <p:nvSpPr>
          <p:cNvPr id="7" name="Content Placeholder 7">
            <a:extLst>
              <a:ext uri="{FF2B5EF4-FFF2-40B4-BE49-F238E27FC236}">
                <a16:creationId xmlns:a16="http://schemas.microsoft.com/office/drawing/2014/main" id="{7C46DB12-5896-4D87-924C-B84C8C9A8E9C}"/>
              </a:ext>
            </a:extLst>
          </p:cNvPr>
          <p:cNvSpPr>
            <a:spLocks noGrp="1"/>
          </p:cNvSpPr>
          <p:nvPr>
            <p:ph sz="quarter" idx="12" hasCustomPrompt="1"/>
          </p:nvPr>
        </p:nvSpPr>
        <p:spPr>
          <a:xfrm>
            <a:off x="0" y="5387968"/>
            <a:ext cx="12192000" cy="584876"/>
          </a:xfrm>
          <a:solidFill>
            <a:schemeClr val="accent4"/>
          </a:solidFill>
          <a:ln>
            <a:noFill/>
          </a:ln>
        </p:spPr>
        <p:txBody>
          <a:bodyPr anchor="ctr"/>
          <a:lstStyle>
            <a:lvl1pPr marL="630238" indent="0" algn="ctr">
              <a:buNone/>
              <a:defRPr sz="1800" b="1">
                <a:solidFill>
                  <a:schemeClr val="bg1"/>
                </a:solidFill>
              </a:defRPr>
            </a:lvl1pPr>
            <a:lvl3pPr marL="914400" indent="0">
              <a:buNone/>
              <a:defRPr/>
            </a:lvl3pPr>
          </a:lstStyle>
          <a:p>
            <a:pPr algn="ctr">
              <a:lnSpc>
                <a:spcPts val="1760"/>
              </a:lnSpc>
            </a:pPr>
            <a:r>
              <a:rPr lang="en-US" dirty="0"/>
              <a:t>Call-out box (18 </a:t>
            </a:r>
            <a:r>
              <a:rPr lang="en-US" dirty="0" err="1"/>
              <a:t>pt</a:t>
            </a:r>
            <a:r>
              <a:rPr lang="en-US" dirty="0"/>
              <a:t>)</a:t>
            </a:r>
          </a:p>
        </p:txBody>
      </p:sp>
      <p:sp>
        <p:nvSpPr>
          <p:cNvPr id="6" name="Content Placeholder 2">
            <a:extLst>
              <a:ext uri="{FF2B5EF4-FFF2-40B4-BE49-F238E27FC236}">
                <a16:creationId xmlns:a16="http://schemas.microsoft.com/office/drawing/2014/main" id="{681B4FB4-B67D-40B7-8D61-AB50131823E5}"/>
              </a:ext>
            </a:extLst>
          </p:cNvPr>
          <p:cNvSpPr>
            <a:spLocks noGrp="1"/>
          </p:cNvSpPr>
          <p:nvPr>
            <p:ph idx="13"/>
          </p:nvPr>
        </p:nvSpPr>
        <p:spPr>
          <a:xfrm>
            <a:off x="6110614" y="1821972"/>
            <a:ext cx="5316493" cy="3457749"/>
          </a:xfrm>
        </p:spPr>
        <p:txBody>
          <a:bodyPr/>
          <a:lstStyle>
            <a:lvl1pPr marL="269875" indent="-269875">
              <a:defRPr/>
            </a:lvl1pPr>
            <a:lvl2pPr marL="627063" indent="-269875">
              <a:defRPr/>
            </a:lvl2pPr>
            <a:lvl3pPr marL="1252538" indent="-338138">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p:txBody>
      </p:sp>
      <p:sp>
        <p:nvSpPr>
          <p:cNvPr id="8" name="Content Placeholder 2">
            <a:extLst>
              <a:ext uri="{FF2B5EF4-FFF2-40B4-BE49-F238E27FC236}">
                <a16:creationId xmlns:a16="http://schemas.microsoft.com/office/drawing/2014/main" id="{A5680B48-64C1-4C7A-BDD3-20741909094C}"/>
              </a:ext>
            </a:extLst>
          </p:cNvPr>
          <p:cNvSpPr>
            <a:spLocks noGrp="1"/>
          </p:cNvSpPr>
          <p:nvPr>
            <p:ph idx="14"/>
          </p:nvPr>
        </p:nvSpPr>
        <p:spPr>
          <a:xfrm>
            <a:off x="696000" y="3648946"/>
            <a:ext cx="5316493" cy="1630775"/>
          </a:xfrm>
          <a:solidFill>
            <a:schemeClr val="bg2">
              <a:lumMod val="95000"/>
            </a:schemeClr>
          </a:solidFill>
        </p:spPr>
        <p:txBody>
          <a:bodyPr>
            <a:noAutofit/>
          </a:bodyPr>
          <a:lstStyle>
            <a:lvl1pPr marL="269875" indent="-269875">
              <a:defRPr sz="1600"/>
            </a:lvl1pPr>
            <a:lvl2pPr marL="539750" indent="-182563">
              <a:defRPr sz="1400"/>
            </a:lvl2pPr>
            <a:lvl3pPr marL="1252538" indent="-338138">
              <a:defRPr sz="1200"/>
            </a:lvl3pPr>
            <a:lvl4pPr marL="1609725" indent="-357188">
              <a:defRPr sz="1100"/>
            </a:lvl4pPr>
            <a:lvl5pPr marL="1978025" indent="-368300">
              <a:defRPr sz="1100"/>
            </a:lvl5pPr>
          </a:lstStyle>
          <a:p>
            <a:pPr lvl="0"/>
            <a:r>
              <a:rPr lang="en-US" noProof="0" dirty="0"/>
              <a:t>Click to edit Master text styles</a:t>
            </a:r>
          </a:p>
          <a:p>
            <a:pPr lvl="1"/>
            <a:r>
              <a:rPr lang="en-US" noProof="0" dirty="0"/>
              <a:t>Second level</a:t>
            </a:r>
          </a:p>
        </p:txBody>
      </p:sp>
      <p:sp>
        <p:nvSpPr>
          <p:cNvPr id="4" name="TextBox 3">
            <a:extLst>
              <a:ext uri="{FF2B5EF4-FFF2-40B4-BE49-F238E27FC236}">
                <a16:creationId xmlns:a16="http://schemas.microsoft.com/office/drawing/2014/main" id="{E8ADF789-4EE2-4853-8391-3328294626B7}"/>
              </a:ext>
            </a:extLst>
          </p:cNvPr>
          <p:cNvSpPr txBox="1"/>
          <p:nvPr userDrawn="1"/>
        </p:nvSpPr>
        <p:spPr>
          <a:xfrm>
            <a:off x="704497" y="1452641"/>
            <a:ext cx="1289135" cy="369332"/>
          </a:xfrm>
          <a:prstGeom prst="rect">
            <a:avLst/>
          </a:prstGeom>
          <a:noFill/>
        </p:spPr>
        <p:txBody>
          <a:bodyPr wrap="none" rtlCol="0">
            <a:spAutoFit/>
          </a:bodyPr>
          <a:lstStyle/>
          <a:p>
            <a:r>
              <a:rPr lang="en-GB" b="1" dirty="0">
                <a:solidFill>
                  <a:schemeClr val="accent2"/>
                </a:solidFill>
                <a:latin typeface="+mj-lt"/>
              </a:rPr>
              <a:t>Background</a:t>
            </a:r>
          </a:p>
        </p:txBody>
      </p:sp>
      <p:sp>
        <p:nvSpPr>
          <p:cNvPr id="9" name="TextBox 8">
            <a:extLst>
              <a:ext uri="{FF2B5EF4-FFF2-40B4-BE49-F238E27FC236}">
                <a16:creationId xmlns:a16="http://schemas.microsoft.com/office/drawing/2014/main" id="{24C38A1F-A2C9-4AFE-9A41-3328FC2CD48E}"/>
              </a:ext>
            </a:extLst>
          </p:cNvPr>
          <p:cNvSpPr txBox="1"/>
          <p:nvPr userDrawn="1"/>
        </p:nvSpPr>
        <p:spPr>
          <a:xfrm>
            <a:off x="704497" y="3292368"/>
            <a:ext cx="962123" cy="369332"/>
          </a:xfrm>
          <a:prstGeom prst="rect">
            <a:avLst/>
          </a:prstGeom>
          <a:noFill/>
        </p:spPr>
        <p:txBody>
          <a:bodyPr wrap="none" rtlCol="0">
            <a:spAutoFit/>
          </a:bodyPr>
          <a:lstStyle/>
          <a:p>
            <a:r>
              <a:rPr lang="en-GB" b="1" dirty="0">
                <a:solidFill>
                  <a:schemeClr val="accent2"/>
                </a:solidFill>
                <a:latin typeface="+mj-lt"/>
              </a:rPr>
              <a:t>Methods</a:t>
            </a:r>
          </a:p>
        </p:txBody>
      </p:sp>
      <p:sp>
        <p:nvSpPr>
          <p:cNvPr id="10" name="TextBox 9">
            <a:extLst>
              <a:ext uri="{FF2B5EF4-FFF2-40B4-BE49-F238E27FC236}">
                <a16:creationId xmlns:a16="http://schemas.microsoft.com/office/drawing/2014/main" id="{ED9720B6-AE97-4A3D-9CAC-4142DA93FA58}"/>
              </a:ext>
            </a:extLst>
          </p:cNvPr>
          <p:cNvSpPr txBox="1"/>
          <p:nvPr userDrawn="1"/>
        </p:nvSpPr>
        <p:spPr>
          <a:xfrm>
            <a:off x="6129403" y="1444834"/>
            <a:ext cx="869149" cy="369332"/>
          </a:xfrm>
          <a:prstGeom prst="rect">
            <a:avLst/>
          </a:prstGeom>
          <a:noFill/>
        </p:spPr>
        <p:txBody>
          <a:bodyPr wrap="none" rtlCol="0">
            <a:spAutoFit/>
          </a:bodyPr>
          <a:lstStyle/>
          <a:p>
            <a:r>
              <a:rPr lang="en-GB" b="1" dirty="0">
                <a:solidFill>
                  <a:schemeClr val="accent2"/>
                </a:solidFill>
                <a:latin typeface="+mj-lt"/>
              </a:rPr>
              <a:t>Results</a:t>
            </a:r>
          </a:p>
        </p:txBody>
      </p:sp>
    </p:spTree>
    <p:extLst>
      <p:ext uri="{BB962C8B-B14F-4D97-AF65-F5344CB8AC3E}">
        <p14:creationId xmlns:p14="http://schemas.microsoft.com/office/powerpoint/2010/main" val="2842451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 Visual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5" name="Footer Placeholder 4"/>
          <p:cNvSpPr>
            <a:spLocks noGrp="1"/>
          </p:cNvSpPr>
          <p:nvPr>
            <p:ph type="ftr" sz="quarter" idx="11"/>
          </p:nvPr>
        </p:nvSpPr>
        <p:spPr/>
        <p:txBody>
          <a:bodyPr/>
          <a:lstStyle/>
          <a:p>
            <a:endParaRPr lang="en-GB"/>
          </a:p>
        </p:txBody>
      </p:sp>
      <p:sp>
        <p:nvSpPr>
          <p:cNvPr id="8" name="Content Placeholder 7">
            <a:extLst>
              <a:ext uri="{FF2B5EF4-FFF2-40B4-BE49-F238E27FC236}">
                <a16:creationId xmlns:a16="http://schemas.microsoft.com/office/drawing/2014/main" id="{49553609-11BB-4B19-B7C9-98E308E9106D}"/>
              </a:ext>
            </a:extLst>
          </p:cNvPr>
          <p:cNvSpPr>
            <a:spLocks noGrp="1"/>
          </p:cNvSpPr>
          <p:nvPr>
            <p:ph sz="quarter" idx="12" hasCustomPrompt="1"/>
          </p:nvPr>
        </p:nvSpPr>
        <p:spPr>
          <a:xfrm>
            <a:off x="0" y="5387968"/>
            <a:ext cx="12192000" cy="584876"/>
          </a:xfrm>
          <a:solidFill>
            <a:schemeClr val="accent4"/>
          </a:solidFill>
          <a:ln>
            <a:noFill/>
          </a:ln>
        </p:spPr>
        <p:txBody>
          <a:bodyPr anchor="ctr"/>
          <a:lstStyle>
            <a:lvl1pPr marL="627063" indent="0" algn="ctr">
              <a:buNone/>
              <a:defRPr sz="1800" b="1">
                <a:solidFill>
                  <a:schemeClr val="bg1"/>
                </a:solidFill>
              </a:defRPr>
            </a:lvl1pPr>
            <a:lvl3pPr marL="914400" indent="0">
              <a:buNone/>
              <a:defRPr/>
            </a:lvl3pPr>
          </a:lstStyle>
          <a:p>
            <a:pPr algn="ctr">
              <a:lnSpc>
                <a:spcPts val="1760"/>
              </a:lnSpc>
            </a:pPr>
            <a:r>
              <a:rPr lang="en-US" dirty="0"/>
              <a:t>Call-out box (18 </a:t>
            </a:r>
            <a:r>
              <a:rPr lang="en-US" dirty="0" err="1"/>
              <a:t>pt</a:t>
            </a:r>
            <a:r>
              <a:rPr lang="en-US" dirty="0"/>
              <a:t>)</a:t>
            </a:r>
          </a:p>
        </p:txBody>
      </p:sp>
    </p:spTree>
    <p:extLst>
      <p:ext uri="{BB962C8B-B14F-4D97-AF65-F5344CB8AC3E}">
        <p14:creationId xmlns:p14="http://schemas.microsoft.com/office/powerpoint/2010/main" val="1195141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 Offset content R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idx="1"/>
          </p:nvPr>
        </p:nvSpPr>
        <p:spPr>
          <a:xfrm>
            <a:off x="3395711" y="1449388"/>
            <a:ext cx="8100000" cy="4535487"/>
          </a:xfrm>
        </p:spPr>
        <p:txBody>
          <a:bodyPr/>
          <a:lstStyle>
            <a:lvl2pPr marL="893763" indent="-436563">
              <a:defRPr/>
            </a:lvl2pPr>
            <a:lvl3pPr marL="1252538" indent="-338138">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916688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 Offset content L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idx="1"/>
          </p:nvPr>
        </p:nvSpPr>
        <p:spPr>
          <a:xfrm>
            <a:off x="694800" y="1449388"/>
            <a:ext cx="8100000" cy="4535487"/>
          </a:xfrm>
        </p:spPr>
        <p:txBody>
          <a:bodyPr/>
          <a:lstStyle>
            <a:lvl1pPr marL="357188" indent="-357188">
              <a:buClr>
                <a:schemeClr val="accent3"/>
              </a:buClr>
              <a:buFont typeface="Arial" panose="020B0604020202020204" pitchFamily="34" charset="0"/>
              <a:buChar char="►"/>
              <a:defRPr/>
            </a:lvl1pPr>
            <a:lvl2pPr marL="893763" indent="-436563">
              <a:buClr>
                <a:schemeClr val="accent3"/>
              </a:buClr>
              <a:buFont typeface="Arial" panose="020B0604020202020204" pitchFamily="34" charset="0"/>
              <a:buChar char="ꟷ"/>
              <a:defRPr/>
            </a:lvl2pPr>
            <a:lvl3pPr marL="1252538" indent="-338138">
              <a:buClr>
                <a:schemeClr val="accent3"/>
              </a:buClr>
              <a:buFont typeface="Arial" panose="020B0604020202020204" pitchFamily="34" charset="0"/>
              <a:buChar char="ꟷ"/>
              <a:defRPr/>
            </a:lvl3pPr>
            <a:lvl4pPr marL="1789113" indent="-417513">
              <a:buClr>
                <a:schemeClr val="accent3"/>
              </a:buClr>
              <a:buFont typeface="Arial" panose="020B0604020202020204" pitchFamily="34" charset="0"/>
              <a:buChar char="ꟷ"/>
              <a:defRPr/>
            </a:lvl4pPr>
            <a:lvl5pPr marL="2157413" indent="-328613">
              <a:buClr>
                <a:schemeClr val="accent3"/>
              </a:buClr>
              <a:buFont typeface="Arial" panose="020B0604020202020204" pitchFamily="34" charset="0"/>
              <a:buChar char="ꟷ"/>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a:xfrm>
            <a:off x="704849" y="6311901"/>
            <a:ext cx="8522617" cy="352850"/>
          </a:xfrm>
        </p:spPr>
        <p:txBody>
          <a:bodyPr/>
          <a:lstStyle/>
          <a:p>
            <a:endParaRPr lang="en-GB"/>
          </a:p>
        </p:txBody>
      </p:sp>
    </p:spTree>
    <p:extLst>
      <p:ext uri="{BB962C8B-B14F-4D97-AF65-F5344CB8AC3E}">
        <p14:creationId xmlns:p14="http://schemas.microsoft.com/office/powerpoint/2010/main" val="2716718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6: Chapter break">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chemeClr val="accent3"/>
                </a:solidFill>
              </a:defRPr>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691522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7: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694800" y="1449388"/>
            <a:ext cx="5315303" cy="45354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72199" y="1449388"/>
            <a:ext cx="5315303" cy="4535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3820781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Rectangle: Top Corners Rounded 3">
            <a:extLst>
              <a:ext uri="{FF2B5EF4-FFF2-40B4-BE49-F238E27FC236}">
                <a16:creationId xmlns:a16="http://schemas.microsoft.com/office/drawing/2014/main" id="{8A203C68-0475-491F-B992-E8F4B142ACA1}"/>
              </a:ext>
            </a:extLst>
          </p:cNvPr>
          <p:cNvSpPr/>
          <p:nvPr userDrawn="1"/>
        </p:nvSpPr>
        <p:spPr>
          <a:xfrm rot="16200000">
            <a:off x="5240156" y="-4880156"/>
            <a:ext cx="1016363" cy="11496676"/>
          </a:xfrm>
          <a:prstGeom prst="round2SameRect">
            <a:avLst>
              <a:gd name="adj1" fmla="val 0"/>
              <a:gd name="adj2"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696000" y="360000"/>
            <a:ext cx="10800000" cy="10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lvl="0" fontAlgn="base">
              <a:spcAft>
                <a:spcPct val="0"/>
              </a:spcAft>
            </a:pPr>
            <a:r>
              <a:rPr lang="en-US" dirty="0"/>
              <a:t>Click to edit Master title style</a:t>
            </a:r>
            <a:endParaRPr lang="en-GB" dirty="0"/>
          </a:p>
        </p:txBody>
      </p:sp>
      <p:sp>
        <p:nvSpPr>
          <p:cNvPr id="3" name="Text Placeholder 2"/>
          <p:cNvSpPr>
            <a:spLocks noGrp="1"/>
          </p:cNvSpPr>
          <p:nvPr>
            <p:ph type="body" idx="1"/>
          </p:nvPr>
        </p:nvSpPr>
        <p:spPr>
          <a:xfrm>
            <a:off x="696000" y="1449389"/>
            <a:ext cx="10800000" cy="4535485"/>
          </a:xfrm>
          <a:prstGeom prst="rect">
            <a:avLst/>
          </a:prstGeom>
        </p:spPr>
        <p:txBody>
          <a:bodyPr vert="horz" lIns="91440" tIns="45720" rIns="91440" bIns="45720"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3"/>
          </p:nvPr>
        </p:nvSpPr>
        <p:spPr>
          <a:xfrm>
            <a:off x="704497" y="6131861"/>
            <a:ext cx="9031665" cy="581635"/>
          </a:xfrm>
          <a:prstGeom prst="rect">
            <a:avLst/>
          </a:prstGeom>
        </p:spPr>
        <p:txBody>
          <a:bodyPr vert="horz" lIns="91440" tIns="45720" rIns="91440" bIns="45720" rtlCol="0" anchor="b"/>
          <a:lstStyle>
            <a:lvl1pPr algn="l">
              <a:defRPr sz="1000">
                <a:solidFill>
                  <a:schemeClr val="tx2"/>
                </a:solidFill>
              </a:defRPr>
            </a:lvl1pPr>
          </a:lstStyle>
          <a:p>
            <a:endParaRPr lang="en-GB" dirty="0"/>
          </a:p>
        </p:txBody>
      </p:sp>
      <p:sp>
        <p:nvSpPr>
          <p:cNvPr id="6" name="Rectangle 5">
            <a:extLst>
              <a:ext uri="{FF2B5EF4-FFF2-40B4-BE49-F238E27FC236}">
                <a16:creationId xmlns:a16="http://schemas.microsoft.com/office/drawing/2014/main" id="{92125D1A-1993-403F-9F42-9CE20DB5C8B0}"/>
              </a:ext>
            </a:extLst>
          </p:cNvPr>
          <p:cNvSpPr/>
          <p:nvPr userDrawn="1"/>
        </p:nvSpPr>
        <p:spPr>
          <a:xfrm>
            <a:off x="-1" y="243741"/>
            <a:ext cx="10352763" cy="12404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Logo&#10;&#10;Description automatically generated">
            <a:extLst>
              <a:ext uri="{FF2B5EF4-FFF2-40B4-BE49-F238E27FC236}">
                <a16:creationId xmlns:a16="http://schemas.microsoft.com/office/drawing/2014/main" id="{0CEBB8A9-47B4-425D-81D2-94A32DD652F0}"/>
              </a:ext>
            </a:extLst>
          </p:cNvPr>
          <p:cNvPicPr>
            <a:picLocks noChangeAspect="1"/>
          </p:cNvPicPr>
          <p:nvPr userDrawn="1"/>
        </p:nvPicPr>
        <p:blipFill>
          <a:blip r:embed="rId21">
            <a:extLst>
              <a:ext uri="{28A0092B-C50C-407E-A947-70E740481C1C}">
                <a14:useLocalDpi xmlns:a14="http://schemas.microsoft.com/office/drawing/2010/main" val="0"/>
              </a:ext>
            </a:extLst>
          </a:blip>
          <a:stretch>
            <a:fillRect/>
          </a:stretch>
        </p:blipFill>
        <p:spPr>
          <a:xfrm>
            <a:off x="9736162" y="6262255"/>
            <a:ext cx="1759838" cy="451241"/>
          </a:xfrm>
          <a:prstGeom prst="rect">
            <a:avLst/>
          </a:prstGeom>
        </p:spPr>
      </p:pic>
    </p:spTree>
    <p:extLst>
      <p:ext uri="{BB962C8B-B14F-4D97-AF65-F5344CB8AC3E}">
        <p14:creationId xmlns:p14="http://schemas.microsoft.com/office/powerpoint/2010/main" val="13298485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6" r:id="rId3"/>
    <p:sldLayoutId id="2147483678" r:id="rId4"/>
    <p:sldLayoutId id="2147483677" r:id="rId5"/>
    <p:sldLayoutId id="2147483663" r:id="rId6"/>
    <p:sldLayoutId id="2147483664" r:id="rId7"/>
    <p:sldLayoutId id="2147483666" r:id="rId8"/>
    <p:sldLayoutId id="2147483667" r:id="rId9"/>
    <p:sldLayoutId id="2147483668" r:id="rId10"/>
    <p:sldLayoutId id="2147483669" r:id="rId11"/>
    <p:sldLayoutId id="2147483670" r:id="rId12"/>
    <p:sldLayoutId id="2147483671" r:id="rId13"/>
    <p:sldLayoutId id="2147483672" r:id="rId14"/>
    <p:sldLayoutId id="2147483675" r:id="rId15"/>
    <p:sldLayoutId id="2147483679" r:id="rId16"/>
    <p:sldLayoutId id="2147483680" r:id="rId17"/>
    <p:sldLayoutId id="2147483681" r:id="rId18"/>
    <p:sldLayoutId id="2147483682" r:id="rId19"/>
  </p:sldLayoutIdLst>
  <p:hf sldNum="0" hdr="0" dt="0"/>
  <p:txStyles>
    <p:titleStyle>
      <a:lvl1pPr algn="l" defTabSz="914400" rtl="0" eaLnBrk="1" latinLnBrk="0" hangingPunct="1">
        <a:lnSpc>
          <a:spcPct val="90000"/>
        </a:lnSpc>
        <a:spcBef>
          <a:spcPct val="0"/>
        </a:spcBef>
        <a:buNone/>
        <a:defRPr lang="en-GB" sz="3600" b="1" kern="1200" dirty="0">
          <a:solidFill>
            <a:schemeClr val="bg2"/>
          </a:solidFill>
          <a:latin typeface="+mj-lt"/>
          <a:ea typeface="MS PGothic" panose="020B0600070205080204" pitchFamily="34" charset="-128"/>
          <a:cs typeface="+mj-cs"/>
        </a:defRPr>
      </a:lvl1pPr>
    </p:titleStyle>
    <p:bodyStyle>
      <a:lvl1pPr marL="357188" indent="-357188" algn="l" defTabSz="914400" rtl="0" eaLnBrk="1" latinLnBrk="0" hangingPunct="1">
        <a:lnSpc>
          <a:spcPct val="100000"/>
        </a:lnSpc>
        <a:spcBef>
          <a:spcPts val="1000"/>
        </a:spcBef>
        <a:buClr>
          <a:schemeClr val="accent3"/>
        </a:buClr>
        <a:buFont typeface="Arial" panose="020B0604020202020204" pitchFamily="34" charset="0"/>
        <a:buChar char="►"/>
        <a:defRPr sz="2000" kern="1200">
          <a:solidFill>
            <a:schemeClr val="tx2"/>
          </a:solidFill>
          <a:latin typeface="+mn-lt"/>
          <a:ea typeface="+mn-ea"/>
          <a:cs typeface="+mn-cs"/>
        </a:defRPr>
      </a:lvl1pPr>
      <a:lvl2pPr marL="893763" indent="-436563" algn="l" defTabSz="914400" rtl="0" eaLnBrk="1" latinLnBrk="0" hangingPunct="1">
        <a:lnSpc>
          <a:spcPct val="100000"/>
        </a:lnSpc>
        <a:spcBef>
          <a:spcPts val="500"/>
        </a:spcBef>
        <a:buClr>
          <a:schemeClr val="accent3"/>
        </a:buClr>
        <a:buFont typeface="Arial" panose="020B0604020202020204" pitchFamily="34" charset="0"/>
        <a:buChar char="ꟷ"/>
        <a:defRPr sz="1800" kern="1200">
          <a:solidFill>
            <a:schemeClr val="tx2"/>
          </a:solidFill>
          <a:latin typeface="+mn-lt"/>
          <a:ea typeface="+mn-ea"/>
          <a:cs typeface="+mn-cs"/>
        </a:defRPr>
      </a:lvl2pPr>
      <a:lvl3pPr marL="1252538" indent="-338138" algn="l" defTabSz="914400" rtl="0" eaLnBrk="1" latinLnBrk="0" hangingPunct="1">
        <a:lnSpc>
          <a:spcPct val="100000"/>
        </a:lnSpc>
        <a:spcBef>
          <a:spcPts val="500"/>
        </a:spcBef>
        <a:buClr>
          <a:schemeClr val="accent3"/>
        </a:buClr>
        <a:buFont typeface="Arial" panose="020B0604020202020204" pitchFamily="34" charset="0"/>
        <a:buChar char="ꟷ"/>
        <a:defRPr sz="1600" kern="1200">
          <a:solidFill>
            <a:schemeClr val="tx2"/>
          </a:solidFill>
          <a:latin typeface="+mn-lt"/>
          <a:ea typeface="+mn-ea"/>
          <a:cs typeface="+mn-cs"/>
        </a:defRPr>
      </a:lvl3pPr>
      <a:lvl4pPr marL="1609725" indent="-357188"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4pPr>
      <a:lvl5pPr marL="2157413" indent="-328613"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78" userDrawn="1">
          <p15:clr>
            <a:srgbClr val="F26B43"/>
          </p15:clr>
        </p15:guide>
        <p15:guide id="2" pos="3840" userDrawn="1">
          <p15:clr>
            <a:srgbClr val="F26B43"/>
          </p15:clr>
        </p15:guide>
        <p15:guide id="3" pos="438" userDrawn="1">
          <p15:clr>
            <a:srgbClr val="F26B43"/>
          </p15:clr>
        </p15:guide>
        <p15:guide id="4" pos="7242" userDrawn="1">
          <p15:clr>
            <a:srgbClr val="F26B43"/>
          </p15:clr>
        </p15:guide>
        <p15:guide id="5" orient="horz" pos="913" userDrawn="1">
          <p15:clr>
            <a:srgbClr val="F26B43"/>
          </p15:clr>
        </p15:guide>
        <p15:guide id="6" orient="horz" pos="232" userDrawn="1">
          <p15:clr>
            <a:srgbClr val="F26B43"/>
          </p15:clr>
        </p15:guide>
        <p15:guide id="7" orient="horz" pos="3770" userDrawn="1">
          <p15:clr>
            <a:srgbClr val="F26B43"/>
          </p15:clr>
        </p15:guide>
        <p15:guide id="8" orient="horz" pos="867"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First European Consensus on Principles of Management for Achondroplasia</a:t>
            </a:r>
          </a:p>
        </p:txBody>
      </p:sp>
      <p:sp>
        <p:nvSpPr>
          <p:cNvPr id="3" name="Subtitle 2">
            <a:extLst>
              <a:ext uri="{FF2B5EF4-FFF2-40B4-BE49-F238E27FC236}">
                <a16:creationId xmlns:a16="http://schemas.microsoft.com/office/drawing/2014/main" id="{49AAF550-90CB-4207-AC53-0B04E73F8EE4}"/>
              </a:ext>
            </a:extLst>
          </p:cNvPr>
          <p:cNvSpPr>
            <a:spLocks noGrp="1"/>
          </p:cNvSpPr>
          <p:nvPr>
            <p:ph type="subTitle" idx="1"/>
          </p:nvPr>
        </p:nvSpPr>
        <p:spPr>
          <a:xfrm>
            <a:off x="695325" y="3003876"/>
            <a:ext cx="10801350" cy="2301658"/>
          </a:xfrm>
        </p:spPr>
        <p:txBody>
          <a:bodyPr/>
          <a:lstStyle/>
          <a:p>
            <a:r>
              <a:rPr lang="en-GB" dirty="0"/>
              <a:t>Adapted from: Valerie </a:t>
            </a:r>
            <a:r>
              <a:rPr lang="en-GB" dirty="0" err="1"/>
              <a:t>Cormier‑Daire</a:t>
            </a:r>
            <a:r>
              <a:rPr lang="en-GB" dirty="0"/>
              <a:t>, </a:t>
            </a:r>
            <a:r>
              <a:rPr lang="en-GB" dirty="0" err="1"/>
              <a:t>Moeenaldeen</a:t>
            </a:r>
            <a:r>
              <a:rPr lang="en-GB" dirty="0"/>
              <a:t> </a:t>
            </a:r>
            <a:r>
              <a:rPr lang="en-GB" dirty="0" err="1"/>
              <a:t>AlSayed</a:t>
            </a:r>
            <a:r>
              <a:rPr lang="en-GB" dirty="0"/>
              <a:t>, </a:t>
            </a:r>
            <a:r>
              <a:rPr lang="en-GB" dirty="0" err="1"/>
              <a:t>Tawfeg</a:t>
            </a:r>
            <a:r>
              <a:rPr lang="en-GB" dirty="0"/>
              <a:t> Ben‑</a:t>
            </a:r>
            <a:r>
              <a:rPr lang="en-GB" dirty="0" err="1"/>
              <a:t>Omran</a:t>
            </a:r>
            <a:r>
              <a:rPr lang="en-GB" dirty="0"/>
              <a:t>, </a:t>
            </a:r>
            <a:br>
              <a:rPr lang="en-GB" dirty="0"/>
            </a:br>
            <a:r>
              <a:rPr lang="en-GB" dirty="0" err="1"/>
              <a:t>Sérgio</a:t>
            </a:r>
            <a:r>
              <a:rPr lang="en-GB" dirty="0"/>
              <a:t> Bernardo de Sousa, Silvio </a:t>
            </a:r>
            <a:r>
              <a:rPr lang="en-GB" dirty="0" err="1"/>
              <a:t>Boero</a:t>
            </a:r>
            <a:r>
              <a:rPr lang="en-GB" dirty="0"/>
              <a:t>, Svein O. Fredwall, Encarna Guillen‑Navarro, </a:t>
            </a:r>
            <a:br>
              <a:rPr lang="en-GB" dirty="0"/>
            </a:br>
            <a:r>
              <a:rPr lang="en-GB" dirty="0"/>
              <a:t>Melita Irving, Christian Lampe, Mohamad </a:t>
            </a:r>
            <a:r>
              <a:rPr lang="en-GB" dirty="0" err="1"/>
              <a:t>Maghnie</a:t>
            </a:r>
            <a:r>
              <a:rPr lang="en-GB" dirty="0"/>
              <a:t>, Geert Mortier, </a:t>
            </a:r>
            <a:r>
              <a:rPr lang="en-GB" dirty="0" err="1"/>
              <a:t>Zagorka</a:t>
            </a:r>
            <a:r>
              <a:rPr lang="en-GB" dirty="0"/>
              <a:t> </a:t>
            </a:r>
            <a:r>
              <a:rPr lang="en-GB" dirty="0" err="1"/>
              <a:t>Peijin</a:t>
            </a:r>
            <a:r>
              <a:rPr lang="en-GB" dirty="0"/>
              <a:t> </a:t>
            </a:r>
            <a:br>
              <a:rPr lang="en-GB" dirty="0"/>
            </a:br>
            <a:r>
              <a:rPr lang="en-GB" dirty="0"/>
              <a:t>and Klaus Mohnike</a:t>
            </a:r>
          </a:p>
          <a:p>
            <a:r>
              <a:rPr lang="en-GB" dirty="0" err="1"/>
              <a:t>Orphanet</a:t>
            </a:r>
            <a:r>
              <a:rPr lang="en-GB" dirty="0"/>
              <a:t> J Rare Dis 2021;16:333.</a:t>
            </a:r>
          </a:p>
        </p:txBody>
      </p:sp>
      <p:pic>
        <p:nvPicPr>
          <p:cNvPr id="8" name="Picture 7" descr="EAF logo colour.png">
            <a:extLst>
              <a:ext uri="{FF2B5EF4-FFF2-40B4-BE49-F238E27FC236}">
                <a16:creationId xmlns:a16="http://schemas.microsoft.com/office/drawing/2014/main" id="{A17F4531-5739-4781-A13A-8382030DBF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325" y="6016866"/>
            <a:ext cx="1311702" cy="796574"/>
          </a:xfrm>
          <a:prstGeom prst="rect">
            <a:avLst/>
          </a:prstGeom>
        </p:spPr>
      </p:pic>
      <p:sp>
        <p:nvSpPr>
          <p:cNvPr id="9" name="TextBox 8">
            <a:extLst>
              <a:ext uri="{FF2B5EF4-FFF2-40B4-BE49-F238E27FC236}">
                <a16:creationId xmlns:a16="http://schemas.microsoft.com/office/drawing/2014/main" id="{BD9742DC-8CB9-4DC7-9FF6-385DC3420F85}"/>
              </a:ext>
            </a:extLst>
          </p:cNvPr>
          <p:cNvSpPr txBox="1"/>
          <p:nvPr/>
        </p:nvSpPr>
        <p:spPr>
          <a:xfrm>
            <a:off x="5537200" y="6218682"/>
            <a:ext cx="4127657" cy="430887"/>
          </a:xfrm>
          <a:prstGeom prst="rect">
            <a:avLst/>
          </a:prstGeom>
          <a:noFill/>
        </p:spPr>
        <p:txBody>
          <a:bodyPr wrap="square" rtlCol="0">
            <a:spAutoFit/>
          </a:bodyPr>
          <a:lstStyle/>
          <a:p>
            <a:pPr lvl="0" algn="r" defTabSz="457200">
              <a:defRPr/>
            </a:pPr>
            <a:r>
              <a:rPr kumimoji="0" lang="en-US" sz="1100" b="0" i="0" u="none" strike="noStrike" kern="1200" cap="none" spc="0" normalizeH="0" baseline="0" noProof="0" dirty="0">
                <a:ln>
                  <a:noFill/>
                </a:ln>
                <a:solidFill>
                  <a:schemeClr val="accent2">
                    <a:lumMod val="50000"/>
                  </a:schemeClr>
                </a:solidFill>
                <a:effectLst/>
                <a:uLnTx/>
                <a:uFillTx/>
                <a:latin typeface="Arial" panose="020B0604020202020204" pitchFamily="34" charset="0"/>
                <a:ea typeface="+mn-ea"/>
                <a:cs typeface="Arial" panose="020B0604020202020204" pitchFamily="34" charset="0"/>
              </a:rPr>
              <a:t>© 2021 BioMarin International Limited.</a:t>
            </a:r>
            <a:br>
              <a:rPr kumimoji="0" lang="en-US" sz="1100" b="0" i="0" u="none" strike="noStrike" kern="1200" cap="none" spc="0" normalizeH="0" baseline="0" noProof="0" dirty="0">
                <a:ln>
                  <a:noFill/>
                </a:ln>
                <a:solidFill>
                  <a:schemeClr val="accent2">
                    <a:lumMod val="50000"/>
                  </a:schemeClr>
                </a:solidFill>
                <a:effectLst/>
                <a:uLnTx/>
                <a:uFillTx/>
                <a:latin typeface="Arial" panose="020B0604020202020204" pitchFamily="34" charset="0"/>
                <a:ea typeface="+mn-ea"/>
                <a:cs typeface="Arial" panose="020B0604020202020204" pitchFamily="34" charset="0"/>
              </a:rPr>
            </a:br>
            <a:r>
              <a:rPr kumimoji="0" lang="en-US" sz="1100" b="0" i="0" u="none" strike="noStrike" kern="1200" cap="none" spc="0" normalizeH="0" baseline="0" noProof="0" dirty="0">
                <a:ln>
                  <a:noFill/>
                </a:ln>
                <a:solidFill>
                  <a:schemeClr val="accent2">
                    <a:lumMod val="50000"/>
                  </a:schemeClr>
                </a:solidFill>
                <a:effectLst/>
                <a:uLnTx/>
                <a:uFillTx/>
                <a:latin typeface="Arial" panose="020B0604020202020204" pitchFamily="34" charset="0"/>
                <a:ea typeface="+mn-ea"/>
                <a:cs typeface="Arial" panose="020B0604020202020204" pitchFamily="34" charset="0"/>
              </a:rPr>
              <a:t>All Rights Reserved. EU-ACH-00191  </a:t>
            </a:r>
            <a:r>
              <a:rPr lang="en-US" sz="1100" dirty="0">
                <a:solidFill>
                  <a:schemeClr val="accent2">
                    <a:lumMod val="50000"/>
                  </a:schemeClr>
                </a:solidFill>
              </a:rPr>
              <a:t>09/21</a:t>
            </a:r>
            <a:endParaRPr kumimoji="0" lang="en-US" sz="1100" b="0" i="0" u="none" strike="noStrike" kern="1200" cap="none" spc="0" normalizeH="0" baseline="0" noProof="0" dirty="0">
              <a:ln>
                <a:noFill/>
              </a:ln>
              <a:solidFill>
                <a:schemeClr val="accent2">
                  <a:lumMod val="50000"/>
                </a:schemeClr>
              </a:solidFill>
              <a:effectLst/>
              <a:uLnTx/>
              <a:uFillTx/>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C506E64D-E5F7-499A-9AB3-1AA4E8A6D91F}"/>
              </a:ext>
            </a:extLst>
          </p:cNvPr>
          <p:cNvSpPr txBox="1"/>
          <p:nvPr/>
        </p:nvSpPr>
        <p:spPr>
          <a:xfrm>
            <a:off x="2527143" y="6134044"/>
            <a:ext cx="4127657" cy="600164"/>
          </a:xfrm>
          <a:prstGeom prst="rect">
            <a:avLst/>
          </a:prstGeom>
          <a:noFill/>
        </p:spPr>
        <p:txBody>
          <a:bodyPr wrap="square" rtlCol="0">
            <a:spAutoFit/>
          </a:bodyPr>
          <a:lstStyle/>
          <a:p>
            <a:pPr lvl="0" defTabSz="457200">
              <a:defRPr/>
            </a:pPr>
            <a:r>
              <a:rPr lang="en-GB" sz="1100" b="0" i="0" dirty="0">
                <a:solidFill>
                  <a:srgbClr val="303030"/>
                </a:solidFill>
                <a:effectLst/>
                <a:latin typeface="Arial" panose="020B0604020202020204" pitchFamily="34" charset="0"/>
              </a:rPr>
              <a:t>Achondroplasia.expert is organized and funded by BioMarin. This material has been developed in conjunction with the Achondroplasia.expert Editorial Committee.</a:t>
            </a:r>
            <a:endParaRPr kumimoji="0" lang="en-US" sz="1100" b="0" i="0" u="none" strike="noStrike" kern="1200" cap="none" spc="0" normalizeH="0" baseline="0" noProof="0" dirty="0">
              <a:ln>
                <a:noFill/>
              </a:ln>
              <a:solidFill>
                <a:schemeClr val="accent2">
                  <a:lumMod val="50000"/>
                </a:schemeClr>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79251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64775-760F-674E-93EA-05B9BF0A8967}"/>
              </a:ext>
            </a:extLst>
          </p:cNvPr>
          <p:cNvSpPr>
            <a:spLocks noGrp="1"/>
          </p:cNvSpPr>
          <p:nvPr>
            <p:ph type="title"/>
          </p:nvPr>
        </p:nvSpPr>
        <p:spPr>
          <a:xfrm>
            <a:off x="696000" y="360000"/>
            <a:ext cx="10800000" cy="1008000"/>
          </a:xfrm>
        </p:spPr>
        <p:txBody>
          <a:bodyPr anchor="ctr">
            <a:normAutofit/>
          </a:bodyPr>
          <a:lstStyle/>
          <a:p>
            <a:r>
              <a:rPr lang="en-GB" dirty="0"/>
              <a:t>The European Achondroplasia Forum</a:t>
            </a:r>
          </a:p>
        </p:txBody>
      </p:sp>
      <p:graphicFrame>
        <p:nvGraphicFramePr>
          <p:cNvPr id="12" name="Content Placeholder 11">
            <a:extLst>
              <a:ext uri="{FF2B5EF4-FFF2-40B4-BE49-F238E27FC236}">
                <a16:creationId xmlns:a16="http://schemas.microsoft.com/office/drawing/2014/main" id="{A466DE18-38CC-49FD-A522-2F3269540A7F}"/>
              </a:ext>
            </a:extLst>
          </p:cNvPr>
          <p:cNvGraphicFramePr>
            <a:graphicFrameLocks noGrp="1"/>
          </p:cNvGraphicFramePr>
          <p:nvPr>
            <p:ph sz="half" idx="1"/>
            <p:extLst>
              <p:ext uri="{D42A27DB-BD31-4B8C-83A1-F6EECF244321}">
                <p14:modId xmlns:p14="http://schemas.microsoft.com/office/powerpoint/2010/main" val="4288320830"/>
              </p:ext>
            </p:extLst>
          </p:nvPr>
        </p:nvGraphicFramePr>
        <p:xfrm>
          <a:off x="695325" y="1449388"/>
          <a:ext cx="5314950" cy="45354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Content Placeholder 8">
            <a:extLst>
              <a:ext uri="{FF2B5EF4-FFF2-40B4-BE49-F238E27FC236}">
                <a16:creationId xmlns:a16="http://schemas.microsoft.com/office/drawing/2014/main" id="{912FAB0A-C10E-2145-A92A-924508B6B3CE}"/>
              </a:ext>
            </a:extLst>
          </p:cNvPr>
          <p:cNvSpPr>
            <a:spLocks noGrp="1"/>
          </p:cNvSpPr>
          <p:nvPr>
            <p:ph sz="half" idx="2"/>
          </p:nvPr>
        </p:nvSpPr>
        <p:spPr>
          <a:xfrm>
            <a:off x="6172199" y="1449388"/>
            <a:ext cx="5315303" cy="4535487"/>
          </a:xfrm>
        </p:spPr>
        <p:txBody>
          <a:bodyPr>
            <a:normAutofit/>
          </a:bodyPr>
          <a:lstStyle/>
          <a:p>
            <a:r>
              <a:rPr lang="en-GB" dirty="0"/>
              <a:t>Representative of the specialities managing achondroplasia, from:</a:t>
            </a:r>
          </a:p>
          <a:p>
            <a:pPr lvl="1"/>
            <a:r>
              <a:rPr lang="en-GB" dirty="0"/>
              <a:t>Belgium</a:t>
            </a:r>
          </a:p>
          <a:p>
            <a:pPr lvl="1"/>
            <a:r>
              <a:rPr lang="en-GB" dirty="0"/>
              <a:t>France</a:t>
            </a:r>
          </a:p>
          <a:p>
            <a:pPr lvl="1"/>
            <a:r>
              <a:rPr lang="en-GB" dirty="0"/>
              <a:t>Germany</a:t>
            </a:r>
          </a:p>
          <a:p>
            <a:pPr lvl="1"/>
            <a:r>
              <a:rPr lang="en-GB" dirty="0"/>
              <a:t>Italy</a:t>
            </a:r>
          </a:p>
          <a:p>
            <a:pPr lvl="1"/>
            <a:r>
              <a:rPr lang="en-GB" dirty="0"/>
              <a:t>Kingdom of Saudi Arabia</a:t>
            </a:r>
          </a:p>
          <a:p>
            <a:pPr lvl="1"/>
            <a:r>
              <a:rPr lang="en-GB" dirty="0"/>
              <a:t>Norway</a:t>
            </a:r>
          </a:p>
          <a:p>
            <a:pPr lvl="1"/>
            <a:r>
              <a:rPr lang="en-GB" dirty="0"/>
              <a:t>Portugal</a:t>
            </a:r>
          </a:p>
          <a:p>
            <a:pPr lvl="1"/>
            <a:r>
              <a:rPr lang="en-GB" dirty="0"/>
              <a:t>Qatar</a:t>
            </a:r>
          </a:p>
          <a:p>
            <a:pPr lvl="1"/>
            <a:r>
              <a:rPr lang="en-GB" dirty="0"/>
              <a:t>Spain</a:t>
            </a:r>
          </a:p>
          <a:p>
            <a:pPr lvl="1"/>
            <a:r>
              <a:rPr lang="en-GB" dirty="0"/>
              <a:t>UK</a:t>
            </a:r>
          </a:p>
          <a:p>
            <a:endParaRPr lang="en-GB" dirty="0"/>
          </a:p>
        </p:txBody>
      </p:sp>
      <p:sp>
        <p:nvSpPr>
          <p:cNvPr id="19" name="Footer Placeholder 3">
            <a:extLst>
              <a:ext uri="{FF2B5EF4-FFF2-40B4-BE49-F238E27FC236}">
                <a16:creationId xmlns:a16="http://schemas.microsoft.com/office/drawing/2014/main" id="{10B5DA7D-A0A8-481A-A296-7FD5CA8EFFE0}"/>
              </a:ext>
            </a:extLst>
          </p:cNvPr>
          <p:cNvSpPr>
            <a:spLocks noGrp="1"/>
          </p:cNvSpPr>
          <p:nvPr>
            <p:ph type="ftr" sz="quarter" idx="11"/>
          </p:nvPr>
        </p:nvSpPr>
        <p:spPr>
          <a:xfrm>
            <a:off x="704850" y="6132513"/>
            <a:ext cx="9031288" cy="581025"/>
          </a:xfrm>
        </p:spPr>
        <p:txBody>
          <a:bodyPr/>
          <a:lstStyle/>
          <a:p>
            <a:r>
              <a:rPr lang="en-GB" dirty="0"/>
              <a:t>EAF was organised and sponsored by BioMarin for its first meeting and the generation of this publication on guiding principles. From that meeting on the EAF has been fully independent obtaining grants from many sponsors including BioMarin.</a:t>
            </a:r>
          </a:p>
          <a:p>
            <a:r>
              <a:rPr lang="en-GB" dirty="0" err="1"/>
              <a:t>Cormier-Daire</a:t>
            </a:r>
            <a:r>
              <a:rPr lang="en-GB" dirty="0"/>
              <a:t> V et al. </a:t>
            </a:r>
            <a:r>
              <a:rPr lang="en-GB" dirty="0" err="1"/>
              <a:t>Orphanet</a:t>
            </a:r>
            <a:r>
              <a:rPr lang="en-GB" dirty="0"/>
              <a:t> J Rare Dis 2021;16:333.</a:t>
            </a:r>
          </a:p>
        </p:txBody>
      </p:sp>
      <p:sp>
        <p:nvSpPr>
          <p:cNvPr id="3" name="Slide Number Placeholder 2">
            <a:extLst>
              <a:ext uri="{FF2B5EF4-FFF2-40B4-BE49-F238E27FC236}">
                <a16:creationId xmlns:a16="http://schemas.microsoft.com/office/drawing/2014/main" id="{E251290F-0DA0-6947-996A-6D4E0B697A21}"/>
              </a:ext>
            </a:extLst>
          </p:cNvPr>
          <p:cNvSpPr>
            <a:spLocks noGrp="1"/>
          </p:cNvSpPr>
          <p:nvPr>
            <p:ph type="sldNum" sz="quarter" idx="4294967295"/>
          </p:nvPr>
        </p:nvSpPr>
        <p:spPr>
          <a:xfrm>
            <a:off x="11803063" y="6411913"/>
            <a:ext cx="388937" cy="365125"/>
          </a:xfrm>
        </p:spPr>
        <p:txBody>
          <a:bodyPr anchor="b">
            <a:normAutofit lnSpcReduction="10000"/>
          </a:bodyPr>
          <a:lstStyle/>
          <a:p>
            <a:fld id="{8500DCEC-28A8-7749-91A1-9345F35C432D}" type="slidenum">
              <a:rPr lang="en-US" smtClean="0"/>
              <a:pPr/>
              <a:t>2</a:t>
            </a:fld>
            <a:endParaRPr lang="en-US" dirty="0"/>
          </a:p>
        </p:txBody>
      </p:sp>
    </p:spTree>
    <p:extLst>
      <p:ext uri="{BB962C8B-B14F-4D97-AF65-F5344CB8AC3E}">
        <p14:creationId xmlns:p14="http://schemas.microsoft.com/office/powerpoint/2010/main" val="2826998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BF799-2495-DE41-91F9-E58498C952C0}"/>
              </a:ext>
            </a:extLst>
          </p:cNvPr>
          <p:cNvSpPr>
            <a:spLocks noGrp="1"/>
          </p:cNvSpPr>
          <p:nvPr>
            <p:ph type="title"/>
          </p:nvPr>
        </p:nvSpPr>
        <p:spPr/>
        <p:txBody>
          <a:bodyPr anchor="ctr">
            <a:normAutofit/>
          </a:bodyPr>
          <a:lstStyle/>
          <a:p>
            <a:r>
              <a:rPr lang="en-GB" dirty="0"/>
              <a:t>The Process of Defining Guiding Principles </a:t>
            </a:r>
          </a:p>
        </p:txBody>
      </p:sp>
      <p:sp>
        <p:nvSpPr>
          <p:cNvPr id="3" name="Slide Number Placeholder 2">
            <a:extLst>
              <a:ext uri="{FF2B5EF4-FFF2-40B4-BE49-F238E27FC236}">
                <a16:creationId xmlns:a16="http://schemas.microsoft.com/office/drawing/2014/main" id="{CC653A51-3330-2644-8B27-6103DA657C86}"/>
              </a:ext>
            </a:extLst>
          </p:cNvPr>
          <p:cNvSpPr>
            <a:spLocks noGrp="1"/>
          </p:cNvSpPr>
          <p:nvPr>
            <p:ph type="sldNum" sz="quarter" idx="4294967295"/>
          </p:nvPr>
        </p:nvSpPr>
        <p:spPr>
          <a:xfrm>
            <a:off x="11803063" y="6411913"/>
            <a:ext cx="388937" cy="365125"/>
          </a:xfrm>
        </p:spPr>
        <p:txBody>
          <a:bodyPr anchor="b">
            <a:normAutofit lnSpcReduction="10000"/>
          </a:bodyPr>
          <a:lstStyle/>
          <a:p>
            <a:pPr defTabSz="914400" eaLnBrk="1" fontAlgn="auto" hangingPunct="1">
              <a:spcBef>
                <a:spcPts val="0"/>
              </a:spcBef>
              <a:spcAft>
                <a:spcPts val="600"/>
              </a:spcAft>
            </a:pPr>
            <a:fld id="{8500DCEC-28A8-7749-91A1-9345F35C432D}" type="slidenum">
              <a:rPr lang="en-US" kern="0" smtClean="0"/>
              <a:pPr defTabSz="914400" eaLnBrk="1" fontAlgn="auto" hangingPunct="1">
                <a:spcBef>
                  <a:spcPts val="0"/>
                </a:spcBef>
                <a:spcAft>
                  <a:spcPts val="600"/>
                </a:spcAft>
              </a:pPr>
              <a:t>3</a:t>
            </a:fld>
            <a:endParaRPr lang="en-US" kern="0" dirty="0"/>
          </a:p>
        </p:txBody>
      </p:sp>
      <p:sp>
        <p:nvSpPr>
          <p:cNvPr id="7" name="Footer Placeholder 3">
            <a:extLst>
              <a:ext uri="{FF2B5EF4-FFF2-40B4-BE49-F238E27FC236}">
                <a16:creationId xmlns:a16="http://schemas.microsoft.com/office/drawing/2014/main" id="{6CC80160-5134-4D2D-9328-2BDE4E568E36}"/>
              </a:ext>
            </a:extLst>
          </p:cNvPr>
          <p:cNvSpPr>
            <a:spLocks noGrp="1"/>
          </p:cNvSpPr>
          <p:nvPr>
            <p:ph type="ftr" sz="quarter" idx="11"/>
          </p:nvPr>
        </p:nvSpPr>
        <p:spPr>
          <a:xfrm>
            <a:off x="704497" y="6131861"/>
            <a:ext cx="9031665" cy="581635"/>
          </a:xfrm>
        </p:spPr>
        <p:txBody>
          <a:bodyPr/>
          <a:lstStyle/>
          <a:p>
            <a:r>
              <a:rPr lang="en-GB" dirty="0"/>
              <a:t>EULAR, European League Against Rheumatism. Van der </a:t>
            </a:r>
            <a:r>
              <a:rPr lang="en-GB" dirty="0" err="1"/>
              <a:t>Heijde</a:t>
            </a:r>
            <a:r>
              <a:rPr lang="en-GB" dirty="0"/>
              <a:t> D, et al. Ann Rheum Dis. 2015;74:8–13.</a:t>
            </a:r>
            <a:br>
              <a:rPr lang="en-GB" dirty="0"/>
            </a:br>
            <a:r>
              <a:rPr lang="en-GB" dirty="0" err="1"/>
              <a:t>Cormier-Daire</a:t>
            </a:r>
            <a:r>
              <a:rPr lang="en-GB" dirty="0"/>
              <a:t> V et al. </a:t>
            </a:r>
            <a:r>
              <a:rPr lang="en-GB" dirty="0" err="1"/>
              <a:t>Orphanet</a:t>
            </a:r>
            <a:r>
              <a:rPr lang="en-GB" dirty="0"/>
              <a:t> J Rare Dis 2021;16:333.</a:t>
            </a:r>
          </a:p>
        </p:txBody>
      </p:sp>
      <p:graphicFrame>
        <p:nvGraphicFramePr>
          <p:cNvPr id="8" name="Content Placeholder 7">
            <a:extLst>
              <a:ext uri="{FF2B5EF4-FFF2-40B4-BE49-F238E27FC236}">
                <a16:creationId xmlns:a16="http://schemas.microsoft.com/office/drawing/2014/main" id="{D657269D-A830-40A4-B1E5-3766240559DF}"/>
              </a:ext>
            </a:extLst>
          </p:cNvPr>
          <p:cNvGraphicFramePr>
            <a:graphicFrameLocks noGrp="1"/>
          </p:cNvGraphicFramePr>
          <p:nvPr>
            <p:ph idx="1"/>
          </p:nvPr>
        </p:nvGraphicFramePr>
        <p:xfrm>
          <a:off x="695325" y="1449388"/>
          <a:ext cx="10801350" cy="45354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85023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1F778-0A4B-4343-A5C4-0C5A725C3385}"/>
              </a:ext>
            </a:extLst>
          </p:cNvPr>
          <p:cNvSpPr>
            <a:spLocks noGrp="1"/>
          </p:cNvSpPr>
          <p:nvPr>
            <p:ph type="title"/>
          </p:nvPr>
        </p:nvSpPr>
        <p:spPr/>
        <p:txBody>
          <a:bodyPr>
            <a:normAutofit fontScale="90000"/>
          </a:bodyPr>
          <a:lstStyle/>
          <a:p>
            <a:r>
              <a:rPr lang="en-GB" dirty="0"/>
              <a:t>Voting Process</a:t>
            </a:r>
            <a:br>
              <a:rPr lang="en-GB" dirty="0"/>
            </a:br>
            <a:r>
              <a:rPr lang="en-GB" dirty="0"/>
              <a:t>All Principles Achieved 75% Majority on First Vote</a:t>
            </a:r>
          </a:p>
        </p:txBody>
      </p:sp>
      <p:pic>
        <p:nvPicPr>
          <p:cNvPr id="5" name="Content Placeholder 4">
            <a:extLst>
              <a:ext uri="{FF2B5EF4-FFF2-40B4-BE49-F238E27FC236}">
                <a16:creationId xmlns:a16="http://schemas.microsoft.com/office/drawing/2014/main" id="{3EEFA283-DA7A-40F6-B433-C0B7A84F4AB7}"/>
              </a:ext>
            </a:extLst>
          </p:cNvPr>
          <p:cNvPicPr>
            <a:picLocks noGrp="1" noChangeAspect="1"/>
          </p:cNvPicPr>
          <p:nvPr>
            <p:ph idx="1"/>
          </p:nvPr>
        </p:nvPicPr>
        <p:blipFill>
          <a:blip r:embed="rId2"/>
          <a:stretch>
            <a:fillRect/>
          </a:stretch>
        </p:blipFill>
        <p:spPr>
          <a:xfrm>
            <a:off x="1838024" y="1449388"/>
            <a:ext cx="8515952" cy="4535487"/>
          </a:xfrm>
          <a:prstGeom prst="rect">
            <a:avLst/>
          </a:prstGeom>
        </p:spPr>
      </p:pic>
      <p:sp>
        <p:nvSpPr>
          <p:cNvPr id="3" name="Slide Number Placeholder 2">
            <a:extLst>
              <a:ext uri="{FF2B5EF4-FFF2-40B4-BE49-F238E27FC236}">
                <a16:creationId xmlns:a16="http://schemas.microsoft.com/office/drawing/2014/main" id="{5D15A92A-ED47-9441-ADA4-E8C22B77E18C}"/>
              </a:ext>
            </a:extLst>
          </p:cNvPr>
          <p:cNvSpPr>
            <a:spLocks noGrp="1"/>
          </p:cNvSpPr>
          <p:nvPr>
            <p:ph type="sldNum" sz="quarter" idx="4294967295"/>
          </p:nvPr>
        </p:nvSpPr>
        <p:spPr>
          <a:xfrm>
            <a:off x="11803063" y="6411913"/>
            <a:ext cx="388937" cy="365125"/>
          </a:xfrm>
        </p:spPr>
        <p:txBody>
          <a:bodyPr/>
          <a:lstStyle/>
          <a:p>
            <a:fld id="{8500DCEC-28A8-7749-91A1-9345F35C432D}" type="slidenum">
              <a:rPr lang="en-US" smtClean="0"/>
              <a:pPr/>
              <a:t>4</a:t>
            </a:fld>
            <a:endParaRPr lang="en-US" dirty="0"/>
          </a:p>
        </p:txBody>
      </p:sp>
      <p:sp>
        <p:nvSpPr>
          <p:cNvPr id="195" name="Footer Placeholder 3">
            <a:extLst>
              <a:ext uri="{FF2B5EF4-FFF2-40B4-BE49-F238E27FC236}">
                <a16:creationId xmlns:a16="http://schemas.microsoft.com/office/drawing/2014/main" id="{64ACE3C7-8F91-4E84-9A44-FD084D572B9E}"/>
              </a:ext>
            </a:extLst>
          </p:cNvPr>
          <p:cNvSpPr>
            <a:spLocks noGrp="1"/>
          </p:cNvSpPr>
          <p:nvPr>
            <p:ph type="ftr" sz="quarter" idx="11"/>
          </p:nvPr>
        </p:nvSpPr>
        <p:spPr>
          <a:xfrm>
            <a:off x="704497" y="6131861"/>
            <a:ext cx="9031665" cy="581635"/>
          </a:xfrm>
        </p:spPr>
        <p:txBody>
          <a:bodyPr/>
          <a:lstStyle/>
          <a:p>
            <a:r>
              <a:rPr lang="en-GB" dirty="0" err="1"/>
              <a:t>Cormier-Daire</a:t>
            </a:r>
            <a:r>
              <a:rPr lang="en-GB" dirty="0"/>
              <a:t> V et al. </a:t>
            </a:r>
            <a:r>
              <a:rPr lang="en-GB" dirty="0" err="1"/>
              <a:t>Orphanet</a:t>
            </a:r>
            <a:r>
              <a:rPr lang="en-GB" dirty="0"/>
              <a:t> J Rare Dis 2021;16:333.</a:t>
            </a:r>
          </a:p>
        </p:txBody>
      </p:sp>
    </p:spTree>
    <p:extLst>
      <p:ext uri="{BB962C8B-B14F-4D97-AF65-F5344CB8AC3E}">
        <p14:creationId xmlns:p14="http://schemas.microsoft.com/office/powerpoint/2010/main" val="4216852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53CCB-CE20-BD43-92A1-EE2C5D2DE227}"/>
              </a:ext>
            </a:extLst>
          </p:cNvPr>
          <p:cNvSpPr>
            <a:spLocks noGrp="1"/>
          </p:cNvSpPr>
          <p:nvPr>
            <p:ph type="title"/>
          </p:nvPr>
        </p:nvSpPr>
        <p:spPr/>
        <p:txBody>
          <a:bodyPr>
            <a:normAutofit fontScale="90000"/>
          </a:bodyPr>
          <a:lstStyle/>
          <a:p>
            <a:r>
              <a:rPr lang="en-GB" dirty="0"/>
              <a:t>The 2020 EAF Guiding Principles of Management for Achondroplasia</a:t>
            </a:r>
          </a:p>
        </p:txBody>
      </p:sp>
      <p:sp>
        <p:nvSpPr>
          <p:cNvPr id="4" name="Slide Number Placeholder 3">
            <a:extLst>
              <a:ext uri="{FF2B5EF4-FFF2-40B4-BE49-F238E27FC236}">
                <a16:creationId xmlns:a16="http://schemas.microsoft.com/office/drawing/2014/main" id="{959F7069-14C0-D74B-8AAD-BF3AA3BF0172}"/>
              </a:ext>
            </a:extLst>
          </p:cNvPr>
          <p:cNvSpPr>
            <a:spLocks noGrp="1"/>
          </p:cNvSpPr>
          <p:nvPr>
            <p:ph type="sldNum" sz="quarter" idx="4294967295"/>
          </p:nvPr>
        </p:nvSpPr>
        <p:spPr>
          <a:xfrm>
            <a:off x="11803063" y="6411913"/>
            <a:ext cx="388937" cy="365125"/>
          </a:xfrm>
        </p:spPr>
        <p:txBody>
          <a:bodyPr/>
          <a:lstStyle/>
          <a:p>
            <a:pPr defTabSz="914400" eaLnBrk="1" fontAlgn="auto" hangingPunct="1">
              <a:spcBef>
                <a:spcPts val="0"/>
              </a:spcBef>
              <a:spcAft>
                <a:spcPts val="0"/>
              </a:spcAft>
            </a:pPr>
            <a:fld id="{8500DCEC-28A8-7749-91A1-9345F35C432D}" type="slidenum">
              <a:rPr lang="en-US" kern="0" smtClean="0"/>
              <a:pPr defTabSz="914400" eaLnBrk="1" fontAlgn="auto" hangingPunct="1">
                <a:spcBef>
                  <a:spcPts val="0"/>
                </a:spcBef>
                <a:spcAft>
                  <a:spcPts val="0"/>
                </a:spcAft>
              </a:pPr>
              <a:t>5</a:t>
            </a:fld>
            <a:endParaRPr lang="en-US" kern="0" dirty="0"/>
          </a:p>
        </p:txBody>
      </p:sp>
      <p:graphicFrame>
        <p:nvGraphicFramePr>
          <p:cNvPr id="7" name="Content Placeholder 5">
            <a:extLst>
              <a:ext uri="{FF2B5EF4-FFF2-40B4-BE49-F238E27FC236}">
                <a16:creationId xmlns:a16="http://schemas.microsoft.com/office/drawing/2014/main" id="{039B9C56-426D-4F00-A3F2-A64356FAC660}"/>
              </a:ext>
            </a:extLst>
          </p:cNvPr>
          <p:cNvGraphicFramePr>
            <a:graphicFrameLocks noGrp="1"/>
          </p:cNvGraphicFramePr>
          <p:nvPr>
            <p:ph idx="1"/>
            <p:extLst>
              <p:ext uri="{D42A27DB-BD31-4B8C-83A1-F6EECF244321}">
                <p14:modId xmlns:p14="http://schemas.microsoft.com/office/powerpoint/2010/main" val="3844882479"/>
              </p:ext>
            </p:extLst>
          </p:nvPr>
        </p:nvGraphicFramePr>
        <p:xfrm>
          <a:off x="695325" y="1449388"/>
          <a:ext cx="10800001" cy="4709051"/>
        </p:xfrm>
        <a:graphic>
          <a:graphicData uri="http://schemas.openxmlformats.org/drawingml/2006/table">
            <a:tbl>
              <a:tblPr firstRow="1" firstCol="1" bandRow="1">
                <a:tableStyleId>{C083E6E3-FA7D-4D7B-A595-EF9225AFEA82}</a:tableStyleId>
              </a:tblPr>
              <a:tblGrid>
                <a:gridCol w="465676">
                  <a:extLst>
                    <a:ext uri="{9D8B030D-6E8A-4147-A177-3AD203B41FA5}">
                      <a16:colId xmlns:a16="http://schemas.microsoft.com/office/drawing/2014/main" val="3878519995"/>
                    </a:ext>
                  </a:extLst>
                </a:gridCol>
                <a:gridCol w="8186057">
                  <a:extLst>
                    <a:ext uri="{9D8B030D-6E8A-4147-A177-3AD203B41FA5}">
                      <a16:colId xmlns:a16="http://schemas.microsoft.com/office/drawing/2014/main" val="424951840"/>
                    </a:ext>
                  </a:extLst>
                </a:gridCol>
                <a:gridCol w="1074134">
                  <a:extLst>
                    <a:ext uri="{9D8B030D-6E8A-4147-A177-3AD203B41FA5}">
                      <a16:colId xmlns:a16="http://schemas.microsoft.com/office/drawing/2014/main" val="1784235281"/>
                    </a:ext>
                  </a:extLst>
                </a:gridCol>
                <a:gridCol w="1074134">
                  <a:extLst>
                    <a:ext uri="{9D8B030D-6E8A-4147-A177-3AD203B41FA5}">
                      <a16:colId xmlns:a16="http://schemas.microsoft.com/office/drawing/2014/main" val="2606888800"/>
                    </a:ext>
                  </a:extLst>
                </a:gridCol>
              </a:tblGrid>
              <a:tr h="533177">
                <a:tc>
                  <a:txBody>
                    <a:bodyPr/>
                    <a:lstStyle/>
                    <a:p>
                      <a:pPr algn="ctr" fontAlgn="t">
                        <a:lnSpc>
                          <a:spcPct val="150000"/>
                        </a:lnSpc>
                        <a:spcBef>
                          <a:spcPts val="0"/>
                        </a:spcBef>
                        <a:spcAft>
                          <a:spcPts val="0"/>
                        </a:spcAft>
                      </a:pPr>
                      <a:r>
                        <a:rPr lang="en-GB" sz="1100" b="1" u="none" strike="noStrike" dirty="0">
                          <a:effectLst/>
                        </a:rPr>
                        <a:t>Item</a:t>
                      </a:r>
                      <a:endParaRPr lang="en-GB" sz="1600" b="0" i="0" u="none" strike="noStrike" dirty="0">
                        <a:effectLst/>
                        <a:latin typeface="Arial" panose="020B0604020202020204" pitchFamily="34" charset="0"/>
                      </a:endParaRPr>
                    </a:p>
                  </a:txBody>
                  <a:tcPr marL="66601" marR="66601" marT="9250" marB="0"/>
                </a:tc>
                <a:tc>
                  <a:txBody>
                    <a:bodyPr/>
                    <a:lstStyle/>
                    <a:p>
                      <a:pPr algn="l" fontAlgn="t">
                        <a:lnSpc>
                          <a:spcPct val="150000"/>
                        </a:lnSpc>
                        <a:spcBef>
                          <a:spcPts val="0"/>
                        </a:spcBef>
                        <a:spcAft>
                          <a:spcPts val="0"/>
                        </a:spcAft>
                      </a:pPr>
                      <a:r>
                        <a:rPr lang="en-GB" sz="1100" b="1" u="none" strike="noStrike" dirty="0">
                          <a:effectLst/>
                        </a:rPr>
                        <a:t>Guiding principle</a:t>
                      </a:r>
                      <a:endParaRPr lang="en-GB" sz="1600" b="0" i="0" u="none" strike="noStrike" dirty="0">
                        <a:effectLst/>
                        <a:latin typeface="Arial" panose="020B0604020202020204" pitchFamily="34" charset="0"/>
                      </a:endParaRPr>
                    </a:p>
                  </a:txBody>
                  <a:tcPr marL="66601" marR="66601" marT="9250" marB="0"/>
                </a:tc>
                <a:tc>
                  <a:txBody>
                    <a:bodyPr/>
                    <a:lstStyle/>
                    <a:p>
                      <a:pPr algn="ctr" fontAlgn="t">
                        <a:lnSpc>
                          <a:spcPct val="150000"/>
                        </a:lnSpc>
                        <a:spcBef>
                          <a:spcPts val="0"/>
                        </a:spcBef>
                        <a:spcAft>
                          <a:spcPts val="0"/>
                        </a:spcAft>
                      </a:pPr>
                      <a:r>
                        <a:rPr lang="en-GB" sz="1100" b="1" u="none" strike="noStrike" dirty="0">
                          <a:effectLst/>
                        </a:rPr>
                        <a:t>Vote (%)</a:t>
                      </a:r>
                      <a:endParaRPr lang="en-GB" sz="1600" b="0" i="0" u="none" strike="noStrike" dirty="0">
                        <a:effectLst/>
                        <a:latin typeface="Arial" panose="020B0604020202020204" pitchFamily="34" charset="0"/>
                      </a:endParaRPr>
                    </a:p>
                  </a:txBody>
                  <a:tcPr marL="66601" marR="66601" marT="9250" marB="0"/>
                </a:tc>
                <a:tc>
                  <a:txBody>
                    <a:bodyPr/>
                    <a:lstStyle/>
                    <a:p>
                      <a:pPr algn="ctr" fontAlgn="t">
                        <a:lnSpc>
                          <a:spcPct val="150000"/>
                        </a:lnSpc>
                        <a:spcBef>
                          <a:spcPts val="0"/>
                        </a:spcBef>
                        <a:spcAft>
                          <a:spcPts val="0"/>
                        </a:spcAft>
                      </a:pPr>
                      <a:r>
                        <a:rPr lang="en-GB" sz="1100" b="1" u="none" strike="noStrike" dirty="0">
                          <a:effectLst/>
                        </a:rPr>
                        <a:t>Agreement </a:t>
                      </a:r>
                      <a:br>
                        <a:rPr lang="en-GB" sz="1100" b="1" u="none" strike="noStrike" dirty="0">
                          <a:effectLst/>
                        </a:rPr>
                      </a:br>
                      <a:r>
                        <a:rPr lang="en-GB" sz="1100" b="1" u="none" strike="noStrike" dirty="0">
                          <a:effectLst/>
                        </a:rPr>
                        <a:t>(mean; range)</a:t>
                      </a:r>
                      <a:endParaRPr lang="en-GB" sz="1600" b="0" i="0" u="none" strike="noStrike" dirty="0">
                        <a:effectLst/>
                        <a:latin typeface="Arial" panose="020B0604020202020204" pitchFamily="34" charset="0"/>
                      </a:endParaRPr>
                    </a:p>
                  </a:txBody>
                  <a:tcPr marL="66601" marR="66601" marT="9250" marB="0"/>
                </a:tc>
                <a:extLst>
                  <a:ext uri="{0D108BD9-81ED-4DB2-BD59-A6C34878D82A}">
                    <a16:rowId xmlns:a16="http://schemas.microsoft.com/office/drawing/2014/main" val="860977394"/>
                  </a:ext>
                </a:extLst>
              </a:tr>
              <a:tr h="777380">
                <a:tc>
                  <a:txBody>
                    <a:bodyPr/>
                    <a:lstStyle/>
                    <a:p>
                      <a:pPr algn="ctr" fontAlgn="t">
                        <a:lnSpc>
                          <a:spcPct val="150000"/>
                        </a:lnSpc>
                        <a:spcBef>
                          <a:spcPts val="0"/>
                        </a:spcBef>
                        <a:spcAft>
                          <a:spcPts val="0"/>
                        </a:spcAft>
                      </a:pPr>
                      <a:r>
                        <a:rPr lang="en-GB" sz="1100" b="0" u="none" strike="noStrike" dirty="0">
                          <a:effectLst/>
                        </a:rPr>
                        <a:t>A</a:t>
                      </a:r>
                      <a:endParaRPr lang="en-GB" sz="1600" b="0" i="0" u="none" strike="noStrike" dirty="0">
                        <a:effectLst/>
                        <a:latin typeface="Arial" panose="020B0604020202020204" pitchFamily="34" charset="0"/>
                      </a:endParaRPr>
                    </a:p>
                  </a:txBody>
                  <a:tcPr marL="66601" marR="66601" marT="9250" marB="0"/>
                </a:tc>
                <a:tc>
                  <a:txBody>
                    <a:bodyPr/>
                    <a:lstStyle/>
                    <a:p>
                      <a:pPr algn="l" fontAlgn="t">
                        <a:lnSpc>
                          <a:spcPct val="150000"/>
                        </a:lnSpc>
                        <a:spcBef>
                          <a:spcPts val="0"/>
                        </a:spcBef>
                        <a:spcAft>
                          <a:spcPts val="0"/>
                        </a:spcAft>
                      </a:pPr>
                      <a:r>
                        <a:rPr lang="en-GB" sz="1100" b="0" u="none" strike="noStrike" dirty="0">
                          <a:effectLst/>
                        </a:rPr>
                        <a:t>Achondroplasia is a lifelong condition requiring lifelong management by an experienced MDT, led by physicians/clinicians experienced in achondroplasia management. Close monitoring during the first two years of life is critical</a:t>
                      </a:r>
                      <a:endParaRPr lang="en-GB" sz="1600" b="0" i="0" u="none" strike="noStrike" dirty="0">
                        <a:effectLst/>
                        <a:latin typeface="Arial" panose="020B0604020202020204" pitchFamily="34" charset="0"/>
                      </a:endParaRPr>
                    </a:p>
                  </a:txBody>
                  <a:tcPr marL="66601" marR="66601" marT="9250" marB="0"/>
                </a:tc>
                <a:tc>
                  <a:txBody>
                    <a:bodyPr/>
                    <a:lstStyle/>
                    <a:p>
                      <a:pPr algn="ctr" fontAlgn="t">
                        <a:lnSpc>
                          <a:spcPct val="150000"/>
                        </a:lnSpc>
                        <a:spcBef>
                          <a:spcPts val="0"/>
                        </a:spcBef>
                        <a:spcAft>
                          <a:spcPts val="0"/>
                        </a:spcAft>
                      </a:pPr>
                      <a:r>
                        <a:rPr lang="en-GB" sz="1100" b="0" u="none" strike="noStrike" dirty="0">
                          <a:effectLst/>
                        </a:rPr>
                        <a:t>92</a:t>
                      </a:r>
                      <a:endParaRPr lang="en-GB" sz="1600" b="0" i="0" u="none" strike="noStrike" dirty="0">
                        <a:effectLst/>
                        <a:latin typeface="Arial" panose="020B0604020202020204" pitchFamily="34" charset="0"/>
                      </a:endParaRPr>
                    </a:p>
                  </a:txBody>
                  <a:tcPr marL="66601" marR="66601" marT="9250" marB="0"/>
                </a:tc>
                <a:tc>
                  <a:txBody>
                    <a:bodyPr/>
                    <a:lstStyle/>
                    <a:p>
                      <a:pPr algn="ctr" fontAlgn="t">
                        <a:lnSpc>
                          <a:spcPct val="150000"/>
                        </a:lnSpc>
                        <a:spcBef>
                          <a:spcPts val="0"/>
                        </a:spcBef>
                        <a:spcAft>
                          <a:spcPts val="0"/>
                        </a:spcAft>
                      </a:pPr>
                      <a:r>
                        <a:rPr lang="en-GB" sz="1100" b="0" u="none" strike="noStrike" dirty="0">
                          <a:effectLst/>
                        </a:rPr>
                        <a:t>8.9 (8–10)</a:t>
                      </a:r>
                      <a:endParaRPr lang="en-GB" sz="1600" b="0" i="0" u="none" strike="noStrike" dirty="0">
                        <a:effectLst/>
                        <a:latin typeface="Arial" panose="020B0604020202020204" pitchFamily="34" charset="0"/>
                      </a:endParaRPr>
                    </a:p>
                  </a:txBody>
                  <a:tcPr marL="66601" marR="66601" marT="9250" marB="0"/>
                </a:tc>
                <a:extLst>
                  <a:ext uri="{0D108BD9-81ED-4DB2-BD59-A6C34878D82A}">
                    <a16:rowId xmlns:a16="http://schemas.microsoft.com/office/drawing/2014/main" val="376349606"/>
                  </a:ext>
                </a:extLst>
              </a:tr>
              <a:tr h="777380">
                <a:tc>
                  <a:txBody>
                    <a:bodyPr/>
                    <a:lstStyle/>
                    <a:p>
                      <a:pPr algn="ctr" fontAlgn="t">
                        <a:lnSpc>
                          <a:spcPct val="150000"/>
                        </a:lnSpc>
                        <a:spcBef>
                          <a:spcPts val="0"/>
                        </a:spcBef>
                        <a:spcAft>
                          <a:spcPts val="0"/>
                        </a:spcAft>
                      </a:pPr>
                      <a:r>
                        <a:rPr lang="en-GB" sz="1100" b="0" u="none" strike="noStrike" dirty="0">
                          <a:effectLst/>
                        </a:rPr>
                        <a:t>B</a:t>
                      </a:r>
                      <a:endParaRPr lang="en-GB" sz="1600" b="0" i="0" u="none" strike="noStrike" dirty="0">
                        <a:effectLst/>
                        <a:latin typeface="Arial" panose="020B0604020202020204" pitchFamily="34" charset="0"/>
                      </a:endParaRPr>
                    </a:p>
                  </a:txBody>
                  <a:tcPr marL="66601" marR="66601" marT="9250" marB="0"/>
                </a:tc>
                <a:tc>
                  <a:txBody>
                    <a:bodyPr/>
                    <a:lstStyle/>
                    <a:p>
                      <a:pPr algn="l" fontAlgn="t">
                        <a:lnSpc>
                          <a:spcPct val="150000"/>
                        </a:lnSpc>
                        <a:spcBef>
                          <a:spcPts val="0"/>
                        </a:spcBef>
                        <a:spcAft>
                          <a:spcPts val="0"/>
                        </a:spcAft>
                      </a:pPr>
                      <a:r>
                        <a:rPr lang="en-GB" sz="1100" b="0" u="none" strike="noStrike" dirty="0">
                          <a:effectLst/>
                        </a:rPr>
                        <a:t>When a diagnosis of achondroplasia is made or suspected, either in utero or after birth, the family should be referred as soon as possible to a physician experienced in achondroplasia to discuss the prognosis and management of the condition</a:t>
                      </a:r>
                      <a:endParaRPr lang="en-GB" sz="1600" b="0" i="0" u="none" strike="noStrike" dirty="0">
                        <a:effectLst/>
                        <a:latin typeface="Arial" panose="020B0604020202020204" pitchFamily="34" charset="0"/>
                      </a:endParaRPr>
                    </a:p>
                  </a:txBody>
                  <a:tcPr marL="66601" marR="66601" marT="9250" marB="0"/>
                </a:tc>
                <a:tc>
                  <a:txBody>
                    <a:bodyPr/>
                    <a:lstStyle/>
                    <a:p>
                      <a:pPr algn="ctr" fontAlgn="t">
                        <a:lnSpc>
                          <a:spcPct val="150000"/>
                        </a:lnSpc>
                        <a:spcBef>
                          <a:spcPts val="0"/>
                        </a:spcBef>
                        <a:spcAft>
                          <a:spcPts val="0"/>
                        </a:spcAft>
                      </a:pPr>
                      <a:r>
                        <a:rPr lang="en-GB" sz="1100" b="0" u="none" strike="noStrike" dirty="0">
                          <a:effectLst/>
                        </a:rPr>
                        <a:t>100</a:t>
                      </a:r>
                      <a:endParaRPr lang="en-GB" sz="1600" b="0" i="0" u="none" strike="noStrike" dirty="0">
                        <a:effectLst/>
                        <a:latin typeface="Arial" panose="020B0604020202020204" pitchFamily="34" charset="0"/>
                      </a:endParaRPr>
                    </a:p>
                  </a:txBody>
                  <a:tcPr marL="66601" marR="66601" marT="9250" marB="0"/>
                </a:tc>
                <a:tc>
                  <a:txBody>
                    <a:bodyPr/>
                    <a:lstStyle/>
                    <a:p>
                      <a:pPr algn="ctr" fontAlgn="t">
                        <a:lnSpc>
                          <a:spcPct val="150000"/>
                        </a:lnSpc>
                        <a:spcBef>
                          <a:spcPts val="0"/>
                        </a:spcBef>
                        <a:spcAft>
                          <a:spcPts val="0"/>
                        </a:spcAft>
                      </a:pPr>
                      <a:r>
                        <a:rPr lang="en-GB" sz="1100" b="0" u="none" strike="noStrike" dirty="0">
                          <a:effectLst/>
                        </a:rPr>
                        <a:t>9.3 (8–10)</a:t>
                      </a:r>
                      <a:endParaRPr lang="en-GB" sz="1600" b="0" i="0" u="none" strike="noStrike" dirty="0">
                        <a:effectLst/>
                        <a:latin typeface="Arial" panose="020B0604020202020204" pitchFamily="34" charset="0"/>
                      </a:endParaRPr>
                    </a:p>
                  </a:txBody>
                  <a:tcPr marL="66601" marR="66601" marT="9250" marB="0"/>
                </a:tc>
                <a:extLst>
                  <a:ext uri="{0D108BD9-81ED-4DB2-BD59-A6C34878D82A}">
                    <a16:rowId xmlns:a16="http://schemas.microsoft.com/office/drawing/2014/main" val="1508654118"/>
                  </a:ext>
                </a:extLst>
              </a:tr>
              <a:tr h="533177">
                <a:tc>
                  <a:txBody>
                    <a:bodyPr/>
                    <a:lstStyle/>
                    <a:p>
                      <a:pPr algn="ctr" fontAlgn="t">
                        <a:lnSpc>
                          <a:spcPct val="150000"/>
                        </a:lnSpc>
                        <a:spcBef>
                          <a:spcPts val="0"/>
                        </a:spcBef>
                        <a:spcAft>
                          <a:spcPts val="0"/>
                        </a:spcAft>
                      </a:pPr>
                      <a:r>
                        <a:rPr lang="en-GB" sz="1100" b="0" u="none" strike="noStrike" dirty="0">
                          <a:effectLst/>
                        </a:rPr>
                        <a:t>C</a:t>
                      </a:r>
                      <a:endParaRPr lang="en-GB" sz="1600" b="0" i="0" u="none" strike="noStrike" dirty="0">
                        <a:effectLst/>
                        <a:latin typeface="Arial" panose="020B0604020202020204" pitchFamily="34" charset="0"/>
                      </a:endParaRPr>
                    </a:p>
                  </a:txBody>
                  <a:tcPr marL="66601" marR="66601" marT="9250" marB="0"/>
                </a:tc>
                <a:tc>
                  <a:txBody>
                    <a:bodyPr/>
                    <a:lstStyle/>
                    <a:p>
                      <a:pPr algn="l" fontAlgn="t">
                        <a:lnSpc>
                          <a:spcPct val="150000"/>
                        </a:lnSpc>
                        <a:spcBef>
                          <a:spcPts val="0"/>
                        </a:spcBef>
                        <a:spcAft>
                          <a:spcPts val="0"/>
                        </a:spcAft>
                      </a:pPr>
                      <a:r>
                        <a:rPr lang="en-GB" sz="1100" b="0" u="none" strike="noStrike" dirty="0">
                          <a:effectLst/>
                        </a:rPr>
                        <a:t>Decisions around management should be made in the MDT setting jointly with the person with achondroplasia and/or their family</a:t>
                      </a:r>
                      <a:endParaRPr lang="en-GB" sz="1600" b="0" i="0" u="none" strike="noStrike" dirty="0">
                        <a:effectLst/>
                        <a:latin typeface="Arial" panose="020B0604020202020204" pitchFamily="34" charset="0"/>
                      </a:endParaRPr>
                    </a:p>
                  </a:txBody>
                  <a:tcPr marL="66601" marR="66601" marT="9250" marB="0"/>
                </a:tc>
                <a:tc>
                  <a:txBody>
                    <a:bodyPr/>
                    <a:lstStyle/>
                    <a:p>
                      <a:pPr algn="ctr" fontAlgn="t">
                        <a:lnSpc>
                          <a:spcPct val="150000"/>
                        </a:lnSpc>
                        <a:spcBef>
                          <a:spcPts val="0"/>
                        </a:spcBef>
                        <a:spcAft>
                          <a:spcPts val="0"/>
                        </a:spcAft>
                      </a:pPr>
                      <a:r>
                        <a:rPr lang="en-GB" sz="1100" b="0" u="none" strike="noStrike" dirty="0">
                          <a:effectLst/>
                        </a:rPr>
                        <a:t>100</a:t>
                      </a:r>
                      <a:endParaRPr lang="en-GB" sz="1600" b="0" i="0" u="none" strike="noStrike" dirty="0">
                        <a:effectLst/>
                        <a:latin typeface="Arial" panose="020B0604020202020204" pitchFamily="34" charset="0"/>
                      </a:endParaRPr>
                    </a:p>
                  </a:txBody>
                  <a:tcPr marL="66601" marR="66601" marT="9250" marB="0"/>
                </a:tc>
                <a:tc>
                  <a:txBody>
                    <a:bodyPr/>
                    <a:lstStyle/>
                    <a:p>
                      <a:pPr algn="ctr" fontAlgn="t">
                        <a:lnSpc>
                          <a:spcPct val="150000"/>
                        </a:lnSpc>
                        <a:spcBef>
                          <a:spcPts val="0"/>
                        </a:spcBef>
                        <a:spcAft>
                          <a:spcPts val="0"/>
                        </a:spcAft>
                      </a:pPr>
                      <a:r>
                        <a:rPr lang="en-GB" sz="1100" b="0" u="none" strike="noStrike" dirty="0">
                          <a:effectLst/>
                        </a:rPr>
                        <a:t>9.6 (7–10)</a:t>
                      </a:r>
                      <a:endParaRPr lang="en-GB" sz="1600" b="0" i="0" u="none" strike="noStrike" dirty="0">
                        <a:effectLst/>
                        <a:latin typeface="Arial" panose="020B0604020202020204" pitchFamily="34" charset="0"/>
                      </a:endParaRPr>
                    </a:p>
                  </a:txBody>
                  <a:tcPr marL="66601" marR="66601" marT="9250" marB="0"/>
                </a:tc>
                <a:extLst>
                  <a:ext uri="{0D108BD9-81ED-4DB2-BD59-A6C34878D82A}">
                    <a16:rowId xmlns:a16="http://schemas.microsoft.com/office/drawing/2014/main" val="3276136945"/>
                  </a:ext>
                </a:extLst>
              </a:tr>
              <a:tr h="777380">
                <a:tc>
                  <a:txBody>
                    <a:bodyPr/>
                    <a:lstStyle/>
                    <a:p>
                      <a:pPr algn="ctr" fontAlgn="t">
                        <a:lnSpc>
                          <a:spcPct val="150000"/>
                        </a:lnSpc>
                        <a:spcBef>
                          <a:spcPts val="0"/>
                        </a:spcBef>
                        <a:spcAft>
                          <a:spcPts val="0"/>
                        </a:spcAft>
                      </a:pPr>
                      <a:r>
                        <a:rPr lang="en-GB" sz="1100" b="0" u="none" strike="noStrike" dirty="0">
                          <a:effectLst/>
                        </a:rPr>
                        <a:t>D</a:t>
                      </a:r>
                      <a:endParaRPr lang="en-GB" sz="1600" b="0" i="0" u="none" strike="noStrike" dirty="0">
                        <a:effectLst/>
                        <a:latin typeface="Arial" panose="020B0604020202020204" pitchFamily="34" charset="0"/>
                      </a:endParaRPr>
                    </a:p>
                  </a:txBody>
                  <a:tcPr marL="66601" marR="66601" marT="9250" marB="0"/>
                </a:tc>
                <a:tc>
                  <a:txBody>
                    <a:bodyPr/>
                    <a:lstStyle/>
                    <a:p>
                      <a:pPr algn="l" fontAlgn="t">
                        <a:lnSpc>
                          <a:spcPct val="150000"/>
                        </a:lnSpc>
                        <a:spcBef>
                          <a:spcPts val="0"/>
                        </a:spcBef>
                        <a:spcAft>
                          <a:spcPts val="0"/>
                        </a:spcAft>
                      </a:pPr>
                      <a:r>
                        <a:rPr lang="en-GB" sz="1100" b="0" u="none" strike="noStrike" dirty="0">
                          <a:effectLst/>
                        </a:rPr>
                        <a:t>The primary goals of management are to enable anticipation, identification and treatment of problems, provide education and support to encourage a healthy lifestyle, positive self-esteem and mental health, autonomy and independence</a:t>
                      </a:r>
                      <a:endParaRPr lang="en-GB" sz="1600" b="0" i="0" u="none" strike="noStrike" dirty="0">
                        <a:effectLst/>
                        <a:latin typeface="Arial" panose="020B0604020202020204" pitchFamily="34" charset="0"/>
                      </a:endParaRPr>
                    </a:p>
                  </a:txBody>
                  <a:tcPr marL="66601" marR="66601" marT="9250" marB="0"/>
                </a:tc>
                <a:tc>
                  <a:txBody>
                    <a:bodyPr/>
                    <a:lstStyle/>
                    <a:p>
                      <a:pPr algn="ctr" fontAlgn="t">
                        <a:lnSpc>
                          <a:spcPct val="150000"/>
                        </a:lnSpc>
                        <a:spcBef>
                          <a:spcPts val="0"/>
                        </a:spcBef>
                        <a:spcAft>
                          <a:spcPts val="0"/>
                        </a:spcAft>
                      </a:pPr>
                      <a:r>
                        <a:rPr lang="en-GB" sz="1100" b="0" u="none" strike="noStrike" dirty="0">
                          <a:effectLst/>
                        </a:rPr>
                        <a:t>100</a:t>
                      </a:r>
                      <a:endParaRPr lang="en-GB" sz="1600" b="0" i="0" u="none" strike="noStrike" dirty="0">
                        <a:effectLst/>
                        <a:latin typeface="Arial" panose="020B0604020202020204" pitchFamily="34" charset="0"/>
                      </a:endParaRPr>
                    </a:p>
                  </a:txBody>
                  <a:tcPr marL="66601" marR="66601" marT="9250" marB="0"/>
                </a:tc>
                <a:tc>
                  <a:txBody>
                    <a:bodyPr/>
                    <a:lstStyle/>
                    <a:p>
                      <a:pPr algn="ctr" fontAlgn="t">
                        <a:lnSpc>
                          <a:spcPct val="150000"/>
                        </a:lnSpc>
                        <a:spcBef>
                          <a:spcPts val="0"/>
                        </a:spcBef>
                        <a:spcAft>
                          <a:spcPts val="0"/>
                        </a:spcAft>
                      </a:pPr>
                      <a:r>
                        <a:rPr lang="en-GB" sz="1100" b="0" u="none" strike="noStrike" dirty="0">
                          <a:effectLst/>
                        </a:rPr>
                        <a:t>9.2 (8–10)</a:t>
                      </a:r>
                      <a:endParaRPr lang="en-GB" sz="1600" b="0" i="0" u="none" strike="noStrike" dirty="0">
                        <a:effectLst/>
                        <a:latin typeface="Arial" panose="020B0604020202020204" pitchFamily="34" charset="0"/>
                      </a:endParaRPr>
                    </a:p>
                  </a:txBody>
                  <a:tcPr marL="66601" marR="66601" marT="9250" marB="0"/>
                </a:tc>
                <a:extLst>
                  <a:ext uri="{0D108BD9-81ED-4DB2-BD59-A6C34878D82A}">
                    <a16:rowId xmlns:a16="http://schemas.microsoft.com/office/drawing/2014/main" val="1160905512"/>
                  </a:ext>
                </a:extLst>
              </a:tr>
              <a:tr h="533177">
                <a:tc>
                  <a:txBody>
                    <a:bodyPr/>
                    <a:lstStyle/>
                    <a:p>
                      <a:pPr algn="ctr" fontAlgn="t">
                        <a:lnSpc>
                          <a:spcPct val="150000"/>
                        </a:lnSpc>
                        <a:spcBef>
                          <a:spcPts val="0"/>
                        </a:spcBef>
                        <a:spcAft>
                          <a:spcPts val="0"/>
                        </a:spcAft>
                        <a:tabLst>
                          <a:tab pos="2760345" algn="l"/>
                        </a:tabLst>
                      </a:pPr>
                      <a:r>
                        <a:rPr lang="en-GB" sz="1100" b="0" u="none" strike="noStrike" dirty="0">
                          <a:effectLst/>
                        </a:rPr>
                        <a:t>E</a:t>
                      </a:r>
                      <a:endParaRPr lang="en-GB" sz="1600" b="0" i="0" u="none" strike="noStrike" dirty="0">
                        <a:effectLst/>
                        <a:latin typeface="Arial" panose="020B0604020202020204" pitchFamily="34" charset="0"/>
                      </a:endParaRPr>
                    </a:p>
                  </a:txBody>
                  <a:tcPr marL="66601" marR="66601" marT="9250" marB="0"/>
                </a:tc>
                <a:tc>
                  <a:txBody>
                    <a:bodyPr/>
                    <a:lstStyle/>
                    <a:p>
                      <a:pPr algn="l" fontAlgn="t">
                        <a:lnSpc>
                          <a:spcPct val="150000"/>
                        </a:lnSpc>
                        <a:spcBef>
                          <a:spcPts val="0"/>
                        </a:spcBef>
                        <a:spcAft>
                          <a:spcPts val="0"/>
                        </a:spcAft>
                        <a:tabLst>
                          <a:tab pos="2760345" algn="l"/>
                        </a:tabLst>
                      </a:pPr>
                      <a:r>
                        <a:rPr lang="en-GB" sz="1100" b="0" u="none" strike="noStrike" dirty="0">
                          <a:effectLst/>
                        </a:rPr>
                        <a:t>Patients should have access to a variety of adaptive measures, support to ensure proper usage and access to approved treatment options as they become available</a:t>
                      </a:r>
                    </a:p>
                  </a:txBody>
                  <a:tcPr marL="66601" marR="66601" marT="9250" marB="0"/>
                </a:tc>
                <a:tc>
                  <a:txBody>
                    <a:bodyPr/>
                    <a:lstStyle/>
                    <a:p>
                      <a:pPr algn="ctr" fontAlgn="t">
                        <a:lnSpc>
                          <a:spcPct val="150000"/>
                        </a:lnSpc>
                        <a:spcBef>
                          <a:spcPts val="0"/>
                        </a:spcBef>
                        <a:spcAft>
                          <a:spcPts val="0"/>
                        </a:spcAft>
                      </a:pPr>
                      <a:r>
                        <a:rPr lang="en-GB" sz="1100" b="0" u="none" strike="noStrike" dirty="0">
                          <a:effectLst/>
                        </a:rPr>
                        <a:t>91</a:t>
                      </a:r>
                      <a:endParaRPr lang="en-GB" sz="1600" b="0" i="0" u="none" strike="noStrike" dirty="0">
                        <a:effectLst/>
                        <a:latin typeface="Arial" panose="020B0604020202020204" pitchFamily="34" charset="0"/>
                      </a:endParaRPr>
                    </a:p>
                  </a:txBody>
                  <a:tcPr marL="66601" marR="66601" marT="9250" marB="0"/>
                </a:tc>
                <a:tc>
                  <a:txBody>
                    <a:bodyPr/>
                    <a:lstStyle/>
                    <a:p>
                      <a:pPr algn="ctr" fontAlgn="t">
                        <a:lnSpc>
                          <a:spcPct val="150000"/>
                        </a:lnSpc>
                        <a:spcBef>
                          <a:spcPts val="0"/>
                        </a:spcBef>
                        <a:spcAft>
                          <a:spcPts val="0"/>
                        </a:spcAft>
                      </a:pPr>
                      <a:r>
                        <a:rPr lang="en-GB" sz="1100" b="0" u="none" strike="noStrike" dirty="0">
                          <a:effectLst/>
                        </a:rPr>
                        <a:t>8.5 (5–10)</a:t>
                      </a:r>
                      <a:endParaRPr lang="en-GB" sz="1600" b="0" i="0" u="none" strike="noStrike" dirty="0">
                        <a:effectLst/>
                        <a:latin typeface="Arial" panose="020B0604020202020204" pitchFamily="34" charset="0"/>
                      </a:endParaRPr>
                    </a:p>
                  </a:txBody>
                  <a:tcPr marL="66601" marR="66601" marT="9250" marB="0"/>
                </a:tc>
                <a:extLst>
                  <a:ext uri="{0D108BD9-81ED-4DB2-BD59-A6C34878D82A}">
                    <a16:rowId xmlns:a16="http://schemas.microsoft.com/office/drawing/2014/main" val="955451312"/>
                  </a:ext>
                </a:extLst>
              </a:tr>
              <a:tr h="777380">
                <a:tc>
                  <a:txBody>
                    <a:bodyPr/>
                    <a:lstStyle/>
                    <a:p>
                      <a:pPr algn="ctr" fontAlgn="t">
                        <a:lnSpc>
                          <a:spcPct val="150000"/>
                        </a:lnSpc>
                        <a:spcBef>
                          <a:spcPts val="0"/>
                        </a:spcBef>
                        <a:spcAft>
                          <a:spcPts val="0"/>
                        </a:spcAft>
                      </a:pPr>
                      <a:r>
                        <a:rPr lang="en-GB" sz="1100" b="0" u="none" strike="noStrike" dirty="0">
                          <a:effectLst/>
                        </a:rPr>
                        <a:t>F</a:t>
                      </a:r>
                      <a:endParaRPr lang="en-GB" sz="1600" b="0" i="0" u="none" strike="noStrike" dirty="0">
                        <a:effectLst/>
                        <a:latin typeface="Arial" panose="020B0604020202020204" pitchFamily="34" charset="0"/>
                      </a:endParaRPr>
                    </a:p>
                  </a:txBody>
                  <a:tcPr marL="66601" marR="66601" marT="9250" marB="0"/>
                </a:tc>
                <a:tc>
                  <a:txBody>
                    <a:bodyPr/>
                    <a:lstStyle/>
                    <a:p>
                      <a:pPr algn="l" fontAlgn="t">
                        <a:lnSpc>
                          <a:spcPct val="150000"/>
                        </a:lnSpc>
                        <a:spcBef>
                          <a:spcPts val="0"/>
                        </a:spcBef>
                        <a:spcAft>
                          <a:spcPts val="0"/>
                        </a:spcAft>
                      </a:pPr>
                      <a:r>
                        <a:rPr lang="en-GB" sz="1100" b="0" u="none" strike="noStrike" dirty="0">
                          <a:effectLst/>
                        </a:rPr>
                        <a:t>Regular monitoring in adolescence and adulthood should continue under an MDT with expertise in achondroplasia management. Care should include genetic counselling, transition to adulthood, psychosexual well-being and management of pregnancy</a:t>
                      </a:r>
                      <a:endParaRPr lang="en-GB" sz="1600" b="0" i="0" u="none" strike="noStrike" dirty="0">
                        <a:effectLst/>
                        <a:latin typeface="Arial" panose="020B0604020202020204" pitchFamily="34" charset="0"/>
                      </a:endParaRPr>
                    </a:p>
                  </a:txBody>
                  <a:tcPr marL="66601" marR="66601" marT="9250" marB="0"/>
                </a:tc>
                <a:tc>
                  <a:txBody>
                    <a:bodyPr/>
                    <a:lstStyle/>
                    <a:p>
                      <a:pPr algn="ctr" fontAlgn="t">
                        <a:lnSpc>
                          <a:spcPct val="150000"/>
                        </a:lnSpc>
                        <a:spcBef>
                          <a:spcPts val="0"/>
                        </a:spcBef>
                        <a:spcAft>
                          <a:spcPts val="0"/>
                        </a:spcAft>
                      </a:pPr>
                      <a:r>
                        <a:rPr lang="en-GB" sz="1100" b="0" u="none" strike="noStrike" dirty="0">
                          <a:effectLst/>
                        </a:rPr>
                        <a:t>100</a:t>
                      </a:r>
                      <a:endParaRPr lang="en-GB" sz="1600" b="0" i="0" u="none" strike="noStrike" dirty="0">
                        <a:effectLst/>
                        <a:latin typeface="Arial" panose="020B0604020202020204" pitchFamily="34" charset="0"/>
                      </a:endParaRPr>
                    </a:p>
                  </a:txBody>
                  <a:tcPr marL="66601" marR="66601" marT="9250" marB="0"/>
                </a:tc>
                <a:tc>
                  <a:txBody>
                    <a:bodyPr/>
                    <a:lstStyle/>
                    <a:p>
                      <a:pPr algn="ctr" fontAlgn="t">
                        <a:lnSpc>
                          <a:spcPct val="150000"/>
                        </a:lnSpc>
                        <a:spcBef>
                          <a:spcPts val="0"/>
                        </a:spcBef>
                        <a:spcAft>
                          <a:spcPts val="0"/>
                        </a:spcAft>
                      </a:pPr>
                      <a:r>
                        <a:rPr lang="en-GB" sz="1100" b="0" u="none" strike="noStrike" dirty="0">
                          <a:effectLst/>
                        </a:rPr>
                        <a:t>9.3 (8–10)</a:t>
                      </a:r>
                      <a:endParaRPr lang="en-GB" sz="1600" b="0" i="0" u="none" strike="noStrike" dirty="0">
                        <a:effectLst/>
                        <a:latin typeface="Arial" panose="020B0604020202020204" pitchFamily="34" charset="0"/>
                      </a:endParaRPr>
                    </a:p>
                  </a:txBody>
                  <a:tcPr marL="66601" marR="66601" marT="9250" marB="0"/>
                </a:tc>
                <a:extLst>
                  <a:ext uri="{0D108BD9-81ED-4DB2-BD59-A6C34878D82A}">
                    <a16:rowId xmlns:a16="http://schemas.microsoft.com/office/drawing/2014/main" val="1287951191"/>
                  </a:ext>
                </a:extLst>
              </a:tr>
            </a:tbl>
          </a:graphicData>
        </a:graphic>
      </p:graphicFrame>
      <p:sp>
        <p:nvSpPr>
          <p:cNvPr id="8" name="Footer Placeholder 3">
            <a:extLst>
              <a:ext uri="{FF2B5EF4-FFF2-40B4-BE49-F238E27FC236}">
                <a16:creationId xmlns:a16="http://schemas.microsoft.com/office/drawing/2014/main" id="{AA050733-EFAE-4578-8A41-DC9F5E1A5AED}"/>
              </a:ext>
            </a:extLst>
          </p:cNvPr>
          <p:cNvSpPr>
            <a:spLocks noGrp="1"/>
          </p:cNvSpPr>
          <p:nvPr>
            <p:ph type="ftr" sz="quarter" idx="11"/>
          </p:nvPr>
        </p:nvSpPr>
        <p:spPr>
          <a:xfrm>
            <a:off x="704497" y="6131861"/>
            <a:ext cx="9031665" cy="581635"/>
          </a:xfrm>
        </p:spPr>
        <p:txBody>
          <a:bodyPr/>
          <a:lstStyle/>
          <a:p>
            <a:r>
              <a:rPr lang="en-GB" dirty="0"/>
              <a:t>MDT, multi-disciplinary team</a:t>
            </a:r>
            <a:br>
              <a:rPr lang="en-GB" dirty="0"/>
            </a:br>
            <a:r>
              <a:rPr lang="en-GB" dirty="0" err="1"/>
              <a:t>Cormier-Daire</a:t>
            </a:r>
            <a:r>
              <a:rPr lang="en-GB" dirty="0"/>
              <a:t> V et al. </a:t>
            </a:r>
            <a:r>
              <a:rPr lang="en-GB" dirty="0" err="1"/>
              <a:t>Orphanet</a:t>
            </a:r>
            <a:r>
              <a:rPr lang="en-GB" dirty="0"/>
              <a:t> J Rare Dis 2021;16:333.</a:t>
            </a:r>
          </a:p>
        </p:txBody>
      </p:sp>
    </p:spTree>
    <p:extLst>
      <p:ext uri="{BB962C8B-B14F-4D97-AF65-F5344CB8AC3E}">
        <p14:creationId xmlns:p14="http://schemas.microsoft.com/office/powerpoint/2010/main" val="1440055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36E40-5990-F342-939F-9776E7CA03DF}"/>
              </a:ext>
            </a:extLst>
          </p:cNvPr>
          <p:cNvSpPr>
            <a:spLocks noGrp="1"/>
          </p:cNvSpPr>
          <p:nvPr>
            <p:ph type="title"/>
          </p:nvPr>
        </p:nvSpPr>
        <p:spPr/>
        <p:txBody>
          <a:bodyPr/>
          <a:lstStyle/>
          <a:p>
            <a:r>
              <a:rPr lang="en-GB" dirty="0"/>
              <a:t>Conclusions</a:t>
            </a:r>
          </a:p>
        </p:txBody>
      </p:sp>
      <p:sp>
        <p:nvSpPr>
          <p:cNvPr id="5" name="Content Placeholder 4">
            <a:extLst>
              <a:ext uri="{FF2B5EF4-FFF2-40B4-BE49-F238E27FC236}">
                <a16:creationId xmlns:a16="http://schemas.microsoft.com/office/drawing/2014/main" id="{3D78BD13-6957-E24E-99F4-ED78F32D02A8}"/>
              </a:ext>
            </a:extLst>
          </p:cNvPr>
          <p:cNvSpPr>
            <a:spLocks noGrp="1"/>
          </p:cNvSpPr>
          <p:nvPr>
            <p:ph idx="1"/>
          </p:nvPr>
        </p:nvSpPr>
        <p:spPr/>
        <p:txBody>
          <a:bodyPr/>
          <a:lstStyle/>
          <a:p>
            <a:r>
              <a:rPr lang="en-GB" dirty="0"/>
              <a:t>Guiding principles cover lifelong care for people with achondroplasia</a:t>
            </a:r>
          </a:p>
          <a:p>
            <a:r>
              <a:rPr lang="en-GB" dirty="0"/>
              <a:t>Guiding principles of management can be implemented in any healthcare system</a:t>
            </a:r>
          </a:p>
          <a:p>
            <a:r>
              <a:rPr lang="en-GB" dirty="0"/>
              <a:t>Implementation will provide a basis for developing optimal care</a:t>
            </a:r>
          </a:p>
          <a:p>
            <a:r>
              <a:rPr lang="en-GB" dirty="0"/>
              <a:t>There is ongoing collaboration to scrutinise individual aspects of care</a:t>
            </a:r>
          </a:p>
          <a:p>
            <a:r>
              <a:rPr lang="en-GB" dirty="0"/>
              <a:t>Principles of management for achondroplasia will be reviewed </a:t>
            </a:r>
            <a:br>
              <a:rPr lang="en-GB" dirty="0"/>
            </a:br>
            <a:r>
              <a:rPr lang="en-GB" dirty="0"/>
              <a:t>in 3–4 years, or when there are developments in the field that may change clinical practice</a:t>
            </a:r>
          </a:p>
          <a:p>
            <a:endParaRPr lang="en-GB" dirty="0"/>
          </a:p>
        </p:txBody>
      </p:sp>
      <p:sp>
        <p:nvSpPr>
          <p:cNvPr id="3" name="Slide Number Placeholder 2">
            <a:extLst>
              <a:ext uri="{FF2B5EF4-FFF2-40B4-BE49-F238E27FC236}">
                <a16:creationId xmlns:a16="http://schemas.microsoft.com/office/drawing/2014/main" id="{7159084E-AE0A-6047-9C09-892C89B3EC54}"/>
              </a:ext>
            </a:extLst>
          </p:cNvPr>
          <p:cNvSpPr>
            <a:spLocks noGrp="1"/>
          </p:cNvSpPr>
          <p:nvPr>
            <p:ph type="sldNum" sz="quarter" idx="4294967295"/>
          </p:nvPr>
        </p:nvSpPr>
        <p:spPr>
          <a:xfrm>
            <a:off x="11803063" y="6411913"/>
            <a:ext cx="388937" cy="365125"/>
          </a:xfrm>
        </p:spPr>
        <p:txBody>
          <a:bodyPr/>
          <a:lstStyle/>
          <a:p>
            <a:pPr defTabSz="914400" eaLnBrk="1" fontAlgn="auto" hangingPunct="1">
              <a:spcBef>
                <a:spcPts val="0"/>
              </a:spcBef>
              <a:spcAft>
                <a:spcPts val="0"/>
              </a:spcAft>
            </a:pPr>
            <a:fld id="{8500DCEC-28A8-7749-91A1-9345F35C432D}" type="slidenum">
              <a:rPr lang="en-US" kern="0" smtClean="0"/>
              <a:pPr defTabSz="914400" eaLnBrk="1" fontAlgn="auto" hangingPunct="1">
                <a:spcBef>
                  <a:spcPts val="0"/>
                </a:spcBef>
                <a:spcAft>
                  <a:spcPts val="0"/>
                </a:spcAft>
              </a:pPr>
              <a:t>6</a:t>
            </a:fld>
            <a:endParaRPr lang="en-US" kern="0" dirty="0"/>
          </a:p>
        </p:txBody>
      </p:sp>
      <p:sp>
        <p:nvSpPr>
          <p:cNvPr id="8" name="Footer Placeholder 3">
            <a:extLst>
              <a:ext uri="{FF2B5EF4-FFF2-40B4-BE49-F238E27FC236}">
                <a16:creationId xmlns:a16="http://schemas.microsoft.com/office/drawing/2014/main" id="{73CFF479-C4C4-44A7-8124-D78D94E5FEC4}"/>
              </a:ext>
            </a:extLst>
          </p:cNvPr>
          <p:cNvSpPr>
            <a:spLocks noGrp="1"/>
          </p:cNvSpPr>
          <p:nvPr>
            <p:ph type="ftr" sz="quarter" idx="11"/>
          </p:nvPr>
        </p:nvSpPr>
        <p:spPr>
          <a:xfrm>
            <a:off x="704497" y="6131861"/>
            <a:ext cx="9031665" cy="581635"/>
          </a:xfrm>
        </p:spPr>
        <p:txBody>
          <a:bodyPr/>
          <a:lstStyle/>
          <a:p>
            <a:r>
              <a:rPr lang="en-GB" dirty="0" err="1"/>
              <a:t>Cormier-Daire</a:t>
            </a:r>
            <a:r>
              <a:rPr lang="en-GB" dirty="0"/>
              <a:t> V et al. </a:t>
            </a:r>
            <a:r>
              <a:rPr lang="en-GB" dirty="0" err="1"/>
              <a:t>Orphanet</a:t>
            </a:r>
            <a:r>
              <a:rPr lang="en-GB" dirty="0"/>
              <a:t> J Rare Dis 2021;16:333.</a:t>
            </a:r>
          </a:p>
        </p:txBody>
      </p:sp>
    </p:spTree>
    <p:extLst>
      <p:ext uri="{BB962C8B-B14F-4D97-AF65-F5344CB8AC3E}">
        <p14:creationId xmlns:p14="http://schemas.microsoft.com/office/powerpoint/2010/main" val="161354868"/>
      </p:ext>
    </p:extLst>
  </p:cSld>
  <p:clrMapOvr>
    <a:masterClrMapping/>
  </p:clrMapOvr>
</p:sld>
</file>

<file path=ppt/theme/theme1.xml><?xml version="1.0" encoding="utf-8"?>
<a:theme xmlns:a="http://schemas.openxmlformats.org/drawingml/2006/main" name="1_Office Theme">
  <a:themeElements>
    <a:clrScheme name="Achondroplasia forum">
      <a:dk1>
        <a:srgbClr val="051C2C"/>
      </a:dk1>
      <a:lt1>
        <a:sysClr val="window" lastClr="FFFFFF"/>
      </a:lt1>
      <a:dk2>
        <a:srgbClr val="051C2C"/>
      </a:dk2>
      <a:lt2>
        <a:srgbClr val="FFFFFF"/>
      </a:lt2>
      <a:accent1>
        <a:srgbClr val="051C2C"/>
      </a:accent1>
      <a:accent2>
        <a:srgbClr val="274554"/>
      </a:accent2>
      <a:accent3>
        <a:srgbClr val="DFAA40"/>
      </a:accent3>
      <a:accent4>
        <a:srgbClr val="368BAB"/>
      </a:accent4>
      <a:accent5>
        <a:srgbClr val="AACDD8"/>
      </a:accent5>
      <a:accent6>
        <a:srgbClr val="FEDD00"/>
      </a:accent6>
      <a:hlink>
        <a:srgbClr val="051C2C"/>
      </a:hlink>
      <a:folHlink>
        <a:srgbClr val="051C2C"/>
      </a:folHlink>
    </a:clrScheme>
    <a:fontScheme name="Custom 4">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GSL Template" id="{E707C889-FBD3-4C5E-8378-C29BDCD68AAB}" vid="{6E1DB9CE-A05A-435F-BD63-176DE3EF4DE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EGSL Template</Template>
  <TotalTime>944</TotalTime>
  <Words>628</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Arial Narrow</vt:lpstr>
      <vt:lpstr>Calibri</vt:lpstr>
      <vt:lpstr>1_Office Theme</vt:lpstr>
      <vt:lpstr>The First European Consensus on Principles of Management for Achondroplasia</vt:lpstr>
      <vt:lpstr>The European Achondroplasia Forum</vt:lpstr>
      <vt:lpstr>The Process of Defining Guiding Principles </vt:lpstr>
      <vt:lpstr>Voting Process All Principles Achieved 75% Majority on First Vote</vt:lpstr>
      <vt:lpstr>The 2020 EAF Guiding Principles of Management for Achondroplasia</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First European Consensus on Principles of Management for Achondroplasia</dc:title>
  <dc:creator>Marie Farrow</dc:creator>
  <cp:lastModifiedBy>Tim Venables</cp:lastModifiedBy>
  <cp:revision>87</cp:revision>
  <dcterms:created xsi:type="dcterms:W3CDTF">2021-02-15T10:08:17Z</dcterms:created>
  <dcterms:modified xsi:type="dcterms:W3CDTF">2021-09-20T09:09:12Z</dcterms:modified>
</cp:coreProperties>
</file>