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1240" r:id="rId2"/>
    <p:sldId id="10793" r:id="rId3"/>
    <p:sldId id="10794" r:id="rId4"/>
    <p:sldId id="10795" r:id="rId5"/>
    <p:sldId id="10790" r:id="rId6"/>
    <p:sldId id="1079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id="{B6018537-0532-4613-B481-95FF782303CA}">
          <p14:sldIdLst>
            <p14:sldId id="1240"/>
            <p14:sldId id="10793"/>
            <p14:sldId id="10794"/>
            <p14:sldId id="10795"/>
            <p14:sldId id="10790"/>
            <p14:sldId id="1079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Farrow" initials="MF" lastIdx="10" clrIdx="0">
    <p:extLst>
      <p:ext uri="{19B8F6BF-5375-455C-9EA6-DF929625EA0E}">
        <p15:presenceInfo xmlns:p15="http://schemas.microsoft.com/office/powerpoint/2012/main" userId="395651ff28d4452c" providerId="Windows Live"/>
      </p:ext>
    </p:extLst>
  </p:cmAuthor>
  <p:cmAuthor id="2" name="Sarah Turner" initials="ST" lastIdx="3" clrIdx="1">
    <p:extLst>
      <p:ext uri="{19B8F6BF-5375-455C-9EA6-DF929625EA0E}">
        <p15:presenceInfo xmlns:p15="http://schemas.microsoft.com/office/powerpoint/2012/main" userId="Sarah Turner" providerId="None"/>
      </p:ext>
    </p:extLst>
  </p:cmAuthor>
  <p:cmAuthor id="3" name="Tim Venables" initials="TV" lastIdx="2" clrIdx="2">
    <p:extLst>
      <p:ext uri="{19B8F6BF-5375-455C-9EA6-DF929625EA0E}">
        <p15:presenceInfo xmlns:p15="http://schemas.microsoft.com/office/powerpoint/2012/main" userId="S::Tim.Venables@elmgroupltd.com::4da54266-e6ed-48f9-86fc-5a09902e13ea" providerId="AD"/>
      </p:ext>
    </p:extLst>
  </p:cmAuthor>
  <p:cmAuthor id="4" name="Martin Lennon" initials="ML" lastIdx="3" clrIdx="3">
    <p:extLst>
      <p:ext uri="{19B8F6BF-5375-455C-9EA6-DF929625EA0E}">
        <p15:presenceInfo xmlns:p15="http://schemas.microsoft.com/office/powerpoint/2012/main" userId="S::martin@cesasmedical.com::2390e896-01da-47fe-8b97-1d3a7a42dd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55B"/>
    <a:srgbClr val="CCCCE6"/>
    <a:srgbClr val="E6EED6"/>
    <a:srgbClr val="CCE1E6"/>
    <a:srgbClr val="D3E0EF"/>
    <a:srgbClr val="DEEDE5"/>
    <a:srgbClr val="C7D2DF"/>
    <a:srgbClr val="9999CC"/>
    <a:srgbClr val="CDDDAC"/>
    <a:srgbClr val="98C2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0" d="100"/>
          <a:sy n="110" d="100"/>
        </p:scale>
        <p:origin x="492" y="108"/>
      </p:cViewPr>
      <p:guideLst/>
    </p:cSldViewPr>
  </p:slideViewPr>
  <p:notesTextViewPr>
    <p:cViewPr>
      <p:scale>
        <a:sx n="3" d="2"/>
        <a:sy n="3" d="2"/>
      </p:scale>
      <p:origin x="0" y="0"/>
    </p:cViewPr>
  </p:notesTextViewPr>
  <p:sorterViewPr>
    <p:cViewPr varScale="1">
      <p:scale>
        <a:sx n="100" d="100"/>
        <a:sy n="100" d="100"/>
      </p:scale>
      <p:origin x="0" y="-1722"/>
    </p:cViewPr>
  </p:sorterViewPr>
  <p:notesViewPr>
    <p:cSldViewPr snapToGrid="0">
      <p:cViewPr varScale="1">
        <p:scale>
          <a:sx n="87" d="100"/>
          <a:sy n="87" d="100"/>
        </p:scale>
        <p:origin x="29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ADF2FA-13D2-BF42-A79A-6865AF3EE816}" type="doc">
      <dgm:prSet loTypeId="urn:microsoft.com/office/officeart/2005/8/layout/radial3" loCatId="" qsTypeId="urn:microsoft.com/office/officeart/2005/8/quickstyle/simple1" qsCatId="simple" csTypeId="urn:microsoft.com/office/officeart/2005/8/colors/accent3_2" csCatId="accent3" phldr="1"/>
      <dgm:spPr/>
      <dgm:t>
        <a:bodyPr/>
        <a:lstStyle/>
        <a:p>
          <a:endParaRPr lang="en-GB"/>
        </a:p>
      </dgm:t>
    </dgm:pt>
    <dgm:pt modelId="{7DED1B7A-87E7-2A41-9E34-700637910DF8}">
      <dgm:prSet phldrT="[Text]" custT="1"/>
      <dgm:spPr/>
      <dgm:t>
        <a:bodyPr/>
        <a:lstStyle/>
        <a:p>
          <a:r>
            <a:rPr lang="en-GB" sz="5400" dirty="0"/>
            <a:t>EAF</a:t>
          </a:r>
        </a:p>
      </dgm:t>
    </dgm:pt>
    <dgm:pt modelId="{3834D19D-A2B7-674C-A48B-B8AED5CAB777}" type="parTrans" cxnId="{B3475B1C-EFD3-E04A-962C-4B2954FDB506}">
      <dgm:prSet/>
      <dgm:spPr/>
      <dgm:t>
        <a:bodyPr/>
        <a:lstStyle/>
        <a:p>
          <a:endParaRPr lang="en-GB"/>
        </a:p>
      </dgm:t>
    </dgm:pt>
    <dgm:pt modelId="{67B673D8-BB0A-DE42-BEAE-3138674CABC6}" type="sibTrans" cxnId="{B3475B1C-EFD3-E04A-962C-4B2954FDB506}">
      <dgm:prSet/>
      <dgm:spPr/>
      <dgm:t>
        <a:bodyPr/>
        <a:lstStyle/>
        <a:p>
          <a:endParaRPr lang="en-GB"/>
        </a:p>
      </dgm:t>
    </dgm:pt>
    <dgm:pt modelId="{E1127956-1C1A-664F-9324-353A7AA365DC}">
      <dgm:prSet phldrT="[Text]"/>
      <dgm:spPr/>
      <dgm:t>
        <a:bodyPr/>
        <a:lstStyle/>
        <a:p>
          <a:r>
            <a:rPr lang="en-GB" dirty="0"/>
            <a:t>Paediatric endocrinologists</a:t>
          </a:r>
        </a:p>
      </dgm:t>
    </dgm:pt>
    <dgm:pt modelId="{757E736C-D269-6E45-8D11-2AC2E7C8D8D1}" type="parTrans" cxnId="{095B41E1-6E6F-0349-9613-95828D7806A9}">
      <dgm:prSet/>
      <dgm:spPr/>
      <dgm:t>
        <a:bodyPr/>
        <a:lstStyle/>
        <a:p>
          <a:endParaRPr lang="en-GB"/>
        </a:p>
      </dgm:t>
    </dgm:pt>
    <dgm:pt modelId="{8F38E645-6C7D-964C-96BF-5B3D18A97EE9}" type="sibTrans" cxnId="{095B41E1-6E6F-0349-9613-95828D7806A9}">
      <dgm:prSet/>
      <dgm:spPr/>
      <dgm:t>
        <a:bodyPr/>
        <a:lstStyle/>
        <a:p>
          <a:endParaRPr lang="en-GB"/>
        </a:p>
      </dgm:t>
    </dgm:pt>
    <dgm:pt modelId="{654F23DF-ABAE-F54C-80BB-6C94F1D1B019}">
      <dgm:prSet phldrT="[Text]"/>
      <dgm:spPr/>
      <dgm:t>
        <a:bodyPr/>
        <a:lstStyle/>
        <a:p>
          <a:r>
            <a:rPr lang="en-GB" dirty="0"/>
            <a:t>Clinical geneticists</a:t>
          </a:r>
        </a:p>
      </dgm:t>
    </dgm:pt>
    <dgm:pt modelId="{E9B39772-DF47-3442-8B8C-D640042DF866}" type="parTrans" cxnId="{16476D22-1DA5-614B-8FDD-E1774904796F}">
      <dgm:prSet/>
      <dgm:spPr/>
      <dgm:t>
        <a:bodyPr/>
        <a:lstStyle/>
        <a:p>
          <a:endParaRPr lang="en-GB"/>
        </a:p>
      </dgm:t>
    </dgm:pt>
    <dgm:pt modelId="{8DC6B76D-9A08-5546-9DEC-15502D77A3E1}" type="sibTrans" cxnId="{16476D22-1DA5-614B-8FDD-E1774904796F}">
      <dgm:prSet/>
      <dgm:spPr/>
      <dgm:t>
        <a:bodyPr/>
        <a:lstStyle/>
        <a:p>
          <a:endParaRPr lang="en-GB"/>
        </a:p>
      </dgm:t>
    </dgm:pt>
    <dgm:pt modelId="{34916BC6-44F8-0B4B-B904-63B1AF640ABC}">
      <dgm:prSet/>
      <dgm:spPr/>
      <dgm:t>
        <a:bodyPr/>
        <a:lstStyle/>
        <a:p>
          <a:r>
            <a:rPr lang="en-GB" dirty="0"/>
            <a:t>Orthopaedic surgeons</a:t>
          </a:r>
        </a:p>
      </dgm:t>
    </dgm:pt>
    <dgm:pt modelId="{E38264BB-E5FD-164E-98D1-BF2F8EE6899E}" type="parTrans" cxnId="{8B28095D-4A6C-B946-8813-FD5F57B464F0}">
      <dgm:prSet/>
      <dgm:spPr/>
      <dgm:t>
        <a:bodyPr/>
        <a:lstStyle/>
        <a:p>
          <a:endParaRPr lang="en-GB"/>
        </a:p>
      </dgm:t>
    </dgm:pt>
    <dgm:pt modelId="{B0B3C7D2-E901-8E43-B17D-0F6FE9866C99}" type="sibTrans" cxnId="{8B28095D-4A6C-B946-8813-FD5F57B464F0}">
      <dgm:prSet/>
      <dgm:spPr/>
      <dgm:t>
        <a:bodyPr/>
        <a:lstStyle/>
        <a:p>
          <a:endParaRPr lang="en-GB"/>
        </a:p>
      </dgm:t>
    </dgm:pt>
    <dgm:pt modelId="{F384F3B9-DC92-AC42-B175-A48EEDD4295D}">
      <dgm:prSet custT="1"/>
      <dgm:spPr/>
      <dgm:t>
        <a:bodyPr/>
        <a:lstStyle/>
        <a:p>
          <a:r>
            <a:rPr lang="en-GB" sz="1100" dirty="0"/>
            <a:t>Neuro-paediatrician</a:t>
          </a:r>
        </a:p>
      </dgm:t>
    </dgm:pt>
    <dgm:pt modelId="{33C296B6-3633-AC4D-8CD3-E34388ED1B7C}" type="parTrans" cxnId="{429366C4-A8E9-A446-8058-405089595536}">
      <dgm:prSet/>
      <dgm:spPr/>
      <dgm:t>
        <a:bodyPr/>
        <a:lstStyle/>
        <a:p>
          <a:endParaRPr lang="en-GB"/>
        </a:p>
      </dgm:t>
    </dgm:pt>
    <dgm:pt modelId="{9C8D7D33-E339-FE43-A824-EF2A5AE5069C}" type="sibTrans" cxnId="{429366C4-A8E9-A446-8058-405089595536}">
      <dgm:prSet/>
      <dgm:spPr/>
      <dgm:t>
        <a:bodyPr/>
        <a:lstStyle/>
        <a:p>
          <a:endParaRPr lang="en-GB"/>
        </a:p>
      </dgm:t>
    </dgm:pt>
    <dgm:pt modelId="{41BDC5BF-A02F-2D4E-95CD-A8972FBABBF1}">
      <dgm:prSet/>
      <dgm:spPr/>
      <dgm:t>
        <a:bodyPr/>
        <a:lstStyle/>
        <a:p>
          <a:r>
            <a:rPr lang="en-GB" dirty="0"/>
            <a:t>GP specialised in achondroplasia</a:t>
          </a:r>
        </a:p>
      </dgm:t>
    </dgm:pt>
    <dgm:pt modelId="{54E33EBD-0ACB-1E4D-B393-6F283509B77E}" type="parTrans" cxnId="{37DBCAED-9C83-A241-9E24-8D3E2940FC84}">
      <dgm:prSet/>
      <dgm:spPr/>
      <dgm:t>
        <a:bodyPr/>
        <a:lstStyle/>
        <a:p>
          <a:endParaRPr lang="en-GB"/>
        </a:p>
      </dgm:t>
    </dgm:pt>
    <dgm:pt modelId="{3FFD6F2E-B19B-8F48-BB8B-14CF9AAA1220}" type="sibTrans" cxnId="{37DBCAED-9C83-A241-9E24-8D3E2940FC84}">
      <dgm:prSet/>
      <dgm:spPr/>
      <dgm:t>
        <a:bodyPr/>
        <a:lstStyle/>
        <a:p>
          <a:endParaRPr lang="en-GB"/>
        </a:p>
      </dgm:t>
    </dgm:pt>
    <dgm:pt modelId="{3AA92BD3-4EC1-1849-A64D-98D6FBFCFF35}" type="pres">
      <dgm:prSet presAssocID="{D3ADF2FA-13D2-BF42-A79A-6865AF3EE816}" presName="composite" presStyleCnt="0">
        <dgm:presLayoutVars>
          <dgm:chMax val="1"/>
          <dgm:dir/>
          <dgm:resizeHandles val="exact"/>
        </dgm:presLayoutVars>
      </dgm:prSet>
      <dgm:spPr/>
    </dgm:pt>
    <dgm:pt modelId="{958BEAC0-B1C2-1344-8BC2-BC2E85025C0A}" type="pres">
      <dgm:prSet presAssocID="{D3ADF2FA-13D2-BF42-A79A-6865AF3EE816}" presName="radial" presStyleCnt="0">
        <dgm:presLayoutVars>
          <dgm:animLvl val="ctr"/>
        </dgm:presLayoutVars>
      </dgm:prSet>
      <dgm:spPr/>
    </dgm:pt>
    <dgm:pt modelId="{3039EE7E-A953-6945-8B43-73DF4B3D2D51}" type="pres">
      <dgm:prSet presAssocID="{7DED1B7A-87E7-2A41-9E34-700637910DF8}" presName="centerShape" presStyleLbl="vennNode1" presStyleIdx="0" presStyleCnt="6"/>
      <dgm:spPr/>
    </dgm:pt>
    <dgm:pt modelId="{CFF47563-60C4-0D47-906F-DF5A6D0D1EB4}" type="pres">
      <dgm:prSet presAssocID="{E1127956-1C1A-664F-9324-353A7AA365DC}" presName="node" presStyleLbl="vennNode1" presStyleIdx="1" presStyleCnt="6" custScaleX="114478" custScaleY="114478">
        <dgm:presLayoutVars>
          <dgm:bulletEnabled val="1"/>
        </dgm:presLayoutVars>
      </dgm:prSet>
      <dgm:spPr/>
    </dgm:pt>
    <dgm:pt modelId="{F52440E6-68C9-2D4B-A024-689F34A8F0C9}" type="pres">
      <dgm:prSet presAssocID="{654F23DF-ABAE-F54C-80BB-6C94F1D1B019}" presName="node" presStyleLbl="vennNode1" presStyleIdx="2" presStyleCnt="6" custScaleX="114478" custScaleY="114478">
        <dgm:presLayoutVars>
          <dgm:bulletEnabled val="1"/>
        </dgm:presLayoutVars>
      </dgm:prSet>
      <dgm:spPr/>
    </dgm:pt>
    <dgm:pt modelId="{7528B7C9-A11C-6444-8519-56089749F69A}" type="pres">
      <dgm:prSet presAssocID="{41BDC5BF-A02F-2D4E-95CD-A8972FBABBF1}" presName="node" presStyleLbl="vennNode1" presStyleIdx="3" presStyleCnt="6" custScaleX="114478" custScaleY="114478">
        <dgm:presLayoutVars>
          <dgm:bulletEnabled val="1"/>
        </dgm:presLayoutVars>
      </dgm:prSet>
      <dgm:spPr/>
    </dgm:pt>
    <dgm:pt modelId="{B82ED1FD-B93F-8143-842E-D4882BAB2059}" type="pres">
      <dgm:prSet presAssocID="{F384F3B9-DC92-AC42-B175-A48EEDD4295D}" presName="node" presStyleLbl="vennNode1" presStyleIdx="4" presStyleCnt="6" custScaleX="114478" custScaleY="114478">
        <dgm:presLayoutVars>
          <dgm:bulletEnabled val="1"/>
        </dgm:presLayoutVars>
      </dgm:prSet>
      <dgm:spPr/>
    </dgm:pt>
    <dgm:pt modelId="{FFB10EEB-D795-D94C-A966-0D6DBCFCFE48}" type="pres">
      <dgm:prSet presAssocID="{34916BC6-44F8-0B4B-B904-63B1AF640ABC}" presName="node" presStyleLbl="vennNode1" presStyleIdx="5" presStyleCnt="6" custScaleX="114478" custScaleY="114478">
        <dgm:presLayoutVars>
          <dgm:bulletEnabled val="1"/>
        </dgm:presLayoutVars>
      </dgm:prSet>
      <dgm:spPr/>
    </dgm:pt>
  </dgm:ptLst>
  <dgm:cxnLst>
    <dgm:cxn modelId="{32046D08-09C1-C144-9A1E-C8EEAE2C6728}" type="presOf" srcId="{34916BC6-44F8-0B4B-B904-63B1AF640ABC}" destId="{FFB10EEB-D795-D94C-A966-0D6DBCFCFE48}" srcOrd="0" destOrd="0" presId="urn:microsoft.com/office/officeart/2005/8/layout/radial3"/>
    <dgm:cxn modelId="{DD62F415-EBDB-E047-BC5D-732268D1AC11}" type="presOf" srcId="{7DED1B7A-87E7-2A41-9E34-700637910DF8}" destId="{3039EE7E-A953-6945-8B43-73DF4B3D2D51}" srcOrd="0" destOrd="0" presId="urn:microsoft.com/office/officeart/2005/8/layout/radial3"/>
    <dgm:cxn modelId="{B3475B1C-EFD3-E04A-962C-4B2954FDB506}" srcId="{D3ADF2FA-13D2-BF42-A79A-6865AF3EE816}" destId="{7DED1B7A-87E7-2A41-9E34-700637910DF8}" srcOrd="0" destOrd="0" parTransId="{3834D19D-A2B7-674C-A48B-B8AED5CAB777}" sibTransId="{67B673D8-BB0A-DE42-BEAE-3138674CABC6}"/>
    <dgm:cxn modelId="{D371ED1F-BA30-1347-9DB4-CC1C1349D310}" type="presOf" srcId="{D3ADF2FA-13D2-BF42-A79A-6865AF3EE816}" destId="{3AA92BD3-4EC1-1849-A64D-98D6FBFCFF35}" srcOrd="0" destOrd="0" presId="urn:microsoft.com/office/officeart/2005/8/layout/radial3"/>
    <dgm:cxn modelId="{16476D22-1DA5-614B-8FDD-E1774904796F}" srcId="{7DED1B7A-87E7-2A41-9E34-700637910DF8}" destId="{654F23DF-ABAE-F54C-80BB-6C94F1D1B019}" srcOrd="1" destOrd="0" parTransId="{E9B39772-DF47-3442-8B8C-D640042DF866}" sibTransId="{8DC6B76D-9A08-5546-9DEC-15502D77A3E1}"/>
    <dgm:cxn modelId="{CBE5E129-EF95-5C4F-9573-A189245C9E01}" type="presOf" srcId="{41BDC5BF-A02F-2D4E-95CD-A8972FBABBF1}" destId="{7528B7C9-A11C-6444-8519-56089749F69A}" srcOrd="0" destOrd="0" presId="urn:microsoft.com/office/officeart/2005/8/layout/radial3"/>
    <dgm:cxn modelId="{8B28095D-4A6C-B946-8813-FD5F57B464F0}" srcId="{7DED1B7A-87E7-2A41-9E34-700637910DF8}" destId="{34916BC6-44F8-0B4B-B904-63B1AF640ABC}" srcOrd="4" destOrd="0" parTransId="{E38264BB-E5FD-164E-98D1-BF2F8EE6899E}" sibTransId="{B0B3C7D2-E901-8E43-B17D-0F6FE9866C99}"/>
    <dgm:cxn modelId="{5FF50D5F-A23D-524F-BD63-12CE1BFC7BFE}" type="presOf" srcId="{F384F3B9-DC92-AC42-B175-A48EEDD4295D}" destId="{B82ED1FD-B93F-8143-842E-D4882BAB2059}" srcOrd="0" destOrd="0" presId="urn:microsoft.com/office/officeart/2005/8/layout/radial3"/>
    <dgm:cxn modelId="{3ECDD2AF-8A45-E046-8A97-C6959D123AB2}" type="presOf" srcId="{E1127956-1C1A-664F-9324-353A7AA365DC}" destId="{CFF47563-60C4-0D47-906F-DF5A6D0D1EB4}" srcOrd="0" destOrd="0" presId="urn:microsoft.com/office/officeart/2005/8/layout/radial3"/>
    <dgm:cxn modelId="{429366C4-A8E9-A446-8058-405089595536}" srcId="{7DED1B7A-87E7-2A41-9E34-700637910DF8}" destId="{F384F3B9-DC92-AC42-B175-A48EEDD4295D}" srcOrd="3" destOrd="0" parTransId="{33C296B6-3633-AC4D-8CD3-E34388ED1B7C}" sibTransId="{9C8D7D33-E339-FE43-A824-EF2A5AE5069C}"/>
    <dgm:cxn modelId="{07BDA6D6-6677-0341-B48E-A00E41D16018}" type="presOf" srcId="{654F23DF-ABAE-F54C-80BB-6C94F1D1B019}" destId="{F52440E6-68C9-2D4B-A024-689F34A8F0C9}" srcOrd="0" destOrd="0" presId="urn:microsoft.com/office/officeart/2005/8/layout/radial3"/>
    <dgm:cxn modelId="{095B41E1-6E6F-0349-9613-95828D7806A9}" srcId="{7DED1B7A-87E7-2A41-9E34-700637910DF8}" destId="{E1127956-1C1A-664F-9324-353A7AA365DC}" srcOrd="0" destOrd="0" parTransId="{757E736C-D269-6E45-8D11-2AC2E7C8D8D1}" sibTransId="{8F38E645-6C7D-964C-96BF-5B3D18A97EE9}"/>
    <dgm:cxn modelId="{37DBCAED-9C83-A241-9E24-8D3E2940FC84}" srcId="{7DED1B7A-87E7-2A41-9E34-700637910DF8}" destId="{41BDC5BF-A02F-2D4E-95CD-A8972FBABBF1}" srcOrd="2" destOrd="0" parTransId="{54E33EBD-0ACB-1E4D-B393-6F283509B77E}" sibTransId="{3FFD6F2E-B19B-8F48-BB8B-14CF9AAA1220}"/>
    <dgm:cxn modelId="{94A6F71E-0764-6346-B1B2-E2141D1A6E56}" type="presParOf" srcId="{3AA92BD3-4EC1-1849-A64D-98D6FBFCFF35}" destId="{958BEAC0-B1C2-1344-8BC2-BC2E85025C0A}" srcOrd="0" destOrd="0" presId="urn:microsoft.com/office/officeart/2005/8/layout/radial3"/>
    <dgm:cxn modelId="{297D287D-D8C0-A64E-AA38-E1910C348D35}" type="presParOf" srcId="{958BEAC0-B1C2-1344-8BC2-BC2E85025C0A}" destId="{3039EE7E-A953-6945-8B43-73DF4B3D2D51}" srcOrd="0" destOrd="0" presId="urn:microsoft.com/office/officeart/2005/8/layout/radial3"/>
    <dgm:cxn modelId="{BCCD3023-6635-324B-89E3-36B9A72879CD}" type="presParOf" srcId="{958BEAC0-B1C2-1344-8BC2-BC2E85025C0A}" destId="{CFF47563-60C4-0D47-906F-DF5A6D0D1EB4}" srcOrd="1" destOrd="0" presId="urn:microsoft.com/office/officeart/2005/8/layout/radial3"/>
    <dgm:cxn modelId="{B4E1C53E-D7ED-694D-8D6D-F1A6ED1C73C8}" type="presParOf" srcId="{958BEAC0-B1C2-1344-8BC2-BC2E85025C0A}" destId="{F52440E6-68C9-2D4B-A024-689F34A8F0C9}" srcOrd="2" destOrd="0" presId="urn:microsoft.com/office/officeart/2005/8/layout/radial3"/>
    <dgm:cxn modelId="{F1F83D70-F7E5-1B4A-BFE4-8C7F41D8455A}" type="presParOf" srcId="{958BEAC0-B1C2-1344-8BC2-BC2E85025C0A}" destId="{7528B7C9-A11C-6444-8519-56089749F69A}" srcOrd="3" destOrd="0" presId="urn:microsoft.com/office/officeart/2005/8/layout/radial3"/>
    <dgm:cxn modelId="{E9E2EF7A-1DDF-D04D-98F4-81723FB1EE56}" type="presParOf" srcId="{958BEAC0-B1C2-1344-8BC2-BC2E85025C0A}" destId="{B82ED1FD-B93F-8143-842E-D4882BAB2059}" srcOrd="4" destOrd="0" presId="urn:microsoft.com/office/officeart/2005/8/layout/radial3"/>
    <dgm:cxn modelId="{01B1E5DD-00B4-0042-84CE-16CB93F6E17D}" type="presParOf" srcId="{958BEAC0-B1C2-1344-8BC2-BC2E85025C0A}" destId="{FFB10EEB-D795-D94C-A966-0D6DBCFCFE48}"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F374D0-DAAF-6D4D-AA50-67F67CED75E0}" type="doc">
      <dgm:prSet loTypeId="urn:microsoft.com/office/officeart/2005/8/layout/process1" loCatId="" qsTypeId="urn:microsoft.com/office/officeart/2005/8/quickstyle/simple2" qsCatId="simple" csTypeId="urn:microsoft.com/office/officeart/2005/8/colors/accent3_1" csCatId="accent3" phldr="1"/>
      <dgm:spPr/>
    </dgm:pt>
    <dgm:pt modelId="{87250434-067D-6D43-A426-C407064B6D0C}">
      <dgm:prSet phldrT="[Text]" custT="1"/>
      <dgm:spPr/>
      <dgm:t>
        <a:bodyPr/>
        <a:lstStyle/>
        <a:p>
          <a:r>
            <a:rPr lang="en-GB" sz="2000" dirty="0">
              <a:latin typeface="Calibri" panose="020F0502020204030204" pitchFamily="34" charset="0"/>
              <a:cs typeface="Calibri" panose="020F0502020204030204" pitchFamily="34" charset="0"/>
            </a:rPr>
            <a:t>EULAR standard operating procedures consulted</a:t>
          </a:r>
        </a:p>
      </dgm:t>
    </dgm:pt>
    <dgm:pt modelId="{ECB9ECC8-2F71-7849-90FA-E62044D5D7FD}" type="parTrans" cxnId="{4987F88A-8CD9-2642-B6EF-0AD3E17F4A61}">
      <dgm:prSet/>
      <dgm:spPr/>
      <dgm:t>
        <a:bodyPr/>
        <a:lstStyle/>
        <a:p>
          <a:endParaRPr lang="en-GB" sz="2000">
            <a:latin typeface="Calibri" panose="020F0502020204030204" pitchFamily="34" charset="0"/>
            <a:cs typeface="Calibri" panose="020F0502020204030204" pitchFamily="34" charset="0"/>
          </a:endParaRPr>
        </a:p>
      </dgm:t>
    </dgm:pt>
    <dgm:pt modelId="{1E1711AD-CFDA-8440-BFE8-A23F7E801455}" type="sibTrans" cxnId="{4987F88A-8CD9-2642-B6EF-0AD3E17F4A61}">
      <dgm:prSet custT="1"/>
      <dgm:spPr/>
      <dgm:t>
        <a:bodyPr/>
        <a:lstStyle/>
        <a:p>
          <a:endParaRPr lang="en-GB" sz="1600" dirty="0">
            <a:latin typeface="Calibri" panose="020F0502020204030204" pitchFamily="34" charset="0"/>
            <a:cs typeface="Calibri" panose="020F0502020204030204" pitchFamily="34" charset="0"/>
          </a:endParaRPr>
        </a:p>
      </dgm:t>
    </dgm:pt>
    <dgm:pt modelId="{F0B36AE3-F1DF-1546-9771-9256B16A7CBA}">
      <dgm:prSet phldrT="[Text]" custT="1"/>
      <dgm:spPr/>
      <dgm:t>
        <a:bodyPr/>
        <a:lstStyle/>
        <a:p>
          <a:r>
            <a:rPr lang="en-GB" sz="2000" dirty="0">
              <a:latin typeface="Calibri" panose="020F0502020204030204" pitchFamily="34" charset="0"/>
              <a:cs typeface="Calibri" panose="020F0502020204030204" pitchFamily="34" charset="0"/>
            </a:rPr>
            <a:t>Suggestions submitted, collated and grouped</a:t>
          </a:r>
        </a:p>
      </dgm:t>
    </dgm:pt>
    <dgm:pt modelId="{DBDF3558-D226-9E46-B7AE-2278A16CED6C}" type="parTrans" cxnId="{576185F6-247D-2248-A6DF-3B426566F2F6}">
      <dgm:prSet/>
      <dgm:spPr/>
      <dgm:t>
        <a:bodyPr/>
        <a:lstStyle/>
        <a:p>
          <a:endParaRPr lang="en-GB" sz="2000">
            <a:latin typeface="Calibri" panose="020F0502020204030204" pitchFamily="34" charset="0"/>
            <a:cs typeface="Calibri" panose="020F0502020204030204" pitchFamily="34" charset="0"/>
          </a:endParaRPr>
        </a:p>
      </dgm:t>
    </dgm:pt>
    <dgm:pt modelId="{F80CE0A7-307A-1145-ABD9-12DA9C7C8043}" type="sibTrans" cxnId="{576185F6-247D-2248-A6DF-3B426566F2F6}">
      <dgm:prSet custT="1"/>
      <dgm:spPr/>
      <dgm:t>
        <a:bodyPr/>
        <a:lstStyle/>
        <a:p>
          <a:endParaRPr lang="en-GB" sz="1600" dirty="0">
            <a:latin typeface="Calibri" panose="020F0502020204030204" pitchFamily="34" charset="0"/>
            <a:cs typeface="Calibri" panose="020F0502020204030204" pitchFamily="34" charset="0"/>
          </a:endParaRPr>
        </a:p>
      </dgm:t>
    </dgm:pt>
    <dgm:pt modelId="{D2631A72-5F74-FD48-B72B-FC3051D42FBA}">
      <dgm:prSet phldrT="[Text]" custT="1"/>
      <dgm:spPr/>
      <dgm:t>
        <a:bodyPr/>
        <a:lstStyle/>
        <a:p>
          <a:r>
            <a:rPr lang="en-GB" sz="2000" dirty="0">
              <a:latin typeface="Calibri" panose="020F0502020204030204" pitchFamily="34" charset="0"/>
              <a:cs typeface="Calibri" panose="020F0502020204030204" pitchFamily="34" charset="0"/>
            </a:rPr>
            <a:t>Draft principles developed, and literature reviewed </a:t>
          </a:r>
        </a:p>
      </dgm:t>
    </dgm:pt>
    <dgm:pt modelId="{53B1BA0E-3221-684E-BAB7-61169576C02A}" type="parTrans" cxnId="{66DAE65D-040C-FD41-891F-B745E83947E7}">
      <dgm:prSet/>
      <dgm:spPr/>
      <dgm:t>
        <a:bodyPr/>
        <a:lstStyle/>
        <a:p>
          <a:endParaRPr lang="en-GB" sz="2000">
            <a:latin typeface="Calibri" panose="020F0502020204030204" pitchFamily="34" charset="0"/>
            <a:cs typeface="Calibri" panose="020F0502020204030204" pitchFamily="34" charset="0"/>
          </a:endParaRPr>
        </a:p>
      </dgm:t>
    </dgm:pt>
    <dgm:pt modelId="{5D8D9309-2F01-8A49-A423-6CC7076BECE4}" type="sibTrans" cxnId="{66DAE65D-040C-FD41-891F-B745E83947E7}">
      <dgm:prSet custT="1"/>
      <dgm:spPr/>
      <dgm:t>
        <a:bodyPr/>
        <a:lstStyle/>
        <a:p>
          <a:endParaRPr lang="en-GB" sz="1600" dirty="0">
            <a:latin typeface="Calibri" panose="020F0502020204030204" pitchFamily="34" charset="0"/>
            <a:cs typeface="Calibri" panose="020F0502020204030204" pitchFamily="34" charset="0"/>
          </a:endParaRPr>
        </a:p>
      </dgm:t>
    </dgm:pt>
    <dgm:pt modelId="{971B39FE-0579-4B45-9D50-EEB30C2BE058}">
      <dgm:prSet custT="1"/>
      <dgm:spPr/>
      <dgm:t>
        <a:bodyPr/>
        <a:lstStyle/>
        <a:p>
          <a:r>
            <a:rPr lang="en-GB" sz="2000" dirty="0">
              <a:latin typeface="Calibri" panose="020F0502020204030204" pitchFamily="34" charset="0"/>
              <a:cs typeface="Calibri" panose="020F0502020204030204" pitchFamily="34" charset="0"/>
            </a:rPr>
            <a:t>Principles scrutinised in detail</a:t>
          </a:r>
        </a:p>
      </dgm:t>
    </dgm:pt>
    <dgm:pt modelId="{4E1E26BF-2778-EC47-BAC1-498FC3DC8046}" type="parTrans" cxnId="{CAA0262A-FD97-DB40-9DA0-171863D67FC8}">
      <dgm:prSet/>
      <dgm:spPr/>
      <dgm:t>
        <a:bodyPr/>
        <a:lstStyle/>
        <a:p>
          <a:endParaRPr lang="en-GB" sz="2000">
            <a:latin typeface="Calibri" panose="020F0502020204030204" pitchFamily="34" charset="0"/>
            <a:cs typeface="Calibri" panose="020F0502020204030204" pitchFamily="34" charset="0"/>
          </a:endParaRPr>
        </a:p>
      </dgm:t>
    </dgm:pt>
    <dgm:pt modelId="{B6DC74BB-79EE-334E-A091-795F3A50733C}" type="sibTrans" cxnId="{CAA0262A-FD97-DB40-9DA0-171863D67FC8}">
      <dgm:prSet custT="1"/>
      <dgm:spPr/>
      <dgm:t>
        <a:bodyPr/>
        <a:lstStyle/>
        <a:p>
          <a:endParaRPr lang="en-GB" sz="1600" dirty="0">
            <a:latin typeface="Calibri" panose="020F0502020204030204" pitchFamily="34" charset="0"/>
            <a:cs typeface="Calibri" panose="020F0502020204030204" pitchFamily="34" charset="0"/>
          </a:endParaRPr>
        </a:p>
      </dgm:t>
    </dgm:pt>
    <dgm:pt modelId="{D54B7B63-FD36-7244-ABDD-D4058A9C1083}">
      <dgm:prSet custT="1"/>
      <dgm:spPr/>
      <dgm:t>
        <a:bodyPr/>
        <a:lstStyle/>
        <a:p>
          <a:r>
            <a:rPr lang="en-GB" sz="2000" dirty="0">
              <a:latin typeface="Calibri" panose="020F0502020204030204" pitchFamily="34" charset="0"/>
              <a:cs typeface="Calibri" panose="020F0502020204030204" pitchFamily="34" charset="0"/>
            </a:rPr>
            <a:t>Anonymous live voting </a:t>
          </a:r>
        </a:p>
      </dgm:t>
    </dgm:pt>
    <dgm:pt modelId="{A129FF39-CFD0-5542-A31C-F92D0416A1A9}" type="parTrans" cxnId="{89E7E95B-971C-7F46-BBF2-D8D454CC8005}">
      <dgm:prSet/>
      <dgm:spPr/>
      <dgm:t>
        <a:bodyPr/>
        <a:lstStyle/>
        <a:p>
          <a:endParaRPr lang="en-GB" sz="2000">
            <a:latin typeface="Calibri" panose="020F0502020204030204" pitchFamily="34" charset="0"/>
            <a:cs typeface="Calibri" panose="020F0502020204030204" pitchFamily="34" charset="0"/>
          </a:endParaRPr>
        </a:p>
      </dgm:t>
    </dgm:pt>
    <dgm:pt modelId="{BAB72E31-1638-1445-B0A2-FC3F50C3C5F9}" type="sibTrans" cxnId="{89E7E95B-971C-7F46-BBF2-D8D454CC8005}">
      <dgm:prSet/>
      <dgm:spPr/>
      <dgm:t>
        <a:bodyPr/>
        <a:lstStyle/>
        <a:p>
          <a:endParaRPr lang="en-GB" sz="2000">
            <a:latin typeface="Calibri" panose="020F0502020204030204" pitchFamily="34" charset="0"/>
            <a:cs typeface="Calibri" panose="020F0502020204030204" pitchFamily="34" charset="0"/>
          </a:endParaRPr>
        </a:p>
      </dgm:t>
    </dgm:pt>
    <dgm:pt modelId="{1F3C2F38-4F51-354D-8D1F-D9801EF68ED2}" type="pres">
      <dgm:prSet presAssocID="{55F374D0-DAAF-6D4D-AA50-67F67CED75E0}" presName="Name0" presStyleCnt="0">
        <dgm:presLayoutVars>
          <dgm:dir/>
          <dgm:resizeHandles val="exact"/>
        </dgm:presLayoutVars>
      </dgm:prSet>
      <dgm:spPr/>
    </dgm:pt>
    <dgm:pt modelId="{38ACBD89-7902-604E-B4C5-EE1A72525A2F}" type="pres">
      <dgm:prSet presAssocID="{87250434-067D-6D43-A426-C407064B6D0C}" presName="node" presStyleLbl="node1" presStyleIdx="0" presStyleCnt="5">
        <dgm:presLayoutVars>
          <dgm:bulletEnabled val="1"/>
        </dgm:presLayoutVars>
      </dgm:prSet>
      <dgm:spPr/>
    </dgm:pt>
    <dgm:pt modelId="{7A3D1B2D-ED07-9344-91BC-2179A3505B3F}" type="pres">
      <dgm:prSet presAssocID="{1E1711AD-CFDA-8440-BFE8-A23F7E801455}" presName="sibTrans" presStyleLbl="sibTrans2D1" presStyleIdx="0" presStyleCnt="4"/>
      <dgm:spPr/>
    </dgm:pt>
    <dgm:pt modelId="{F3644301-970B-8941-9234-C34C4DBAF46D}" type="pres">
      <dgm:prSet presAssocID="{1E1711AD-CFDA-8440-BFE8-A23F7E801455}" presName="connectorText" presStyleLbl="sibTrans2D1" presStyleIdx="0" presStyleCnt="4"/>
      <dgm:spPr/>
    </dgm:pt>
    <dgm:pt modelId="{A2E829E3-00AF-0347-B158-47798D9F8548}" type="pres">
      <dgm:prSet presAssocID="{F0B36AE3-F1DF-1546-9771-9256B16A7CBA}" presName="node" presStyleLbl="node1" presStyleIdx="1" presStyleCnt="5">
        <dgm:presLayoutVars>
          <dgm:bulletEnabled val="1"/>
        </dgm:presLayoutVars>
      </dgm:prSet>
      <dgm:spPr/>
    </dgm:pt>
    <dgm:pt modelId="{2F0B9E5E-62C2-9548-853B-778A6429AA38}" type="pres">
      <dgm:prSet presAssocID="{F80CE0A7-307A-1145-ABD9-12DA9C7C8043}" presName="sibTrans" presStyleLbl="sibTrans2D1" presStyleIdx="1" presStyleCnt="4"/>
      <dgm:spPr/>
    </dgm:pt>
    <dgm:pt modelId="{211B9A2E-49E2-0C4C-B0B8-F05A2985C8AE}" type="pres">
      <dgm:prSet presAssocID="{F80CE0A7-307A-1145-ABD9-12DA9C7C8043}" presName="connectorText" presStyleLbl="sibTrans2D1" presStyleIdx="1" presStyleCnt="4"/>
      <dgm:spPr/>
    </dgm:pt>
    <dgm:pt modelId="{E798E6CB-B028-984C-A9FB-6EEA37936429}" type="pres">
      <dgm:prSet presAssocID="{D2631A72-5F74-FD48-B72B-FC3051D42FBA}" presName="node" presStyleLbl="node1" presStyleIdx="2" presStyleCnt="5">
        <dgm:presLayoutVars>
          <dgm:bulletEnabled val="1"/>
        </dgm:presLayoutVars>
      </dgm:prSet>
      <dgm:spPr/>
    </dgm:pt>
    <dgm:pt modelId="{60656EE9-378E-4840-A74A-6999994A96CA}" type="pres">
      <dgm:prSet presAssocID="{5D8D9309-2F01-8A49-A423-6CC7076BECE4}" presName="sibTrans" presStyleLbl="sibTrans2D1" presStyleIdx="2" presStyleCnt="4"/>
      <dgm:spPr/>
    </dgm:pt>
    <dgm:pt modelId="{6D3BAA64-30A5-4249-B206-B443954A7266}" type="pres">
      <dgm:prSet presAssocID="{5D8D9309-2F01-8A49-A423-6CC7076BECE4}" presName="connectorText" presStyleLbl="sibTrans2D1" presStyleIdx="2" presStyleCnt="4"/>
      <dgm:spPr/>
    </dgm:pt>
    <dgm:pt modelId="{BE029338-F135-824C-86FF-69322AF807A6}" type="pres">
      <dgm:prSet presAssocID="{971B39FE-0579-4B45-9D50-EEB30C2BE058}" presName="node" presStyleLbl="node1" presStyleIdx="3" presStyleCnt="5">
        <dgm:presLayoutVars>
          <dgm:bulletEnabled val="1"/>
        </dgm:presLayoutVars>
      </dgm:prSet>
      <dgm:spPr/>
    </dgm:pt>
    <dgm:pt modelId="{54C3C698-BCFC-BA4A-9040-EAB2BB8C3DF5}" type="pres">
      <dgm:prSet presAssocID="{B6DC74BB-79EE-334E-A091-795F3A50733C}" presName="sibTrans" presStyleLbl="sibTrans2D1" presStyleIdx="3" presStyleCnt="4"/>
      <dgm:spPr/>
    </dgm:pt>
    <dgm:pt modelId="{CD637D97-0A5D-394B-BF97-5336BCAAD842}" type="pres">
      <dgm:prSet presAssocID="{B6DC74BB-79EE-334E-A091-795F3A50733C}" presName="connectorText" presStyleLbl="sibTrans2D1" presStyleIdx="3" presStyleCnt="4"/>
      <dgm:spPr/>
    </dgm:pt>
    <dgm:pt modelId="{05AF2B63-E6E9-B84B-9B68-AB99B08252C8}" type="pres">
      <dgm:prSet presAssocID="{D54B7B63-FD36-7244-ABDD-D4058A9C1083}" presName="node" presStyleLbl="node1" presStyleIdx="4" presStyleCnt="5">
        <dgm:presLayoutVars>
          <dgm:bulletEnabled val="1"/>
        </dgm:presLayoutVars>
      </dgm:prSet>
      <dgm:spPr/>
    </dgm:pt>
  </dgm:ptLst>
  <dgm:cxnLst>
    <dgm:cxn modelId="{4278EC02-2880-6342-A64F-AD8E87C256BE}" type="presOf" srcId="{D54B7B63-FD36-7244-ABDD-D4058A9C1083}" destId="{05AF2B63-E6E9-B84B-9B68-AB99B08252C8}" srcOrd="0" destOrd="0" presId="urn:microsoft.com/office/officeart/2005/8/layout/process1"/>
    <dgm:cxn modelId="{E31AC20A-07D6-F142-A8A6-A97A431C263B}" type="presOf" srcId="{F0B36AE3-F1DF-1546-9771-9256B16A7CBA}" destId="{A2E829E3-00AF-0347-B158-47798D9F8548}" srcOrd="0" destOrd="0" presId="urn:microsoft.com/office/officeart/2005/8/layout/process1"/>
    <dgm:cxn modelId="{CAA0262A-FD97-DB40-9DA0-171863D67FC8}" srcId="{55F374D0-DAAF-6D4D-AA50-67F67CED75E0}" destId="{971B39FE-0579-4B45-9D50-EEB30C2BE058}" srcOrd="3" destOrd="0" parTransId="{4E1E26BF-2778-EC47-BAC1-498FC3DC8046}" sibTransId="{B6DC74BB-79EE-334E-A091-795F3A50733C}"/>
    <dgm:cxn modelId="{563AC540-6E45-EC48-8B19-5F9FAE907ABF}" type="presOf" srcId="{1E1711AD-CFDA-8440-BFE8-A23F7E801455}" destId="{7A3D1B2D-ED07-9344-91BC-2179A3505B3F}" srcOrd="0" destOrd="0" presId="urn:microsoft.com/office/officeart/2005/8/layout/process1"/>
    <dgm:cxn modelId="{89E7E95B-971C-7F46-BBF2-D8D454CC8005}" srcId="{55F374D0-DAAF-6D4D-AA50-67F67CED75E0}" destId="{D54B7B63-FD36-7244-ABDD-D4058A9C1083}" srcOrd="4" destOrd="0" parTransId="{A129FF39-CFD0-5542-A31C-F92D0416A1A9}" sibTransId="{BAB72E31-1638-1445-B0A2-FC3F50C3C5F9}"/>
    <dgm:cxn modelId="{66DAE65D-040C-FD41-891F-B745E83947E7}" srcId="{55F374D0-DAAF-6D4D-AA50-67F67CED75E0}" destId="{D2631A72-5F74-FD48-B72B-FC3051D42FBA}" srcOrd="2" destOrd="0" parTransId="{53B1BA0E-3221-684E-BAB7-61169576C02A}" sibTransId="{5D8D9309-2F01-8A49-A423-6CC7076BECE4}"/>
    <dgm:cxn modelId="{A909EE63-0086-B540-88D4-1C34B006BDB4}" type="presOf" srcId="{5D8D9309-2F01-8A49-A423-6CC7076BECE4}" destId="{6D3BAA64-30A5-4249-B206-B443954A7266}" srcOrd="1" destOrd="0" presId="urn:microsoft.com/office/officeart/2005/8/layout/process1"/>
    <dgm:cxn modelId="{3F47CB7A-9593-5540-A185-0A47AB635DDC}" type="presOf" srcId="{87250434-067D-6D43-A426-C407064B6D0C}" destId="{38ACBD89-7902-604E-B4C5-EE1A72525A2F}" srcOrd="0" destOrd="0" presId="urn:microsoft.com/office/officeart/2005/8/layout/process1"/>
    <dgm:cxn modelId="{007D777F-50CB-9043-A81B-FA328EE42300}" type="presOf" srcId="{D2631A72-5F74-FD48-B72B-FC3051D42FBA}" destId="{E798E6CB-B028-984C-A9FB-6EEA37936429}" srcOrd="0" destOrd="0" presId="urn:microsoft.com/office/officeart/2005/8/layout/process1"/>
    <dgm:cxn modelId="{4987F88A-8CD9-2642-B6EF-0AD3E17F4A61}" srcId="{55F374D0-DAAF-6D4D-AA50-67F67CED75E0}" destId="{87250434-067D-6D43-A426-C407064B6D0C}" srcOrd="0" destOrd="0" parTransId="{ECB9ECC8-2F71-7849-90FA-E62044D5D7FD}" sibTransId="{1E1711AD-CFDA-8440-BFE8-A23F7E801455}"/>
    <dgm:cxn modelId="{4E270D8D-9D90-4447-B8A6-1D38B8F32B4C}" type="presOf" srcId="{B6DC74BB-79EE-334E-A091-795F3A50733C}" destId="{54C3C698-BCFC-BA4A-9040-EAB2BB8C3DF5}" srcOrd="0" destOrd="0" presId="urn:microsoft.com/office/officeart/2005/8/layout/process1"/>
    <dgm:cxn modelId="{6B87DB9A-3831-4745-8F8D-E156ED7DCF60}" type="presOf" srcId="{F80CE0A7-307A-1145-ABD9-12DA9C7C8043}" destId="{2F0B9E5E-62C2-9548-853B-778A6429AA38}" srcOrd="0" destOrd="0" presId="urn:microsoft.com/office/officeart/2005/8/layout/process1"/>
    <dgm:cxn modelId="{89EA34A4-8193-C84E-8EC2-F62E91A6159B}" type="presOf" srcId="{F80CE0A7-307A-1145-ABD9-12DA9C7C8043}" destId="{211B9A2E-49E2-0C4C-B0B8-F05A2985C8AE}" srcOrd="1" destOrd="0" presId="urn:microsoft.com/office/officeart/2005/8/layout/process1"/>
    <dgm:cxn modelId="{1B7E5AA4-49A9-CA43-A2DF-938CF030FFBE}" type="presOf" srcId="{971B39FE-0579-4B45-9D50-EEB30C2BE058}" destId="{BE029338-F135-824C-86FF-69322AF807A6}" srcOrd="0" destOrd="0" presId="urn:microsoft.com/office/officeart/2005/8/layout/process1"/>
    <dgm:cxn modelId="{E676A4B0-C5C8-024A-B2BA-93844231168E}" type="presOf" srcId="{55F374D0-DAAF-6D4D-AA50-67F67CED75E0}" destId="{1F3C2F38-4F51-354D-8D1F-D9801EF68ED2}" srcOrd="0" destOrd="0" presId="urn:microsoft.com/office/officeart/2005/8/layout/process1"/>
    <dgm:cxn modelId="{4CB184DD-CBE0-D04F-BC55-BE38CFAD834D}" type="presOf" srcId="{1E1711AD-CFDA-8440-BFE8-A23F7E801455}" destId="{F3644301-970B-8941-9234-C34C4DBAF46D}" srcOrd="1" destOrd="0" presId="urn:microsoft.com/office/officeart/2005/8/layout/process1"/>
    <dgm:cxn modelId="{0A96B9E1-CD8F-B640-97D0-6A92E2F63CEF}" type="presOf" srcId="{B6DC74BB-79EE-334E-A091-795F3A50733C}" destId="{CD637D97-0A5D-394B-BF97-5336BCAAD842}" srcOrd="1" destOrd="0" presId="urn:microsoft.com/office/officeart/2005/8/layout/process1"/>
    <dgm:cxn modelId="{576185F6-247D-2248-A6DF-3B426566F2F6}" srcId="{55F374D0-DAAF-6D4D-AA50-67F67CED75E0}" destId="{F0B36AE3-F1DF-1546-9771-9256B16A7CBA}" srcOrd="1" destOrd="0" parTransId="{DBDF3558-D226-9E46-B7AE-2278A16CED6C}" sibTransId="{F80CE0A7-307A-1145-ABD9-12DA9C7C8043}"/>
    <dgm:cxn modelId="{6BFADAF7-E443-6F42-B142-C512BBCB75CF}" type="presOf" srcId="{5D8D9309-2F01-8A49-A423-6CC7076BECE4}" destId="{60656EE9-378E-4840-A74A-6999994A96CA}" srcOrd="0" destOrd="0" presId="urn:microsoft.com/office/officeart/2005/8/layout/process1"/>
    <dgm:cxn modelId="{84DC3B9D-89B9-D248-B137-188F3C28AFA5}" type="presParOf" srcId="{1F3C2F38-4F51-354D-8D1F-D9801EF68ED2}" destId="{38ACBD89-7902-604E-B4C5-EE1A72525A2F}" srcOrd="0" destOrd="0" presId="urn:microsoft.com/office/officeart/2005/8/layout/process1"/>
    <dgm:cxn modelId="{31F8DDA5-D631-EA49-9DDE-D3B74CDA0106}" type="presParOf" srcId="{1F3C2F38-4F51-354D-8D1F-D9801EF68ED2}" destId="{7A3D1B2D-ED07-9344-91BC-2179A3505B3F}" srcOrd="1" destOrd="0" presId="urn:microsoft.com/office/officeart/2005/8/layout/process1"/>
    <dgm:cxn modelId="{917609D7-FF6A-FB41-9350-3365C14CF8C9}" type="presParOf" srcId="{7A3D1B2D-ED07-9344-91BC-2179A3505B3F}" destId="{F3644301-970B-8941-9234-C34C4DBAF46D}" srcOrd="0" destOrd="0" presId="urn:microsoft.com/office/officeart/2005/8/layout/process1"/>
    <dgm:cxn modelId="{3BF9ACD2-D53D-E743-B46E-06010A67BBCD}" type="presParOf" srcId="{1F3C2F38-4F51-354D-8D1F-D9801EF68ED2}" destId="{A2E829E3-00AF-0347-B158-47798D9F8548}" srcOrd="2" destOrd="0" presId="urn:microsoft.com/office/officeart/2005/8/layout/process1"/>
    <dgm:cxn modelId="{839C688E-DFEC-444B-A719-DD4229E3AEA1}" type="presParOf" srcId="{1F3C2F38-4F51-354D-8D1F-D9801EF68ED2}" destId="{2F0B9E5E-62C2-9548-853B-778A6429AA38}" srcOrd="3" destOrd="0" presId="urn:microsoft.com/office/officeart/2005/8/layout/process1"/>
    <dgm:cxn modelId="{FA88D5F1-D8C0-6744-8C52-ADCC6FA310D4}" type="presParOf" srcId="{2F0B9E5E-62C2-9548-853B-778A6429AA38}" destId="{211B9A2E-49E2-0C4C-B0B8-F05A2985C8AE}" srcOrd="0" destOrd="0" presId="urn:microsoft.com/office/officeart/2005/8/layout/process1"/>
    <dgm:cxn modelId="{D9DB3EEE-5045-EC49-968A-45A0F2F1FB8F}" type="presParOf" srcId="{1F3C2F38-4F51-354D-8D1F-D9801EF68ED2}" destId="{E798E6CB-B028-984C-A9FB-6EEA37936429}" srcOrd="4" destOrd="0" presId="urn:microsoft.com/office/officeart/2005/8/layout/process1"/>
    <dgm:cxn modelId="{EF7127C6-94AD-0747-88CC-8377829C6F61}" type="presParOf" srcId="{1F3C2F38-4F51-354D-8D1F-D9801EF68ED2}" destId="{60656EE9-378E-4840-A74A-6999994A96CA}" srcOrd="5" destOrd="0" presId="urn:microsoft.com/office/officeart/2005/8/layout/process1"/>
    <dgm:cxn modelId="{FE6965FE-4AC7-DC4F-B2F1-04F676A8DE78}" type="presParOf" srcId="{60656EE9-378E-4840-A74A-6999994A96CA}" destId="{6D3BAA64-30A5-4249-B206-B443954A7266}" srcOrd="0" destOrd="0" presId="urn:microsoft.com/office/officeart/2005/8/layout/process1"/>
    <dgm:cxn modelId="{0CBE42EF-A81B-984F-A310-CAE8D3EF3A57}" type="presParOf" srcId="{1F3C2F38-4F51-354D-8D1F-D9801EF68ED2}" destId="{BE029338-F135-824C-86FF-69322AF807A6}" srcOrd="6" destOrd="0" presId="urn:microsoft.com/office/officeart/2005/8/layout/process1"/>
    <dgm:cxn modelId="{5286CA44-D6BD-B44B-8F35-0B196A4CD59A}" type="presParOf" srcId="{1F3C2F38-4F51-354D-8D1F-D9801EF68ED2}" destId="{54C3C698-BCFC-BA4A-9040-EAB2BB8C3DF5}" srcOrd="7" destOrd="0" presId="urn:microsoft.com/office/officeart/2005/8/layout/process1"/>
    <dgm:cxn modelId="{F784199F-3976-714C-8EAD-EF8FDABE1D0C}" type="presParOf" srcId="{54C3C698-BCFC-BA4A-9040-EAB2BB8C3DF5}" destId="{CD637D97-0A5D-394B-BF97-5336BCAAD842}" srcOrd="0" destOrd="0" presId="urn:microsoft.com/office/officeart/2005/8/layout/process1"/>
    <dgm:cxn modelId="{37BDAC1F-4935-B349-9221-2A021F9A4066}" type="presParOf" srcId="{1F3C2F38-4F51-354D-8D1F-D9801EF68ED2}" destId="{05AF2B63-E6E9-B84B-9B68-AB99B08252C8}"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9EE7E-A953-6945-8B43-73DF4B3D2D51}">
      <dsp:nvSpPr>
        <dsp:cNvPr id="0" name=""/>
        <dsp:cNvSpPr/>
      </dsp:nvSpPr>
      <dsp:spPr>
        <a:xfrm>
          <a:off x="1353079" y="1125408"/>
          <a:ext cx="2608790" cy="2608790"/>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r>
            <a:rPr lang="en-GB" sz="5400" kern="1200" dirty="0"/>
            <a:t>EAF</a:t>
          </a:r>
        </a:p>
      </dsp:txBody>
      <dsp:txXfrm>
        <a:off x="1735127" y="1507456"/>
        <a:ext cx="1844694" cy="1844694"/>
      </dsp:txXfrm>
    </dsp:sp>
    <dsp:sp modelId="{CFF47563-60C4-0D47-906F-DF5A6D0D1EB4}">
      <dsp:nvSpPr>
        <dsp:cNvPr id="0" name=""/>
        <dsp:cNvSpPr/>
      </dsp:nvSpPr>
      <dsp:spPr>
        <a:xfrm>
          <a:off x="1910852" y="-13937"/>
          <a:ext cx="1493245" cy="149324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Paediatric endocrinologists</a:t>
          </a:r>
        </a:p>
      </dsp:txBody>
      <dsp:txXfrm>
        <a:off x="2129533" y="204744"/>
        <a:ext cx="1055883" cy="1055883"/>
      </dsp:txXfrm>
    </dsp:sp>
    <dsp:sp modelId="{F52440E6-68C9-2D4B-A024-689F34A8F0C9}">
      <dsp:nvSpPr>
        <dsp:cNvPr id="0" name=""/>
        <dsp:cNvSpPr/>
      </dsp:nvSpPr>
      <dsp:spPr>
        <a:xfrm>
          <a:off x="3524908" y="1158742"/>
          <a:ext cx="1493245" cy="149324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Clinical geneticists</a:t>
          </a:r>
        </a:p>
      </dsp:txBody>
      <dsp:txXfrm>
        <a:off x="3743589" y="1377423"/>
        <a:ext cx="1055883" cy="1055883"/>
      </dsp:txXfrm>
    </dsp:sp>
    <dsp:sp modelId="{7528B7C9-A11C-6444-8519-56089749F69A}">
      <dsp:nvSpPr>
        <dsp:cNvPr id="0" name=""/>
        <dsp:cNvSpPr/>
      </dsp:nvSpPr>
      <dsp:spPr>
        <a:xfrm>
          <a:off x="2908393" y="3056178"/>
          <a:ext cx="1493245" cy="149324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GP specialised in achondroplasia</a:t>
          </a:r>
        </a:p>
      </dsp:txBody>
      <dsp:txXfrm>
        <a:off x="3127074" y="3274859"/>
        <a:ext cx="1055883" cy="1055883"/>
      </dsp:txXfrm>
    </dsp:sp>
    <dsp:sp modelId="{B82ED1FD-B93F-8143-842E-D4882BAB2059}">
      <dsp:nvSpPr>
        <dsp:cNvPr id="0" name=""/>
        <dsp:cNvSpPr/>
      </dsp:nvSpPr>
      <dsp:spPr>
        <a:xfrm>
          <a:off x="913310" y="3056178"/>
          <a:ext cx="1493245" cy="149324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Neuro-paediatrician</a:t>
          </a:r>
        </a:p>
      </dsp:txBody>
      <dsp:txXfrm>
        <a:off x="1131991" y="3274859"/>
        <a:ext cx="1055883" cy="1055883"/>
      </dsp:txXfrm>
    </dsp:sp>
    <dsp:sp modelId="{FFB10EEB-D795-D94C-A966-0D6DBCFCFE48}">
      <dsp:nvSpPr>
        <dsp:cNvPr id="0" name=""/>
        <dsp:cNvSpPr/>
      </dsp:nvSpPr>
      <dsp:spPr>
        <a:xfrm>
          <a:off x="296796" y="1158742"/>
          <a:ext cx="1493245" cy="149324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Orthopaedic surgeons</a:t>
          </a:r>
        </a:p>
      </dsp:txBody>
      <dsp:txXfrm>
        <a:off x="515477" y="1377423"/>
        <a:ext cx="1055883" cy="1055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CBD89-7902-604E-B4C5-EE1A72525A2F}">
      <dsp:nvSpPr>
        <dsp:cNvPr id="0" name=""/>
        <dsp:cNvSpPr/>
      </dsp:nvSpPr>
      <dsp:spPr>
        <a:xfrm>
          <a:off x="5274" y="1298017"/>
          <a:ext cx="1634969" cy="1939451"/>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EULAR standard operating procedures consulted</a:t>
          </a:r>
        </a:p>
      </dsp:txBody>
      <dsp:txXfrm>
        <a:off x="53161" y="1345904"/>
        <a:ext cx="1539195" cy="1843677"/>
      </dsp:txXfrm>
    </dsp:sp>
    <dsp:sp modelId="{7A3D1B2D-ED07-9344-91BC-2179A3505B3F}">
      <dsp:nvSpPr>
        <dsp:cNvPr id="0" name=""/>
        <dsp:cNvSpPr/>
      </dsp:nvSpPr>
      <dsp:spPr>
        <a:xfrm>
          <a:off x="1803741" y="2065007"/>
          <a:ext cx="346613" cy="40547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dirty="0">
            <a:latin typeface="Calibri" panose="020F0502020204030204" pitchFamily="34" charset="0"/>
            <a:cs typeface="Calibri" panose="020F0502020204030204" pitchFamily="34" charset="0"/>
          </a:endParaRPr>
        </a:p>
      </dsp:txBody>
      <dsp:txXfrm>
        <a:off x="1803741" y="2146101"/>
        <a:ext cx="242629" cy="243284"/>
      </dsp:txXfrm>
    </dsp:sp>
    <dsp:sp modelId="{A2E829E3-00AF-0347-B158-47798D9F8548}">
      <dsp:nvSpPr>
        <dsp:cNvPr id="0" name=""/>
        <dsp:cNvSpPr/>
      </dsp:nvSpPr>
      <dsp:spPr>
        <a:xfrm>
          <a:off x="2294232" y="1298017"/>
          <a:ext cx="1634969" cy="1939451"/>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Suggestions submitted, collated and grouped</a:t>
          </a:r>
        </a:p>
      </dsp:txBody>
      <dsp:txXfrm>
        <a:off x="2342119" y="1345904"/>
        <a:ext cx="1539195" cy="1843677"/>
      </dsp:txXfrm>
    </dsp:sp>
    <dsp:sp modelId="{2F0B9E5E-62C2-9548-853B-778A6429AA38}">
      <dsp:nvSpPr>
        <dsp:cNvPr id="0" name=""/>
        <dsp:cNvSpPr/>
      </dsp:nvSpPr>
      <dsp:spPr>
        <a:xfrm>
          <a:off x="4092699" y="2065007"/>
          <a:ext cx="346613" cy="40547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dirty="0">
            <a:latin typeface="Calibri" panose="020F0502020204030204" pitchFamily="34" charset="0"/>
            <a:cs typeface="Calibri" panose="020F0502020204030204" pitchFamily="34" charset="0"/>
          </a:endParaRPr>
        </a:p>
      </dsp:txBody>
      <dsp:txXfrm>
        <a:off x="4092699" y="2146101"/>
        <a:ext cx="242629" cy="243284"/>
      </dsp:txXfrm>
    </dsp:sp>
    <dsp:sp modelId="{E798E6CB-B028-984C-A9FB-6EEA37936429}">
      <dsp:nvSpPr>
        <dsp:cNvPr id="0" name=""/>
        <dsp:cNvSpPr/>
      </dsp:nvSpPr>
      <dsp:spPr>
        <a:xfrm>
          <a:off x="4583190" y="1298017"/>
          <a:ext cx="1634969" cy="1939451"/>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Draft principles developed, and literature reviewed </a:t>
          </a:r>
        </a:p>
      </dsp:txBody>
      <dsp:txXfrm>
        <a:off x="4631077" y="1345904"/>
        <a:ext cx="1539195" cy="1843677"/>
      </dsp:txXfrm>
    </dsp:sp>
    <dsp:sp modelId="{60656EE9-378E-4840-A74A-6999994A96CA}">
      <dsp:nvSpPr>
        <dsp:cNvPr id="0" name=""/>
        <dsp:cNvSpPr/>
      </dsp:nvSpPr>
      <dsp:spPr>
        <a:xfrm>
          <a:off x="6381656" y="2065007"/>
          <a:ext cx="346613" cy="40547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dirty="0">
            <a:latin typeface="Calibri" panose="020F0502020204030204" pitchFamily="34" charset="0"/>
            <a:cs typeface="Calibri" panose="020F0502020204030204" pitchFamily="34" charset="0"/>
          </a:endParaRPr>
        </a:p>
      </dsp:txBody>
      <dsp:txXfrm>
        <a:off x="6381656" y="2146101"/>
        <a:ext cx="242629" cy="243284"/>
      </dsp:txXfrm>
    </dsp:sp>
    <dsp:sp modelId="{BE029338-F135-824C-86FF-69322AF807A6}">
      <dsp:nvSpPr>
        <dsp:cNvPr id="0" name=""/>
        <dsp:cNvSpPr/>
      </dsp:nvSpPr>
      <dsp:spPr>
        <a:xfrm>
          <a:off x="6872147" y="1298017"/>
          <a:ext cx="1634969" cy="1939451"/>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Principles scrutinised in detail</a:t>
          </a:r>
        </a:p>
      </dsp:txBody>
      <dsp:txXfrm>
        <a:off x="6920034" y="1345904"/>
        <a:ext cx="1539195" cy="1843677"/>
      </dsp:txXfrm>
    </dsp:sp>
    <dsp:sp modelId="{54C3C698-BCFC-BA4A-9040-EAB2BB8C3DF5}">
      <dsp:nvSpPr>
        <dsp:cNvPr id="0" name=""/>
        <dsp:cNvSpPr/>
      </dsp:nvSpPr>
      <dsp:spPr>
        <a:xfrm>
          <a:off x="8670614" y="2065007"/>
          <a:ext cx="346613" cy="405472"/>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dirty="0">
            <a:latin typeface="Calibri" panose="020F0502020204030204" pitchFamily="34" charset="0"/>
            <a:cs typeface="Calibri" panose="020F0502020204030204" pitchFamily="34" charset="0"/>
          </a:endParaRPr>
        </a:p>
      </dsp:txBody>
      <dsp:txXfrm>
        <a:off x="8670614" y="2146101"/>
        <a:ext cx="242629" cy="243284"/>
      </dsp:txXfrm>
    </dsp:sp>
    <dsp:sp modelId="{05AF2B63-E6E9-B84B-9B68-AB99B08252C8}">
      <dsp:nvSpPr>
        <dsp:cNvPr id="0" name=""/>
        <dsp:cNvSpPr/>
      </dsp:nvSpPr>
      <dsp:spPr>
        <a:xfrm>
          <a:off x="9161105" y="1298017"/>
          <a:ext cx="1634969" cy="1939451"/>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Calibri" panose="020F0502020204030204" pitchFamily="34" charset="0"/>
              <a:cs typeface="Calibri" panose="020F0502020204030204" pitchFamily="34" charset="0"/>
            </a:rPr>
            <a:t>Anonymous live voting </a:t>
          </a:r>
        </a:p>
      </dsp:txBody>
      <dsp:txXfrm>
        <a:off x="9208992" y="1345904"/>
        <a:ext cx="1539195" cy="184367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E732EA-104D-4B5D-88C7-4E63F4347BB6}" type="datetimeFigureOut">
              <a:rPr lang="fr-FR" smtClean="0"/>
              <a:t>20/09/2021</a:t>
            </a:fld>
            <a:endParaRPr lang="fr-F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100878-B69F-4B06-BAB2-4D90C78A9D88}" type="slidenum">
              <a:rPr lang="fr-FR" smtClean="0"/>
              <a:t>‹#›</a:t>
            </a:fld>
            <a:endParaRPr lang="fr-FR"/>
          </a:p>
        </p:txBody>
      </p:sp>
    </p:spTree>
    <p:extLst>
      <p:ext uri="{BB962C8B-B14F-4D97-AF65-F5344CB8AC3E}">
        <p14:creationId xmlns:p14="http://schemas.microsoft.com/office/powerpoint/2010/main" val="299233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C21F4-4976-4A1B-862D-6E0E52C93B76}" type="datetimeFigureOut">
              <a:rPr lang="en-US" smtClean="0"/>
              <a:t>9/20/2021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E3A30-7A5C-4042-BB65-159CE354FA1B}" type="slidenum">
              <a:rPr lang="en-US" smtClean="0"/>
              <a:t>‹#›</a:t>
            </a:fld>
            <a:endParaRPr lang="en-US"/>
          </a:p>
        </p:txBody>
      </p:sp>
    </p:spTree>
    <p:extLst>
      <p:ext uri="{BB962C8B-B14F-4D97-AF65-F5344CB8AC3E}">
        <p14:creationId xmlns:p14="http://schemas.microsoft.com/office/powerpoint/2010/main" val="3207405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199197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143322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492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35762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645326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614621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38891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le Slide 1">
    <p:spTree>
      <p:nvGrpSpPr>
        <p:cNvPr id="1" name=""/>
        <p:cNvGrpSpPr/>
        <p:nvPr/>
      </p:nvGrpSpPr>
      <p:grpSpPr>
        <a:xfrm>
          <a:off x="0" y="0"/>
          <a:ext cx="0" cy="0"/>
          <a:chOff x="0" y="0"/>
          <a:chExt cx="0" cy="0"/>
        </a:xfrm>
      </p:grpSpPr>
      <p:sp>
        <p:nvSpPr>
          <p:cNvPr id="12" name="Title 11"/>
          <p:cNvSpPr>
            <a:spLocks noGrp="1"/>
          </p:cNvSpPr>
          <p:nvPr>
            <p:ph type="title"/>
          </p:nvPr>
        </p:nvSpPr>
        <p:spPr bwMode="gray">
          <a:xfrm>
            <a:off x="2758966" y="2843784"/>
            <a:ext cx="8666126" cy="1828800"/>
          </a:xfrm>
          <a:prstGeom prst="rect">
            <a:avLst/>
          </a:prstGeom>
        </p:spPr>
        <p:txBody>
          <a:bodyPr vert="horz" anchor="b"/>
          <a:lstStyle>
            <a:lvl1pPr algn="r">
              <a:defRPr sz="3200" b="0" cap="all" baseline="0">
                <a:solidFill>
                  <a:srgbClr val="646464"/>
                </a:solidFill>
                <a:latin typeface="Calibri"/>
                <a:cs typeface="Calibri"/>
              </a:defRPr>
            </a:lvl1pPr>
          </a:lstStyle>
          <a:p>
            <a:r>
              <a:rPr lang="en-US" dirty="0"/>
              <a:t>Click to edit Master title style</a:t>
            </a:r>
          </a:p>
        </p:txBody>
      </p:sp>
      <p:sp>
        <p:nvSpPr>
          <p:cNvPr id="14" name="Text Placeholder 8">
            <a:extLst>
              <a:ext uri="{FF2B5EF4-FFF2-40B4-BE49-F238E27FC236}">
                <a16:creationId xmlns:a16="http://schemas.microsoft.com/office/drawing/2014/main" id="{735F3686-4967-B249-A839-3A8CCA231238}"/>
              </a:ext>
            </a:extLst>
          </p:cNvPr>
          <p:cNvSpPr>
            <a:spLocks noGrp="1"/>
          </p:cNvSpPr>
          <p:nvPr>
            <p:ph type="body" sz="quarter" idx="13" hasCustomPrompt="1"/>
          </p:nvPr>
        </p:nvSpPr>
        <p:spPr bwMode="gray">
          <a:xfrm>
            <a:off x="2932703" y="5340096"/>
            <a:ext cx="8492389" cy="585216"/>
          </a:xfrm>
          <a:prstGeom prst="rect">
            <a:avLst/>
          </a:prstGeom>
        </p:spPr>
        <p:txBody>
          <a:bodyPr vert="horz" anchor="t">
            <a:noAutofit/>
          </a:bodyPr>
          <a:lstStyle>
            <a:lvl1pPr algn="r">
              <a:lnSpc>
                <a:spcPct val="100000"/>
              </a:lnSpc>
              <a:spcBef>
                <a:spcPts val="0"/>
              </a:spcBef>
              <a:buNone/>
              <a:defRPr sz="1600" baseline="0">
                <a:solidFill>
                  <a:srgbClr val="646464"/>
                </a:solidFill>
                <a:latin typeface="Calibri"/>
                <a:cs typeface="Calibri"/>
              </a:defRPr>
            </a:lvl1pPr>
          </a:lstStyle>
          <a:p>
            <a:pPr lvl="0"/>
            <a:r>
              <a:rPr lang="en-US" dirty="0"/>
              <a:t>Click to edit Master text styles</a:t>
            </a:r>
          </a:p>
        </p:txBody>
      </p:sp>
      <p:sp>
        <p:nvSpPr>
          <p:cNvPr id="15" name="Text Placeholder 8">
            <a:extLst>
              <a:ext uri="{FF2B5EF4-FFF2-40B4-BE49-F238E27FC236}">
                <a16:creationId xmlns:a16="http://schemas.microsoft.com/office/drawing/2014/main" id="{5E974753-F3AB-3748-A16E-C7BD3CDBF4F9}"/>
              </a:ext>
            </a:extLst>
          </p:cNvPr>
          <p:cNvSpPr>
            <a:spLocks noGrp="1"/>
          </p:cNvSpPr>
          <p:nvPr>
            <p:ph type="body" sz="quarter" idx="14"/>
          </p:nvPr>
        </p:nvSpPr>
        <p:spPr bwMode="gray">
          <a:xfrm>
            <a:off x="2932703" y="6080760"/>
            <a:ext cx="8492389" cy="585216"/>
          </a:xfrm>
          <a:prstGeom prst="rect">
            <a:avLst/>
          </a:prstGeom>
        </p:spPr>
        <p:txBody>
          <a:bodyPr vert="horz">
            <a:noAutofit/>
          </a:bodyPr>
          <a:lstStyle>
            <a:lvl1pPr algn="r">
              <a:buNone/>
              <a:defRPr sz="1600" baseline="0">
                <a:solidFill>
                  <a:srgbClr val="646464"/>
                </a:solidFill>
                <a:latin typeface="Calibri"/>
                <a:cs typeface="Calibri"/>
              </a:defRPr>
            </a:lvl1pPr>
          </a:lstStyle>
          <a:p>
            <a:pPr lvl="0"/>
            <a:r>
              <a:rPr lang="en-US" dirty="0"/>
              <a:t>Click to edit Master text styles</a:t>
            </a:r>
          </a:p>
        </p:txBody>
      </p:sp>
      <p:pic>
        <p:nvPicPr>
          <p:cNvPr id="10" name="Picture 9" descr="EAF logo colou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989" y="203353"/>
            <a:ext cx="4090877" cy="2484319"/>
          </a:xfrm>
          <a:prstGeom prst="rect">
            <a:avLst/>
          </a:prstGeom>
        </p:spPr>
      </p:pic>
    </p:spTree>
    <p:extLst>
      <p:ext uri="{BB962C8B-B14F-4D97-AF65-F5344CB8AC3E}">
        <p14:creationId xmlns:p14="http://schemas.microsoft.com/office/powerpoint/2010/main" val="33615963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1224" y="159119"/>
            <a:ext cx="10826876" cy="1026518"/>
          </a:xfrm>
        </p:spPr>
        <p:txBody>
          <a:bodyPr/>
          <a:lstStyle/>
          <a:p>
            <a:r>
              <a:rPr lang="en-US"/>
              <a:t>Click to edit Master title style</a:t>
            </a:r>
            <a:endParaRPr lang="en-GB" dirty="0"/>
          </a:p>
        </p:txBody>
      </p:sp>
      <p:sp>
        <p:nvSpPr>
          <p:cNvPr id="3" name="Content Placeholder 2"/>
          <p:cNvSpPr>
            <a:spLocks noGrp="1"/>
          </p:cNvSpPr>
          <p:nvPr>
            <p:ph sz="half" idx="1"/>
          </p:nvPr>
        </p:nvSpPr>
        <p:spPr>
          <a:xfrm>
            <a:off x="641224" y="1375146"/>
            <a:ext cx="5181600" cy="47018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278031" y="1375145"/>
            <a:ext cx="5181600" cy="470180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8"/>
          <p:cNvSpPr>
            <a:spLocks noGrp="1"/>
          </p:cNvSpPr>
          <p:nvPr>
            <p:ph type="body" sz="quarter" idx="12"/>
          </p:nvPr>
        </p:nvSpPr>
        <p:spPr>
          <a:xfrm>
            <a:off x="641224" y="6342578"/>
            <a:ext cx="10294938" cy="408330"/>
          </a:xfrm>
        </p:spPr>
        <p:txBody>
          <a:bodyPr anchor="b">
            <a:noAutofit/>
          </a:bodyPr>
          <a:lstStyle>
            <a:lvl1pPr marL="0" indent="0">
              <a:buNone/>
              <a:defRPr sz="1100"/>
            </a:lvl1pPr>
            <a:lvl2pPr marL="265113" indent="0">
              <a:buNone/>
              <a:defRPr sz="1200"/>
            </a:lvl2pPr>
            <a:lvl3pPr marL="571500" indent="0">
              <a:buNone/>
              <a:defRPr sz="1200"/>
            </a:lvl3pPr>
            <a:lvl4pPr marL="801688" indent="0">
              <a:buNone/>
              <a:defRPr sz="1200"/>
            </a:lvl4pPr>
            <a:lvl5pPr marL="1031875" indent="0">
              <a:buNone/>
              <a:defRPr sz="1200"/>
            </a:lvl5pPr>
          </a:lstStyle>
          <a:p>
            <a:pPr lvl="0"/>
            <a:r>
              <a:rPr lang="en-GB" dirty="0"/>
              <a:t>Click to edit Master text styles</a:t>
            </a:r>
          </a:p>
        </p:txBody>
      </p:sp>
      <p:sp>
        <p:nvSpPr>
          <p:cNvPr id="6" name="Slide Number Placeholder 2"/>
          <p:cNvSpPr>
            <a:spLocks noGrp="1"/>
          </p:cNvSpPr>
          <p:nvPr>
            <p:ph type="sldNum" sz="quarter" idx="10"/>
          </p:nvPr>
        </p:nvSpPr>
        <p:spPr>
          <a:xfrm>
            <a:off x="11079389" y="6412650"/>
            <a:ext cx="388999" cy="365125"/>
          </a:xfrm>
        </p:spPr>
        <p:txBody>
          <a:bodyPr/>
          <a:lstStyle/>
          <a:p>
            <a:pPr defTabSz="914400" eaLnBrk="1" fontAlgn="auto" hangingPunct="1">
              <a:spcBef>
                <a:spcPts val="0"/>
              </a:spcBef>
              <a:spcAft>
                <a:spcPts val="0"/>
              </a:spcAft>
            </a:pPr>
            <a:fld id="{8500DCEC-28A8-7749-91A1-9345F35C432D}" type="slidenum">
              <a:rPr lang="en-US" kern="0" smtClean="0"/>
              <a:pPr defTabSz="914400" eaLnBrk="1" fontAlgn="auto" hangingPunct="1">
                <a:spcBef>
                  <a:spcPts val="0"/>
                </a:spcBef>
                <a:spcAft>
                  <a:spcPts val="0"/>
                </a:spcAft>
              </a:pPr>
              <a:t>‹#›</a:t>
            </a:fld>
            <a:endParaRPr lang="en-US" kern="0" dirty="0"/>
          </a:p>
        </p:txBody>
      </p:sp>
    </p:spTree>
    <p:extLst>
      <p:ext uri="{BB962C8B-B14F-4D97-AF65-F5344CB8AC3E}">
        <p14:creationId xmlns:p14="http://schemas.microsoft.com/office/powerpoint/2010/main" val="857316723"/>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641224" y="159119"/>
            <a:ext cx="10826876" cy="1026518"/>
          </a:xfrm>
        </p:spPr>
        <p:txBody>
          <a:bodyPr/>
          <a:lstStyle>
            <a:lvl1pPr>
              <a:defRPr>
                <a:latin typeface="Calibri" panose="020F0502020204030204" pitchFamily="34" charset="0"/>
                <a:cs typeface="Calibri" panose="020F0502020204030204" pitchFamily="34" charset="0"/>
              </a:defRPr>
            </a:lvl1pPr>
          </a:lstStyle>
          <a:p>
            <a:r>
              <a:rPr lang="en-GB" dirty="0"/>
              <a:t>Click to edit Master title style</a:t>
            </a:r>
            <a:endParaRPr lang="en-US" dirty="0"/>
          </a:p>
        </p:txBody>
      </p:sp>
      <p:sp>
        <p:nvSpPr>
          <p:cNvPr id="3" name="Slide Number Placeholder 2"/>
          <p:cNvSpPr>
            <a:spLocks noGrp="1"/>
          </p:cNvSpPr>
          <p:nvPr>
            <p:ph type="sldNum" sz="quarter" idx="10"/>
          </p:nvPr>
        </p:nvSpPr>
        <p:spPr>
          <a:xfrm>
            <a:off x="11079389" y="6412650"/>
            <a:ext cx="388999" cy="365125"/>
          </a:xfrm>
        </p:spPr>
        <p:txBody>
          <a:bodyPr/>
          <a:lstStyle/>
          <a:p>
            <a:pPr defTabSz="914400" eaLnBrk="1" fontAlgn="auto" hangingPunct="1">
              <a:spcBef>
                <a:spcPts val="0"/>
              </a:spcBef>
              <a:spcAft>
                <a:spcPts val="0"/>
              </a:spcAft>
            </a:pPr>
            <a:fld id="{8500DCEC-28A8-7749-91A1-9345F35C432D}" type="slidenum">
              <a:rPr lang="en-US" kern="0" smtClean="0"/>
              <a:pPr defTabSz="914400" eaLnBrk="1" fontAlgn="auto" hangingPunct="1">
                <a:spcBef>
                  <a:spcPts val="0"/>
                </a:spcBef>
                <a:spcAft>
                  <a:spcPts val="0"/>
                </a:spcAft>
              </a:pPr>
              <a:t>‹#›</a:t>
            </a:fld>
            <a:endParaRPr lang="en-US" kern="0" dirty="0"/>
          </a:p>
        </p:txBody>
      </p:sp>
      <p:sp>
        <p:nvSpPr>
          <p:cNvPr id="9" name="Text Placeholder 8"/>
          <p:cNvSpPr>
            <a:spLocks noGrp="1"/>
          </p:cNvSpPr>
          <p:nvPr>
            <p:ph type="body" sz="quarter" idx="12"/>
          </p:nvPr>
        </p:nvSpPr>
        <p:spPr>
          <a:xfrm>
            <a:off x="641224" y="6386790"/>
            <a:ext cx="10294938" cy="408330"/>
          </a:xfrm>
        </p:spPr>
        <p:txBody>
          <a:bodyPr anchor="b">
            <a:noAutofit/>
          </a:bodyPr>
          <a:lstStyle>
            <a:lvl1pPr marL="0" indent="0">
              <a:buNone/>
              <a:defRPr sz="1100"/>
            </a:lvl1pPr>
            <a:lvl2pPr marL="265113" indent="0">
              <a:buNone/>
              <a:defRPr sz="1200"/>
            </a:lvl2pPr>
            <a:lvl3pPr marL="571500" indent="0">
              <a:buNone/>
              <a:defRPr sz="1200"/>
            </a:lvl3pPr>
            <a:lvl4pPr marL="801688" indent="0">
              <a:buNone/>
              <a:defRPr sz="1200"/>
            </a:lvl4pPr>
            <a:lvl5pPr marL="1031875" indent="0">
              <a:buNone/>
              <a:defRPr sz="1200"/>
            </a:lvl5pPr>
          </a:lstStyle>
          <a:p>
            <a:pPr lvl="0"/>
            <a:r>
              <a:rPr lang="en-GB" dirty="0"/>
              <a:t>Click to edit Master text styles</a:t>
            </a:r>
          </a:p>
        </p:txBody>
      </p:sp>
      <p:sp>
        <p:nvSpPr>
          <p:cNvPr id="6" name="Content Placeholder 5"/>
          <p:cNvSpPr>
            <a:spLocks noGrp="1"/>
          </p:cNvSpPr>
          <p:nvPr>
            <p:ph sz="quarter" idx="13"/>
          </p:nvPr>
        </p:nvSpPr>
        <p:spPr>
          <a:xfrm>
            <a:off x="641224" y="1370721"/>
            <a:ext cx="10807699" cy="4709045"/>
          </a:xfrm>
        </p:spPr>
        <p:txBody>
          <a:bodyPr/>
          <a:lstStyle>
            <a:lvl1pPr>
              <a:spcBef>
                <a:spcPts val="600"/>
              </a:spcBef>
              <a:spcAft>
                <a:spcPts val="0"/>
              </a:spcAft>
              <a:defRPr sz="2800"/>
            </a:lvl1pPr>
            <a:lvl2pPr>
              <a:spcBef>
                <a:spcPts val="300"/>
              </a:spcBef>
              <a:spcAft>
                <a:spcPts val="0"/>
              </a:spcAft>
              <a:defRPr/>
            </a:lvl2pPr>
            <a:lvl3pPr>
              <a:spcBef>
                <a:spcPts val="100"/>
              </a:spcBef>
              <a:spcAft>
                <a:spcPts val="0"/>
              </a:spcAft>
              <a:defRPr/>
            </a:lvl3pPr>
            <a:lvl4pPr>
              <a:spcBef>
                <a:spcPts val="100"/>
              </a:spcBef>
              <a:spcAft>
                <a:spcPts val="0"/>
              </a:spcAft>
              <a:defRPr/>
            </a:lvl4pPr>
            <a:lvl5pPr>
              <a:spcBef>
                <a:spcPts val="100"/>
              </a:spcBef>
              <a:spcAft>
                <a:spcPts val="0"/>
              </a:spcAf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6590530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DB550-713C-024B-AFE8-36C3DA3DECBA}"/>
              </a:ext>
            </a:extLst>
          </p:cNvPr>
          <p:cNvSpPr>
            <a:spLocks noGrp="1"/>
          </p:cNvSpPr>
          <p:nvPr>
            <p:ph type="title"/>
          </p:nvPr>
        </p:nvSpPr>
        <p:spPr>
          <a:xfrm>
            <a:off x="641225" y="159119"/>
            <a:ext cx="10807633" cy="1026518"/>
          </a:xfrm>
        </p:spPr>
        <p:txBody>
          <a:bodyPr/>
          <a:lstStyle/>
          <a:p>
            <a:r>
              <a:rPr lang="en-US" dirty="0"/>
              <a:t>Click to edit Master title style</a:t>
            </a:r>
          </a:p>
        </p:txBody>
      </p:sp>
      <p:sp>
        <p:nvSpPr>
          <p:cNvPr id="8" name="Text Placeholder 8"/>
          <p:cNvSpPr>
            <a:spLocks noGrp="1"/>
          </p:cNvSpPr>
          <p:nvPr>
            <p:ph type="body" sz="quarter" idx="12"/>
          </p:nvPr>
        </p:nvSpPr>
        <p:spPr>
          <a:xfrm>
            <a:off x="641225" y="6342578"/>
            <a:ext cx="10294938" cy="408330"/>
          </a:xfrm>
        </p:spPr>
        <p:txBody>
          <a:bodyPr anchor="b">
            <a:noAutofit/>
          </a:bodyPr>
          <a:lstStyle>
            <a:lvl1pPr marL="0" indent="0">
              <a:buNone/>
              <a:defRPr sz="1100"/>
            </a:lvl1pPr>
            <a:lvl2pPr marL="265113" indent="0">
              <a:buNone/>
              <a:defRPr sz="1200"/>
            </a:lvl2pPr>
            <a:lvl3pPr marL="571500" indent="0">
              <a:buNone/>
              <a:defRPr sz="1200"/>
            </a:lvl3pPr>
            <a:lvl4pPr marL="801688" indent="0">
              <a:buNone/>
              <a:defRPr sz="1200"/>
            </a:lvl4pPr>
            <a:lvl5pPr marL="1031875" indent="0">
              <a:buNone/>
              <a:defRPr sz="1200"/>
            </a:lvl5pPr>
          </a:lstStyle>
          <a:p>
            <a:pPr lvl="0"/>
            <a:r>
              <a:rPr lang="en-GB" dirty="0"/>
              <a:t>Click to edit Master text styles</a:t>
            </a:r>
          </a:p>
        </p:txBody>
      </p:sp>
      <p:sp>
        <p:nvSpPr>
          <p:cNvPr id="4" name="Slide Number Placeholder 2"/>
          <p:cNvSpPr>
            <a:spLocks noGrp="1"/>
          </p:cNvSpPr>
          <p:nvPr>
            <p:ph type="sldNum" sz="quarter" idx="10"/>
          </p:nvPr>
        </p:nvSpPr>
        <p:spPr>
          <a:xfrm>
            <a:off x="11079389" y="6412650"/>
            <a:ext cx="388999" cy="365125"/>
          </a:xfrm>
        </p:spPr>
        <p:txBody>
          <a:bodyPr/>
          <a:lstStyle/>
          <a:p>
            <a:pPr defTabSz="914400" eaLnBrk="1" fontAlgn="auto" hangingPunct="1">
              <a:spcBef>
                <a:spcPts val="0"/>
              </a:spcBef>
              <a:spcAft>
                <a:spcPts val="0"/>
              </a:spcAft>
            </a:pPr>
            <a:fld id="{8500DCEC-28A8-7749-91A1-9345F35C432D}" type="slidenum">
              <a:rPr lang="en-US" kern="0" smtClean="0"/>
              <a:pPr defTabSz="914400" eaLnBrk="1" fontAlgn="auto" hangingPunct="1">
                <a:spcBef>
                  <a:spcPts val="0"/>
                </a:spcBef>
                <a:spcAft>
                  <a:spcPts val="0"/>
                </a:spcAft>
              </a:pPr>
              <a:t>‹#›</a:t>
            </a:fld>
            <a:endParaRPr lang="en-US" kern="0" dirty="0"/>
          </a:p>
        </p:txBody>
      </p:sp>
    </p:spTree>
    <p:extLst>
      <p:ext uri="{BB962C8B-B14F-4D97-AF65-F5344CB8AC3E}">
        <p14:creationId xmlns:p14="http://schemas.microsoft.com/office/powerpoint/2010/main" val="258241168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20025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
        <p:nvSpPr>
          <p:cNvPr id="7" name="Content Placeholder 7">
            <a:extLst>
              <a:ext uri="{FF2B5EF4-FFF2-40B4-BE49-F238E27FC236}">
                <a16:creationId xmlns:a16="http://schemas.microsoft.com/office/drawing/2014/main" id="{7C46DB12-5896-4D87-924C-B84C8C9A8E9C}"/>
              </a:ext>
            </a:extLst>
          </p:cNvPr>
          <p:cNvSpPr>
            <a:spLocks noGrp="1"/>
          </p:cNvSpPr>
          <p:nvPr>
            <p:ph sz="quarter" idx="12" hasCustomPrompt="1"/>
          </p:nvPr>
        </p:nvSpPr>
        <p:spPr>
          <a:xfrm>
            <a:off x="0" y="5387968"/>
            <a:ext cx="12192000" cy="584876"/>
          </a:xfrm>
          <a:solidFill>
            <a:schemeClr val="accent4"/>
          </a:solidFill>
          <a:ln>
            <a:noFill/>
          </a:ln>
        </p:spPr>
        <p:txBody>
          <a:bodyPr anchor="ctr"/>
          <a:lstStyle>
            <a:lvl1pPr marL="630238" indent="0" algn="ctr">
              <a:buNone/>
              <a:defRPr sz="1800" b="1">
                <a:solidFill>
                  <a:schemeClr val="bg1"/>
                </a:solidFill>
              </a:defRPr>
            </a:lvl1pPr>
            <a:lvl3pPr marL="914400" indent="0">
              <a:buNone/>
              <a:defRPr/>
            </a:lvl3pPr>
          </a:lstStyle>
          <a:p>
            <a:pPr algn="ctr">
              <a:lnSpc>
                <a:spcPts val="1760"/>
              </a:lnSpc>
            </a:pPr>
            <a:r>
              <a:rPr lang="en-US" dirty="0"/>
              <a:t>Call-out box (18 </a:t>
            </a:r>
            <a:r>
              <a:rPr lang="en-US" dirty="0" err="1"/>
              <a:t>pt</a:t>
            </a:r>
            <a:r>
              <a:rPr lang="en-US" dirty="0"/>
              <a:t>)</a:t>
            </a:r>
          </a:p>
        </p:txBody>
      </p:sp>
    </p:spTree>
    <p:extLst>
      <p:ext uri="{BB962C8B-B14F-4D97-AF65-F5344CB8AC3E}">
        <p14:creationId xmlns:p14="http://schemas.microsoft.com/office/powerpoint/2010/main" val="163531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7" name="Content Placeholder 7">
            <a:extLst>
              <a:ext uri="{FF2B5EF4-FFF2-40B4-BE49-F238E27FC236}">
                <a16:creationId xmlns:a16="http://schemas.microsoft.com/office/drawing/2014/main" id="{7C46DB12-5896-4D87-924C-B84C8C9A8E9C}"/>
              </a:ext>
            </a:extLst>
          </p:cNvPr>
          <p:cNvSpPr>
            <a:spLocks noGrp="1"/>
          </p:cNvSpPr>
          <p:nvPr>
            <p:ph sz="quarter" idx="12" hasCustomPrompt="1"/>
          </p:nvPr>
        </p:nvSpPr>
        <p:spPr>
          <a:xfrm>
            <a:off x="0" y="5387968"/>
            <a:ext cx="12192000" cy="584876"/>
          </a:xfrm>
          <a:solidFill>
            <a:schemeClr val="accent4"/>
          </a:solidFill>
          <a:ln>
            <a:noFill/>
          </a:ln>
        </p:spPr>
        <p:txBody>
          <a:bodyPr anchor="ctr"/>
          <a:lstStyle>
            <a:lvl1pPr marL="630238" indent="0" algn="ctr">
              <a:buNone/>
              <a:defRPr sz="1800" b="1">
                <a:solidFill>
                  <a:schemeClr val="bg1"/>
                </a:solidFill>
              </a:defRPr>
            </a:lvl1pPr>
            <a:lvl3pPr marL="914400" indent="0">
              <a:buNone/>
              <a:defRPr/>
            </a:lvl3pPr>
          </a:lstStyle>
          <a:p>
            <a:pPr algn="ctr">
              <a:lnSpc>
                <a:spcPts val="1760"/>
              </a:lnSpc>
            </a:pPr>
            <a:r>
              <a:rPr lang="en-US" dirty="0"/>
              <a:t>Call-out box (18 </a:t>
            </a:r>
            <a:r>
              <a:rPr lang="en-US" dirty="0" err="1"/>
              <a:t>pt</a:t>
            </a:r>
            <a:r>
              <a:rPr lang="en-US" dirty="0"/>
              <a:t>)</a:t>
            </a:r>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lstStyle>
            <a:lvl1pPr marL="269875" indent="-269875">
              <a:defRPr/>
            </a:lvl1pPr>
            <a:lvl2pPr marL="627063" indent="-269875">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Tree>
    <p:extLst>
      <p:ext uri="{BB962C8B-B14F-4D97-AF65-F5344CB8AC3E}">
        <p14:creationId xmlns:p14="http://schemas.microsoft.com/office/powerpoint/2010/main" val="2842451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p:txBody>
          <a:bodyPr/>
          <a:lstStyle/>
          <a:p>
            <a:endParaRPr lang="en-GB"/>
          </a:p>
        </p:txBody>
      </p:sp>
      <p:sp>
        <p:nvSpPr>
          <p:cNvPr id="8" name="Content Placeholder 7">
            <a:extLst>
              <a:ext uri="{FF2B5EF4-FFF2-40B4-BE49-F238E27FC236}">
                <a16:creationId xmlns:a16="http://schemas.microsoft.com/office/drawing/2014/main" id="{49553609-11BB-4B19-B7C9-98E308E9106D}"/>
              </a:ext>
            </a:extLst>
          </p:cNvPr>
          <p:cNvSpPr>
            <a:spLocks noGrp="1"/>
          </p:cNvSpPr>
          <p:nvPr>
            <p:ph sz="quarter" idx="12" hasCustomPrompt="1"/>
          </p:nvPr>
        </p:nvSpPr>
        <p:spPr>
          <a:xfrm>
            <a:off x="0" y="5387968"/>
            <a:ext cx="12192000" cy="584876"/>
          </a:xfrm>
          <a:solidFill>
            <a:schemeClr val="accent4"/>
          </a:solidFill>
          <a:ln>
            <a:noFill/>
          </a:ln>
        </p:spPr>
        <p:txBody>
          <a:bodyPr anchor="ctr"/>
          <a:lstStyle>
            <a:lvl1pPr marL="627063" indent="0" algn="ctr">
              <a:buNone/>
              <a:defRPr sz="1800" b="1">
                <a:solidFill>
                  <a:schemeClr val="bg1"/>
                </a:solidFill>
              </a:defRPr>
            </a:lvl1pPr>
            <a:lvl3pPr marL="914400" indent="0">
              <a:buNone/>
              <a:defRPr/>
            </a:lvl3pPr>
          </a:lstStyle>
          <a:p>
            <a:pPr algn="ctr">
              <a:lnSpc>
                <a:spcPts val="1760"/>
              </a:lnSpc>
            </a:pPr>
            <a:r>
              <a:rPr lang="en-US" dirty="0"/>
              <a:t>Call-out box (18 </a:t>
            </a:r>
            <a:r>
              <a:rPr lang="en-US" dirty="0" err="1"/>
              <a:t>pt</a:t>
            </a:r>
            <a:r>
              <a:rPr lang="en-US" dirty="0"/>
              <a:t>)</a:t>
            </a:r>
          </a:p>
        </p:txBody>
      </p:sp>
    </p:spTree>
    <p:extLst>
      <p:ext uri="{BB962C8B-B14F-4D97-AF65-F5344CB8AC3E}">
        <p14:creationId xmlns:p14="http://schemas.microsoft.com/office/powerpoint/2010/main" val="119514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91668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2716718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9152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82078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1329848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6" r:id="rId3"/>
    <p:sldLayoutId id="2147483678" r:id="rId4"/>
    <p:sldLayoutId id="2147483677" r:id="rId5"/>
    <p:sldLayoutId id="2147483663" r:id="rId6"/>
    <p:sldLayoutId id="2147483664" r:id="rId7"/>
    <p:sldLayoutId id="2147483666" r:id="rId8"/>
    <p:sldLayoutId id="2147483667" r:id="rId9"/>
    <p:sldLayoutId id="2147483668" r:id="rId10"/>
    <p:sldLayoutId id="2147483669" r:id="rId11"/>
    <p:sldLayoutId id="2147483670" r:id="rId12"/>
    <p:sldLayoutId id="2147483671" r:id="rId13"/>
    <p:sldLayoutId id="2147483672" r:id="rId14"/>
    <p:sldLayoutId id="2147483675" r:id="rId15"/>
    <p:sldLayoutId id="2147483679" r:id="rId16"/>
    <p:sldLayoutId id="2147483680" r:id="rId17"/>
    <p:sldLayoutId id="2147483681" r:id="rId18"/>
    <p:sldLayoutId id="2147483682" r:id="rId19"/>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guide id="3" pos="438" userDrawn="1">
          <p15:clr>
            <a:srgbClr val="F26B43"/>
          </p15:clr>
        </p15:guide>
        <p15:guide id="4" pos="7242" userDrawn="1">
          <p15:clr>
            <a:srgbClr val="F26B43"/>
          </p15:clr>
        </p15:guide>
        <p15:guide id="5" orient="horz" pos="913" userDrawn="1">
          <p15:clr>
            <a:srgbClr val="F26B43"/>
          </p15:clr>
        </p15:guide>
        <p15:guide id="6" orient="horz" pos="232" userDrawn="1">
          <p15:clr>
            <a:srgbClr val="F26B43"/>
          </p15:clr>
        </p15:guide>
        <p15:guide id="7" orient="horz" pos="3770" userDrawn="1">
          <p15:clr>
            <a:srgbClr val="F26B43"/>
          </p15:clr>
        </p15:guide>
        <p15:guide id="8" orient="horz" pos="86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First European Consensus on Principles of Management for Achondroplasia</a:t>
            </a:r>
          </a:p>
        </p:txBody>
      </p:sp>
      <p:sp>
        <p:nvSpPr>
          <p:cNvPr id="3" name="Subtitle 2">
            <a:extLst>
              <a:ext uri="{FF2B5EF4-FFF2-40B4-BE49-F238E27FC236}">
                <a16:creationId xmlns:a16="http://schemas.microsoft.com/office/drawing/2014/main" id="{49AAF550-90CB-4207-AC53-0B04E73F8EE4}"/>
              </a:ext>
            </a:extLst>
          </p:cNvPr>
          <p:cNvSpPr>
            <a:spLocks noGrp="1"/>
          </p:cNvSpPr>
          <p:nvPr>
            <p:ph type="subTitle" idx="1"/>
          </p:nvPr>
        </p:nvSpPr>
        <p:spPr>
          <a:xfrm>
            <a:off x="695325" y="3003876"/>
            <a:ext cx="10801350" cy="2301658"/>
          </a:xfrm>
        </p:spPr>
        <p:txBody>
          <a:bodyPr/>
          <a:lstStyle/>
          <a:p>
            <a:r>
              <a:rPr lang="en-GB" dirty="0"/>
              <a:t>Adapted from: Valerie </a:t>
            </a:r>
            <a:r>
              <a:rPr lang="en-GB" dirty="0" err="1"/>
              <a:t>Cormier‑Daire</a:t>
            </a:r>
            <a:r>
              <a:rPr lang="en-GB" dirty="0"/>
              <a:t>, </a:t>
            </a:r>
            <a:r>
              <a:rPr lang="en-GB" dirty="0" err="1"/>
              <a:t>Moeenaldeen</a:t>
            </a:r>
            <a:r>
              <a:rPr lang="en-GB" dirty="0"/>
              <a:t> </a:t>
            </a:r>
            <a:r>
              <a:rPr lang="en-GB" dirty="0" err="1"/>
              <a:t>AlSayed</a:t>
            </a:r>
            <a:r>
              <a:rPr lang="en-GB" dirty="0"/>
              <a:t>, </a:t>
            </a:r>
            <a:r>
              <a:rPr lang="en-GB" dirty="0" err="1"/>
              <a:t>Tawfeg</a:t>
            </a:r>
            <a:r>
              <a:rPr lang="en-GB" dirty="0"/>
              <a:t> Ben‑</a:t>
            </a:r>
            <a:r>
              <a:rPr lang="en-GB" dirty="0" err="1"/>
              <a:t>Omran</a:t>
            </a:r>
            <a:r>
              <a:rPr lang="en-GB" dirty="0"/>
              <a:t>, </a:t>
            </a:r>
            <a:br>
              <a:rPr lang="en-GB" dirty="0"/>
            </a:br>
            <a:r>
              <a:rPr lang="en-GB" dirty="0" err="1"/>
              <a:t>Sérgio</a:t>
            </a:r>
            <a:r>
              <a:rPr lang="en-GB" dirty="0"/>
              <a:t> Bernardo de Sousa, Silvio </a:t>
            </a:r>
            <a:r>
              <a:rPr lang="en-GB" dirty="0" err="1"/>
              <a:t>Boero</a:t>
            </a:r>
            <a:r>
              <a:rPr lang="en-GB" dirty="0"/>
              <a:t>, Svein O. Fredwall, Encarna Guillen‑Navarro, </a:t>
            </a:r>
            <a:br>
              <a:rPr lang="en-GB" dirty="0"/>
            </a:br>
            <a:r>
              <a:rPr lang="en-GB" dirty="0"/>
              <a:t>Melita Irving, Christian Lampe, Mohamad </a:t>
            </a:r>
            <a:r>
              <a:rPr lang="en-GB" dirty="0" err="1"/>
              <a:t>Maghnie</a:t>
            </a:r>
            <a:r>
              <a:rPr lang="en-GB" dirty="0"/>
              <a:t>, Geert Mortier, </a:t>
            </a:r>
            <a:r>
              <a:rPr lang="en-GB" dirty="0" err="1"/>
              <a:t>Zagorka</a:t>
            </a:r>
            <a:r>
              <a:rPr lang="en-GB" dirty="0"/>
              <a:t> </a:t>
            </a:r>
            <a:r>
              <a:rPr lang="en-GB" dirty="0" err="1"/>
              <a:t>Peijin</a:t>
            </a:r>
            <a:r>
              <a:rPr lang="en-GB" dirty="0"/>
              <a:t> </a:t>
            </a:r>
            <a:br>
              <a:rPr lang="en-GB" dirty="0"/>
            </a:br>
            <a:r>
              <a:rPr lang="en-GB" dirty="0"/>
              <a:t>and Klaus Mohnike</a:t>
            </a:r>
          </a:p>
          <a:p>
            <a:r>
              <a:rPr lang="en-GB" dirty="0" err="1"/>
              <a:t>Orphanet</a:t>
            </a:r>
            <a:r>
              <a:rPr lang="en-GB" dirty="0"/>
              <a:t> J Rare Dis 2021;16:333.</a:t>
            </a:r>
          </a:p>
        </p:txBody>
      </p:sp>
      <p:pic>
        <p:nvPicPr>
          <p:cNvPr id="8" name="Picture 7" descr="EAF logo colour.png">
            <a:extLst>
              <a:ext uri="{FF2B5EF4-FFF2-40B4-BE49-F238E27FC236}">
                <a16:creationId xmlns:a16="http://schemas.microsoft.com/office/drawing/2014/main" id="{A17F4531-5739-4781-A13A-8382030DB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6016866"/>
            <a:ext cx="1311702" cy="796574"/>
          </a:xfrm>
          <a:prstGeom prst="rect">
            <a:avLst/>
          </a:prstGeom>
        </p:spPr>
      </p:pic>
      <p:sp>
        <p:nvSpPr>
          <p:cNvPr id="9" name="TextBox 8">
            <a:extLst>
              <a:ext uri="{FF2B5EF4-FFF2-40B4-BE49-F238E27FC236}">
                <a16:creationId xmlns:a16="http://schemas.microsoft.com/office/drawing/2014/main" id="{BD9742DC-8CB9-4DC7-9FF6-385DC3420F85}"/>
              </a:ext>
            </a:extLst>
          </p:cNvPr>
          <p:cNvSpPr txBox="1"/>
          <p:nvPr/>
        </p:nvSpPr>
        <p:spPr>
          <a:xfrm>
            <a:off x="5537200" y="6218682"/>
            <a:ext cx="4127657" cy="430887"/>
          </a:xfrm>
          <a:prstGeom prst="rect">
            <a:avLst/>
          </a:prstGeom>
          <a:noFill/>
        </p:spPr>
        <p:txBody>
          <a:bodyPr wrap="square" rtlCol="0">
            <a:spAutoFit/>
          </a:bodyPr>
          <a:lstStyle/>
          <a:p>
            <a:pPr lvl="0" algn="r" defTabSz="457200">
              <a:defRPr/>
            </a:pP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2021 BioMarin International Limited.</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All Rights Reserved. EU-ACH-00191  </a:t>
            </a:r>
            <a:r>
              <a:rPr lang="en-US" sz="1100" dirty="0">
                <a:solidFill>
                  <a:schemeClr val="accent2">
                    <a:lumMod val="50000"/>
                  </a:schemeClr>
                </a:solidFill>
              </a:rPr>
              <a:t>09/21</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C506E64D-E5F7-499A-9AB3-1AA4E8A6D91F}"/>
              </a:ext>
            </a:extLst>
          </p:cNvPr>
          <p:cNvSpPr txBox="1"/>
          <p:nvPr/>
        </p:nvSpPr>
        <p:spPr>
          <a:xfrm>
            <a:off x="2527143" y="6134044"/>
            <a:ext cx="4127657" cy="600164"/>
          </a:xfrm>
          <a:prstGeom prst="rect">
            <a:avLst/>
          </a:prstGeom>
          <a:noFill/>
        </p:spPr>
        <p:txBody>
          <a:bodyPr wrap="square" rtlCol="0">
            <a:spAutoFit/>
          </a:bodyPr>
          <a:lstStyle/>
          <a:p>
            <a:pPr lvl="0" defTabSz="457200">
              <a:defRPr/>
            </a:pPr>
            <a:r>
              <a:rPr lang="en-GB" sz="1100" b="0" i="0" dirty="0">
                <a:solidFill>
                  <a:srgbClr val="303030"/>
                </a:solidFill>
                <a:effectLst/>
                <a:latin typeface="Arial" panose="020B0604020202020204" pitchFamily="34" charset="0"/>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925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64775-760F-674E-93EA-05B9BF0A8967}"/>
              </a:ext>
            </a:extLst>
          </p:cNvPr>
          <p:cNvSpPr>
            <a:spLocks noGrp="1"/>
          </p:cNvSpPr>
          <p:nvPr>
            <p:ph type="title"/>
          </p:nvPr>
        </p:nvSpPr>
        <p:spPr>
          <a:xfrm>
            <a:off x="696000" y="360000"/>
            <a:ext cx="10800000" cy="1008000"/>
          </a:xfrm>
        </p:spPr>
        <p:txBody>
          <a:bodyPr anchor="ctr">
            <a:normAutofit/>
          </a:bodyPr>
          <a:lstStyle/>
          <a:p>
            <a:r>
              <a:rPr lang="en-GB" dirty="0"/>
              <a:t>The European Achondroplasia Forum</a:t>
            </a:r>
          </a:p>
        </p:txBody>
      </p:sp>
      <p:graphicFrame>
        <p:nvGraphicFramePr>
          <p:cNvPr id="12" name="Content Placeholder 11">
            <a:extLst>
              <a:ext uri="{FF2B5EF4-FFF2-40B4-BE49-F238E27FC236}">
                <a16:creationId xmlns:a16="http://schemas.microsoft.com/office/drawing/2014/main" id="{A466DE18-38CC-49FD-A522-2F3269540A7F}"/>
              </a:ext>
            </a:extLst>
          </p:cNvPr>
          <p:cNvGraphicFramePr>
            <a:graphicFrameLocks noGrp="1"/>
          </p:cNvGraphicFramePr>
          <p:nvPr>
            <p:ph sz="half" idx="1"/>
            <p:extLst>
              <p:ext uri="{D42A27DB-BD31-4B8C-83A1-F6EECF244321}">
                <p14:modId xmlns:p14="http://schemas.microsoft.com/office/powerpoint/2010/main" val="4288320830"/>
              </p:ext>
            </p:extLst>
          </p:nvPr>
        </p:nvGraphicFramePr>
        <p:xfrm>
          <a:off x="695325" y="1449388"/>
          <a:ext cx="5314950" cy="4535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a:extLst>
              <a:ext uri="{FF2B5EF4-FFF2-40B4-BE49-F238E27FC236}">
                <a16:creationId xmlns:a16="http://schemas.microsoft.com/office/drawing/2014/main" id="{912FAB0A-C10E-2145-A92A-924508B6B3CE}"/>
              </a:ext>
            </a:extLst>
          </p:cNvPr>
          <p:cNvSpPr>
            <a:spLocks noGrp="1"/>
          </p:cNvSpPr>
          <p:nvPr>
            <p:ph sz="half" idx="2"/>
          </p:nvPr>
        </p:nvSpPr>
        <p:spPr>
          <a:xfrm>
            <a:off x="6172199" y="1449388"/>
            <a:ext cx="5315303" cy="4535487"/>
          </a:xfrm>
        </p:spPr>
        <p:txBody>
          <a:bodyPr>
            <a:normAutofit/>
          </a:bodyPr>
          <a:lstStyle/>
          <a:p>
            <a:r>
              <a:rPr lang="en-GB" dirty="0"/>
              <a:t>Representative of the specialities managing achondroplasia, from:</a:t>
            </a:r>
          </a:p>
          <a:p>
            <a:pPr lvl="1"/>
            <a:r>
              <a:rPr lang="en-GB" dirty="0"/>
              <a:t>Belgium</a:t>
            </a:r>
          </a:p>
          <a:p>
            <a:pPr lvl="1"/>
            <a:r>
              <a:rPr lang="en-GB" dirty="0"/>
              <a:t>France</a:t>
            </a:r>
          </a:p>
          <a:p>
            <a:pPr lvl="1"/>
            <a:r>
              <a:rPr lang="en-GB" dirty="0"/>
              <a:t>Germany</a:t>
            </a:r>
          </a:p>
          <a:p>
            <a:pPr lvl="1"/>
            <a:r>
              <a:rPr lang="en-GB" dirty="0"/>
              <a:t>Italy</a:t>
            </a:r>
          </a:p>
          <a:p>
            <a:pPr lvl="1"/>
            <a:r>
              <a:rPr lang="en-GB" dirty="0"/>
              <a:t>Kingdom of Saudi Arabia</a:t>
            </a:r>
          </a:p>
          <a:p>
            <a:pPr lvl="1"/>
            <a:r>
              <a:rPr lang="en-GB" dirty="0"/>
              <a:t>Norway</a:t>
            </a:r>
          </a:p>
          <a:p>
            <a:pPr lvl="1"/>
            <a:r>
              <a:rPr lang="en-GB" dirty="0"/>
              <a:t>Portugal</a:t>
            </a:r>
          </a:p>
          <a:p>
            <a:pPr lvl="1"/>
            <a:r>
              <a:rPr lang="en-GB" dirty="0"/>
              <a:t>Qatar</a:t>
            </a:r>
          </a:p>
          <a:p>
            <a:pPr lvl="1"/>
            <a:r>
              <a:rPr lang="en-GB" dirty="0"/>
              <a:t>Spain</a:t>
            </a:r>
          </a:p>
          <a:p>
            <a:pPr lvl="1"/>
            <a:r>
              <a:rPr lang="en-GB" dirty="0"/>
              <a:t>UK</a:t>
            </a:r>
          </a:p>
          <a:p>
            <a:endParaRPr lang="en-GB" dirty="0"/>
          </a:p>
        </p:txBody>
      </p:sp>
      <p:sp>
        <p:nvSpPr>
          <p:cNvPr id="19" name="Footer Placeholder 3">
            <a:extLst>
              <a:ext uri="{FF2B5EF4-FFF2-40B4-BE49-F238E27FC236}">
                <a16:creationId xmlns:a16="http://schemas.microsoft.com/office/drawing/2014/main" id="{10B5DA7D-A0A8-481A-A296-7FD5CA8EFFE0}"/>
              </a:ext>
            </a:extLst>
          </p:cNvPr>
          <p:cNvSpPr>
            <a:spLocks noGrp="1"/>
          </p:cNvSpPr>
          <p:nvPr>
            <p:ph type="ftr" sz="quarter" idx="11"/>
          </p:nvPr>
        </p:nvSpPr>
        <p:spPr>
          <a:xfrm>
            <a:off x="704850" y="6132513"/>
            <a:ext cx="9031288" cy="581025"/>
          </a:xfrm>
        </p:spPr>
        <p:txBody>
          <a:bodyPr/>
          <a:lstStyle/>
          <a:p>
            <a:r>
              <a:rPr lang="en-GB" dirty="0"/>
              <a:t>EAF was organised and sponsored by BioMarin for its first meeting and the generation of this publication on guiding principles. From that meeting on the EAF has been fully independent obtaining grants from many sponsors including BioMarin.</a:t>
            </a:r>
          </a:p>
          <a:p>
            <a:r>
              <a:rPr lang="en-GB" dirty="0" err="1"/>
              <a:t>Cormier-Daire</a:t>
            </a:r>
            <a:r>
              <a:rPr lang="en-GB" dirty="0"/>
              <a:t> V et al. </a:t>
            </a:r>
            <a:r>
              <a:rPr lang="en-GB" dirty="0" err="1"/>
              <a:t>Orphanet</a:t>
            </a:r>
            <a:r>
              <a:rPr lang="en-GB" dirty="0"/>
              <a:t> J Rare Dis 2021;16:333.</a:t>
            </a:r>
          </a:p>
        </p:txBody>
      </p:sp>
      <p:sp>
        <p:nvSpPr>
          <p:cNvPr id="3" name="Slide Number Placeholder 2">
            <a:extLst>
              <a:ext uri="{FF2B5EF4-FFF2-40B4-BE49-F238E27FC236}">
                <a16:creationId xmlns:a16="http://schemas.microsoft.com/office/drawing/2014/main" id="{E251290F-0DA0-6947-996A-6D4E0B697A21}"/>
              </a:ext>
            </a:extLst>
          </p:cNvPr>
          <p:cNvSpPr>
            <a:spLocks noGrp="1"/>
          </p:cNvSpPr>
          <p:nvPr>
            <p:ph type="sldNum" sz="quarter" idx="4294967295"/>
          </p:nvPr>
        </p:nvSpPr>
        <p:spPr>
          <a:xfrm>
            <a:off x="11803063" y="6411913"/>
            <a:ext cx="388937" cy="365125"/>
          </a:xfrm>
        </p:spPr>
        <p:txBody>
          <a:bodyPr anchor="b">
            <a:normAutofit lnSpcReduction="10000"/>
          </a:bodyPr>
          <a:lstStyle/>
          <a:p>
            <a:fld id="{8500DCEC-28A8-7749-91A1-9345F35C432D}" type="slidenum">
              <a:rPr lang="en-US" smtClean="0"/>
              <a:pPr/>
              <a:t>2</a:t>
            </a:fld>
            <a:endParaRPr lang="en-US" dirty="0"/>
          </a:p>
        </p:txBody>
      </p:sp>
    </p:spTree>
    <p:extLst>
      <p:ext uri="{BB962C8B-B14F-4D97-AF65-F5344CB8AC3E}">
        <p14:creationId xmlns:p14="http://schemas.microsoft.com/office/powerpoint/2010/main" val="282699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BF799-2495-DE41-91F9-E58498C952C0}"/>
              </a:ext>
            </a:extLst>
          </p:cNvPr>
          <p:cNvSpPr>
            <a:spLocks noGrp="1"/>
          </p:cNvSpPr>
          <p:nvPr>
            <p:ph type="title"/>
          </p:nvPr>
        </p:nvSpPr>
        <p:spPr/>
        <p:txBody>
          <a:bodyPr anchor="ctr">
            <a:normAutofit/>
          </a:bodyPr>
          <a:lstStyle/>
          <a:p>
            <a:r>
              <a:rPr lang="en-GB" dirty="0"/>
              <a:t>The Process of Defining Guiding Principles </a:t>
            </a:r>
          </a:p>
        </p:txBody>
      </p:sp>
      <p:sp>
        <p:nvSpPr>
          <p:cNvPr id="3" name="Slide Number Placeholder 2">
            <a:extLst>
              <a:ext uri="{FF2B5EF4-FFF2-40B4-BE49-F238E27FC236}">
                <a16:creationId xmlns:a16="http://schemas.microsoft.com/office/drawing/2014/main" id="{CC653A51-3330-2644-8B27-6103DA657C86}"/>
              </a:ext>
            </a:extLst>
          </p:cNvPr>
          <p:cNvSpPr>
            <a:spLocks noGrp="1"/>
          </p:cNvSpPr>
          <p:nvPr>
            <p:ph type="sldNum" sz="quarter" idx="4294967295"/>
          </p:nvPr>
        </p:nvSpPr>
        <p:spPr>
          <a:xfrm>
            <a:off x="11803063" y="6411913"/>
            <a:ext cx="388937" cy="365125"/>
          </a:xfrm>
        </p:spPr>
        <p:txBody>
          <a:bodyPr anchor="b">
            <a:normAutofit lnSpcReduction="10000"/>
          </a:bodyPr>
          <a:lstStyle/>
          <a:p>
            <a:pPr defTabSz="914400" eaLnBrk="1" fontAlgn="auto" hangingPunct="1">
              <a:spcBef>
                <a:spcPts val="0"/>
              </a:spcBef>
              <a:spcAft>
                <a:spcPts val="600"/>
              </a:spcAft>
            </a:pPr>
            <a:fld id="{8500DCEC-28A8-7749-91A1-9345F35C432D}" type="slidenum">
              <a:rPr lang="en-US" kern="0" smtClean="0"/>
              <a:pPr defTabSz="914400" eaLnBrk="1" fontAlgn="auto" hangingPunct="1">
                <a:spcBef>
                  <a:spcPts val="0"/>
                </a:spcBef>
                <a:spcAft>
                  <a:spcPts val="600"/>
                </a:spcAft>
              </a:pPr>
              <a:t>3</a:t>
            </a:fld>
            <a:endParaRPr lang="en-US" kern="0" dirty="0"/>
          </a:p>
        </p:txBody>
      </p:sp>
      <p:sp>
        <p:nvSpPr>
          <p:cNvPr id="7" name="Footer Placeholder 3">
            <a:extLst>
              <a:ext uri="{FF2B5EF4-FFF2-40B4-BE49-F238E27FC236}">
                <a16:creationId xmlns:a16="http://schemas.microsoft.com/office/drawing/2014/main" id="{6CC80160-5134-4D2D-9328-2BDE4E568E36}"/>
              </a:ext>
            </a:extLst>
          </p:cNvPr>
          <p:cNvSpPr>
            <a:spLocks noGrp="1"/>
          </p:cNvSpPr>
          <p:nvPr>
            <p:ph type="ftr" sz="quarter" idx="11"/>
          </p:nvPr>
        </p:nvSpPr>
        <p:spPr>
          <a:xfrm>
            <a:off x="704497" y="6131861"/>
            <a:ext cx="9031665" cy="581635"/>
          </a:xfrm>
        </p:spPr>
        <p:txBody>
          <a:bodyPr/>
          <a:lstStyle/>
          <a:p>
            <a:r>
              <a:rPr lang="en-GB" dirty="0"/>
              <a:t>EULAR, European League Against Rheumatism. Van der </a:t>
            </a:r>
            <a:r>
              <a:rPr lang="en-GB" dirty="0" err="1"/>
              <a:t>Heijde</a:t>
            </a:r>
            <a:r>
              <a:rPr lang="en-GB" dirty="0"/>
              <a:t> D, et al. Ann Rheum Dis. 2015;74:8–13.</a:t>
            </a:r>
            <a:br>
              <a:rPr lang="en-GB" dirty="0"/>
            </a:br>
            <a:r>
              <a:rPr lang="en-GB" dirty="0" err="1"/>
              <a:t>Cormier-Daire</a:t>
            </a:r>
            <a:r>
              <a:rPr lang="en-GB" dirty="0"/>
              <a:t> V et al. </a:t>
            </a:r>
            <a:r>
              <a:rPr lang="en-GB" dirty="0" err="1"/>
              <a:t>Orphanet</a:t>
            </a:r>
            <a:r>
              <a:rPr lang="en-GB" dirty="0"/>
              <a:t> J Rare Dis 2021;16:333.</a:t>
            </a:r>
          </a:p>
        </p:txBody>
      </p:sp>
      <p:graphicFrame>
        <p:nvGraphicFramePr>
          <p:cNvPr id="8" name="Content Placeholder 7">
            <a:extLst>
              <a:ext uri="{FF2B5EF4-FFF2-40B4-BE49-F238E27FC236}">
                <a16:creationId xmlns:a16="http://schemas.microsoft.com/office/drawing/2014/main" id="{D657269D-A830-40A4-B1E5-3766240559DF}"/>
              </a:ext>
            </a:extLst>
          </p:cNvPr>
          <p:cNvGraphicFramePr>
            <a:graphicFrameLocks noGrp="1"/>
          </p:cNvGraphicFramePr>
          <p:nvPr>
            <p:ph idx="1"/>
          </p:nvPr>
        </p:nvGraphicFramePr>
        <p:xfrm>
          <a:off x="695325" y="1449388"/>
          <a:ext cx="10801350" cy="4535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502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1F778-0A4B-4343-A5C4-0C5A725C3385}"/>
              </a:ext>
            </a:extLst>
          </p:cNvPr>
          <p:cNvSpPr>
            <a:spLocks noGrp="1"/>
          </p:cNvSpPr>
          <p:nvPr>
            <p:ph type="title"/>
          </p:nvPr>
        </p:nvSpPr>
        <p:spPr/>
        <p:txBody>
          <a:bodyPr>
            <a:normAutofit fontScale="90000"/>
          </a:bodyPr>
          <a:lstStyle/>
          <a:p>
            <a:r>
              <a:rPr lang="en-GB" dirty="0"/>
              <a:t>Voting Process</a:t>
            </a:r>
            <a:br>
              <a:rPr lang="en-GB" dirty="0"/>
            </a:br>
            <a:r>
              <a:rPr lang="en-GB" dirty="0"/>
              <a:t>All Principles Achieved 75% Majority on First Vote</a:t>
            </a:r>
          </a:p>
        </p:txBody>
      </p:sp>
      <p:pic>
        <p:nvPicPr>
          <p:cNvPr id="5" name="Content Placeholder 4">
            <a:extLst>
              <a:ext uri="{FF2B5EF4-FFF2-40B4-BE49-F238E27FC236}">
                <a16:creationId xmlns:a16="http://schemas.microsoft.com/office/drawing/2014/main" id="{3EEFA283-DA7A-40F6-B433-C0B7A84F4AB7}"/>
              </a:ext>
            </a:extLst>
          </p:cNvPr>
          <p:cNvPicPr>
            <a:picLocks noGrp="1" noChangeAspect="1"/>
          </p:cNvPicPr>
          <p:nvPr>
            <p:ph idx="1"/>
          </p:nvPr>
        </p:nvPicPr>
        <p:blipFill>
          <a:blip r:embed="rId2"/>
          <a:stretch>
            <a:fillRect/>
          </a:stretch>
        </p:blipFill>
        <p:spPr>
          <a:xfrm>
            <a:off x="1838024" y="1449388"/>
            <a:ext cx="8515952" cy="4535487"/>
          </a:xfrm>
          <a:prstGeom prst="rect">
            <a:avLst/>
          </a:prstGeom>
        </p:spPr>
      </p:pic>
      <p:sp>
        <p:nvSpPr>
          <p:cNvPr id="3" name="Slide Number Placeholder 2">
            <a:extLst>
              <a:ext uri="{FF2B5EF4-FFF2-40B4-BE49-F238E27FC236}">
                <a16:creationId xmlns:a16="http://schemas.microsoft.com/office/drawing/2014/main" id="{5D15A92A-ED47-9441-ADA4-E8C22B77E18C}"/>
              </a:ext>
            </a:extLst>
          </p:cNvPr>
          <p:cNvSpPr>
            <a:spLocks noGrp="1"/>
          </p:cNvSpPr>
          <p:nvPr>
            <p:ph type="sldNum" sz="quarter" idx="4294967295"/>
          </p:nvPr>
        </p:nvSpPr>
        <p:spPr>
          <a:xfrm>
            <a:off x="11803063" y="6411913"/>
            <a:ext cx="388937" cy="365125"/>
          </a:xfrm>
        </p:spPr>
        <p:txBody>
          <a:bodyPr/>
          <a:lstStyle/>
          <a:p>
            <a:fld id="{8500DCEC-28A8-7749-91A1-9345F35C432D}" type="slidenum">
              <a:rPr lang="en-US" smtClean="0"/>
              <a:pPr/>
              <a:t>4</a:t>
            </a:fld>
            <a:endParaRPr lang="en-US" dirty="0"/>
          </a:p>
        </p:txBody>
      </p:sp>
      <p:sp>
        <p:nvSpPr>
          <p:cNvPr id="195" name="Footer Placeholder 3">
            <a:extLst>
              <a:ext uri="{FF2B5EF4-FFF2-40B4-BE49-F238E27FC236}">
                <a16:creationId xmlns:a16="http://schemas.microsoft.com/office/drawing/2014/main" id="{64ACE3C7-8F91-4E84-9A44-FD084D572B9E}"/>
              </a:ext>
            </a:extLst>
          </p:cNvPr>
          <p:cNvSpPr>
            <a:spLocks noGrp="1"/>
          </p:cNvSpPr>
          <p:nvPr>
            <p:ph type="ftr" sz="quarter" idx="11"/>
          </p:nvPr>
        </p:nvSpPr>
        <p:spPr>
          <a:xfrm>
            <a:off x="704497" y="6131861"/>
            <a:ext cx="9031665" cy="581635"/>
          </a:xfrm>
        </p:spPr>
        <p:txBody>
          <a:bodyPr/>
          <a:lstStyle/>
          <a:p>
            <a:r>
              <a:rPr lang="en-GB" dirty="0" err="1"/>
              <a:t>Cormier-Daire</a:t>
            </a:r>
            <a:r>
              <a:rPr lang="en-GB" dirty="0"/>
              <a:t> V et al. </a:t>
            </a:r>
            <a:r>
              <a:rPr lang="en-GB" dirty="0" err="1"/>
              <a:t>Orphanet</a:t>
            </a:r>
            <a:r>
              <a:rPr lang="en-GB" dirty="0"/>
              <a:t> J Rare Dis 2021;16:333.</a:t>
            </a:r>
          </a:p>
        </p:txBody>
      </p:sp>
    </p:spTree>
    <p:extLst>
      <p:ext uri="{BB962C8B-B14F-4D97-AF65-F5344CB8AC3E}">
        <p14:creationId xmlns:p14="http://schemas.microsoft.com/office/powerpoint/2010/main" val="421685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3CCB-CE20-BD43-92A1-EE2C5D2DE227}"/>
              </a:ext>
            </a:extLst>
          </p:cNvPr>
          <p:cNvSpPr>
            <a:spLocks noGrp="1"/>
          </p:cNvSpPr>
          <p:nvPr>
            <p:ph type="title"/>
          </p:nvPr>
        </p:nvSpPr>
        <p:spPr/>
        <p:txBody>
          <a:bodyPr>
            <a:normAutofit fontScale="90000"/>
          </a:bodyPr>
          <a:lstStyle/>
          <a:p>
            <a:r>
              <a:rPr lang="en-GB" dirty="0"/>
              <a:t>The 2020 EAF Guiding Principles of Management for Achondroplasia</a:t>
            </a:r>
          </a:p>
        </p:txBody>
      </p:sp>
      <p:sp>
        <p:nvSpPr>
          <p:cNvPr id="4" name="Slide Number Placeholder 3">
            <a:extLst>
              <a:ext uri="{FF2B5EF4-FFF2-40B4-BE49-F238E27FC236}">
                <a16:creationId xmlns:a16="http://schemas.microsoft.com/office/drawing/2014/main" id="{959F7069-14C0-D74B-8AAD-BF3AA3BF0172}"/>
              </a:ext>
            </a:extLst>
          </p:cNvPr>
          <p:cNvSpPr>
            <a:spLocks noGrp="1"/>
          </p:cNvSpPr>
          <p:nvPr>
            <p:ph type="sldNum" sz="quarter" idx="4294967295"/>
          </p:nvPr>
        </p:nvSpPr>
        <p:spPr>
          <a:xfrm>
            <a:off x="11803063" y="6411913"/>
            <a:ext cx="388937" cy="365125"/>
          </a:xfrm>
        </p:spPr>
        <p:txBody>
          <a:bodyPr/>
          <a:lstStyle/>
          <a:p>
            <a:pPr defTabSz="914400" eaLnBrk="1" fontAlgn="auto" hangingPunct="1">
              <a:spcBef>
                <a:spcPts val="0"/>
              </a:spcBef>
              <a:spcAft>
                <a:spcPts val="0"/>
              </a:spcAft>
            </a:pPr>
            <a:fld id="{8500DCEC-28A8-7749-91A1-9345F35C432D}" type="slidenum">
              <a:rPr lang="en-US" kern="0" smtClean="0"/>
              <a:pPr defTabSz="914400" eaLnBrk="1" fontAlgn="auto" hangingPunct="1">
                <a:spcBef>
                  <a:spcPts val="0"/>
                </a:spcBef>
                <a:spcAft>
                  <a:spcPts val="0"/>
                </a:spcAft>
              </a:pPr>
              <a:t>5</a:t>
            </a:fld>
            <a:endParaRPr lang="en-US" kern="0" dirty="0"/>
          </a:p>
        </p:txBody>
      </p:sp>
      <p:graphicFrame>
        <p:nvGraphicFramePr>
          <p:cNvPr id="7" name="Content Placeholder 5">
            <a:extLst>
              <a:ext uri="{FF2B5EF4-FFF2-40B4-BE49-F238E27FC236}">
                <a16:creationId xmlns:a16="http://schemas.microsoft.com/office/drawing/2014/main" id="{039B9C56-426D-4F00-A3F2-A64356FAC660}"/>
              </a:ext>
            </a:extLst>
          </p:cNvPr>
          <p:cNvGraphicFramePr>
            <a:graphicFrameLocks noGrp="1"/>
          </p:cNvGraphicFramePr>
          <p:nvPr>
            <p:ph idx="1"/>
            <p:extLst>
              <p:ext uri="{D42A27DB-BD31-4B8C-83A1-F6EECF244321}">
                <p14:modId xmlns:p14="http://schemas.microsoft.com/office/powerpoint/2010/main" val="3844882479"/>
              </p:ext>
            </p:extLst>
          </p:nvPr>
        </p:nvGraphicFramePr>
        <p:xfrm>
          <a:off x="695325" y="1449388"/>
          <a:ext cx="10800001" cy="4709051"/>
        </p:xfrm>
        <a:graphic>
          <a:graphicData uri="http://schemas.openxmlformats.org/drawingml/2006/table">
            <a:tbl>
              <a:tblPr firstRow="1" firstCol="1" bandRow="1">
                <a:tableStyleId>{C083E6E3-FA7D-4D7B-A595-EF9225AFEA82}</a:tableStyleId>
              </a:tblPr>
              <a:tblGrid>
                <a:gridCol w="465676">
                  <a:extLst>
                    <a:ext uri="{9D8B030D-6E8A-4147-A177-3AD203B41FA5}">
                      <a16:colId xmlns:a16="http://schemas.microsoft.com/office/drawing/2014/main" val="3878519995"/>
                    </a:ext>
                  </a:extLst>
                </a:gridCol>
                <a:gridCol w="8186057">
                  <a:extLst>
                    <a:ext uri="{9D8B030D-6E8A-4147-A177-3AD203B41FA5}">
                      <a16:colId xmlns:a16="http://schemas.microsoft.com/office/drawing/2014/main" val="424951840"/>
                    </a:ext>
                  </a:extLst>
                </a:gridCol>
                <a:gridCol w="1074134">
                  <a:extLst>
                    <a:ext uri="{9D8B030D-6E8A-4147-A177-3AD203B41FA5}">
                      <a16:colId xmlns:a16="http://schemas.microsoft.com/office/drawing/2014/main" val="1784235281"/>
                    </a:ext>
                  </a:extLst>
                </a:gridCol>
                <a:gridCol w="1074134">
                  <a:extLst>
                    <a:ext uri="{9D8B030D-6E8A-4147-A177-3AD203B41FA5}">
                      <a16:colId xmlns:a16="http://schemas.microsoft.com/office/drawing/2014/main" val="2606888800"/>
                    </a:ext>
                  </a:extLst>
                </a:gridCol>
              </a:tblGrid>
              <a:tr h="533177">
                <a:tc>
                  <a:txBody>
                    <a:bodyPr/>
                    <a:lstStyle/>
                    <a:p>
                      <a:pPr algn="ctr" fontAlgn="t">
                        <a:lnSpc>
                          <a:spcPct val="150000"/>
                        </a:lnSpc>
                        <a:spcBef>
                          <a:spcPts val="0"/>
                        </a:spcBef>
                        <a:spcAft>
                          <a:spcPts val="0"/>
                        </a:spcAft>
                      </a:pPr>
                      <a:r>
                        <a:rPr lang="en-GB" sz="1100" b="1" u="none" strike="noStrike" dirty="0">
                          <a:effectLst/>
                        </a:rPr>
                        <a:t>Item</a:t>
                      </a:r>
                      <a:endParaRPr lang="en-GB" sz="1600" b="0" i="0" u="none" strike="noStrike" dirty="0">
                        <a:effectLst/>
                        <a:latin typeface="Arial" panose="020B0604020202020204" pitchFamily="34" charset="0"/>
                      </a:endParaRPr>
                    </a:p>
                  </a:txBody>
                  <a:tcPr marL="66601" marR="66601" marT="9250" marB="0"/>
                </a:tc>
                <a:tc>
                  <a:txBody>
                    <a:bodyPr/>
                    <a:lstStyle/>
                    <a:p>
                      <a:pPr algn="l" fontAlgn="t">
                        <a:lnSpc>
                          <a:spcPct val="150000"/>
                        </a:lnSpc>
                        <a:spcBef>
                          <a:spcPts val="0"/>
                        </a:spcBef>
                        <a:spcAft>
                          <a:spcPts val="0"/>
                        </a:spcAft>
                      </a:pPr>
                      <a:r>
                        <a:rPr lang="en-GB" sz="1100" b="1" u="none" strike="noStrike" dirty="0">
                          <a:effectLst/>
                        </a:rPr>
                        <a:t>Guiding principle</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1" u="none" strike="noStrike" dirty="0">
                          <a:effectLst/>
                        </a:rPr>
                        <a:t>Vote (%)</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1" u="none" strike="noStrike" dirty="0">
                          <a:effectLst/>
                        </a:rPr>
                        <a:t>Agreement </a:t>
                      </a:r>
                      <a:br>
                        <a:rPr lang="en-GB" sz="1100" b="1" u="none" strike="noStrike" dirty="0">
                          <a:effectLst/>
                        </a:rPr>
                      </a:br>
                      <a:r>
                        <a:rPr lang="en-GB" sz="1100" b="1" u="none" strike="noStrike" dirty="0">
                          <a:effectLst/>
                        </a:rPr>
                        <a:t>(mean; range)</a:t>
                      </a:r>
                      <a:endParaRPr lang="en-GB" sz="1600" b="0" i="0" u="none" strike="noStrike" dirty="0">
                        <a:effectLst/>
                        <a:latin typeface="Arial" panose="020B0604020202020204" pitchFamily="34" charset="0"/>
                      </a:endParaRPr>
                    </a:p>
                  </a:txBody>
                  <a:tcPr marL="66601" marR="66601" marT="9250" marB="0"/>
                </a:tc>
                <a:extLst>
                  <a:ext uri="{0D108BD9-81ED-4DB2-BD59-A6C34878D82A}">
                    <a16:rowId xmlns:a16="http://schemas.microsoft.com/office/drawing/2014/main" val="860977394"/>
                  </a:ext>
                </a:extLst>
              </a:tr>
              <a:tr h="777380">
                <a:tc>
                  <a:txBody>
                    <a:bodyPr/>
                    <a:lstStyle/>
                    <a:p>
                      <a:pPr algn="ctr" fontAlgn="t">
                        <a:lnSpc>
                          <a:spcPct val="150000"/>
                        </a:lnSpc>
                        <a:spcBef>
                          <a:spcPts val="0"/>
                        </a:spcBef>
                        <a:spcAft>
                          <a:spcPts val="0"/>
                        </a:spcAft>
                      </a:pPr>
                      <a:r>
                        <a:rPr lang="en-GB" sz="1100" b="0" u="none" strike="noStrike" dirty="0">
                          <a:effectLst/>
                        </a:rPr>
                        <a:t>A</a:t>
                      </a:r>
                      <a:endParaRPr lang="en-GB" sz="1600" b="0" i="0" u="none" strike="noStrike" dirty="0">
                        <a:effectLst/>
                        <a:latin typeface="Arial" panose="020B0604020202020204" pitchFamily="34" charset="0"/>
                      </a:endParaRPr>
                    </a:p>
                  </a:txBody>
                  <a:tcPr marL="66601" marR="66601" marT="9250" marB="0"/>
                </a:tc>
                <a:tc>
                  <a:txBody>
                    <a:bodyPr/>
                    <a:lstStyle/>
                    <a:p>
                      <a:pPr algn="l" fontAlgn="t">
                        <a:lnSpc>
                          <a:spcPct val="150000"/>
                        </a:lnSpc>
                        <a:spcBef>
                          <a:spcPts val="0"/>
                        </a:spcBef>
                        <a:spcAft>
                          <a:spcPts val="0"/>
                        </a:spcAft>
                      </a:pPr>
                      <a:r>
                        <a:rPr lang="en-GB" sz="1100" b="0" u="none" strike="noStrike" dirty="0">
                          <a:effectLst/>
                        </a:rPr>
                        <a:t>Achondroplasia is a lifelong condition requiring lifelong management by an experienced MDT, led by physicians/clinicians experienced in achondroplasia management. Close monitoring during the first two years of life is critical</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92</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8.9 (8–10)</a:t>
                      </a:r>
                      <a:endParaRPr lang="en-GB" sz="1600" b="0" i="0" u="none" strike="noStrike" dirty="0">
                        <a:effectLst/>
                        <a:latin typeface="Arial" panose="020B0604020202020204" pitchFamily="34" charset="0"/>
                      </a:endParaRPr>
                    </a:p>
                  </a:txBody>
                  <a:tcPr marL="66601" marR="66601" marT="9250" marB="0"/>
                </a:tc>
                <a:extLst>
                  <a:ext uri="{0D108BD9-81ED-4DB2-BD59-A6C34878D82A}">
                    <a16:rowId xmlns:a16="http://schemas.microsoft.com/office/drawing/2014/main" val="376349606"/>
                  </a:ext>
                </a:extLst>
              </a:tr>
              <a:tr h="777380">
                <a:tc>
                  <a:txBody>
                    <a:bodyPr/>
                    <a:lstStyle/>
                    <a:p>
                      <a:pPr algn="ctr" fontAlgn="t">
                        <a:lnSpc>
                          <a:spcPct val="150000"/>
                        </a:lnSpc>
                        <a:spcBef>
                          <a:spcPts val="0"/>
                        </a:spcBef>
                        <a:spcAft>
                          <a:spcPts val="0"/>
                        </a:spcAft>
                      </a:pPr>
                      <a:r>
                        <a:rPr lang="en-GB" sz="1100" b="0" u="none" strike="noStrike" dirty="0">
                          <a:effectLst/>
                        </a:rPr>
                        <a:t>B</a:t>
                      </a:r>
                      <a:endParaRPr lang="en-GB" sz="1600" b="0" i="0" u="none" strike="noStrike" dirty="0">
                        <a:effectLst/>
                        <a:latin typeface="Arial" panose="020B0604020202020204" pitchFamily="34" charset="0"/>
                      </a:endParaRPr>
                    </a:p>
                  </a:txBody>
                  <a:tcPr marL="66601" marR="66601" marT="9250" marB="0"/>
                </a:tc>
                <a:tc>
                  <a:txBody>
                    <a:bodyPr/>
                    <a:lstStyle/>
                    <a:p>
                      <a:pPr algn="l" fontAlgn="t">
                        <a:lnSpc>
                          <a:spcPct val="150000"/>
                        </a:lnSpc>
                        <a:spcBef>
                          <a:spcPts val="0"/>
                        </a:spcBef>
                        <a:spcAft>
                          <a:spcPts val="0"/>
                        </a:spcAft>
                      </a:pPr>
                      <a:r>
                        <a:rPr lang="en-GB" sz="1100" b="0" u="none" strike="noStrike" dirty="0">
                          <a:effectLst/>
                        </a:rPr>
                        <a:t>When a diagnosis of achondroplasia is made or suspected, either in utero or after birth, the family should be referred as soon as possible to a physician experienced in achondroplasia to discuss the prognosis and management of the condition</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100</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9.3 (8–10)</a:t>
                      </a:r>
                      <a:endParaRPr lang="en-GB" sz="1600" b="0" i="0" u="none" strike="noStrike" dirty="0">
                        <a:effectLst/>
                        <a:latin typeface="Arial" panose="020B0604020202020204" pitchFamily="34" charset="0"/>
                      </a:endParaRPr>
                    </a:p>
                  </a:txBody>
                  <a:tcPr marL="66601" marR="66601" marT="9250" marB="0"/>
                </a:tc>
                <a:extLst>
                  <a:ext uri="{0D108BD9-81ED-4DB2-BD59-A6C34878D82A}">
                    <a16:rowId xmlns:a16="http://schemas.microsoft.com/office/drawing/2014/main" val="1508654118"/>
                  </a:ext>
                </a:extLst>
              </a:tr>
              <a:tr h="533177">
                <a:tc>
                  <a:txBody>
                    <a:bodyPr/>
                    <a:lstStyle/>
                    <a:p>
                      <a:pPr algn="ctr" fontAlgn="t">
                        <a:lnSpc>
                          <a:spcPct val="150000"/>
                        </a:lnSpc>
                        <a:spcBef>
                          <a:spcPts val="0"/>
                        </a:spcBef>
                        <a:spcAft>
                          <a:spcPts val="0"/>
                        </a:spcAft>
                      </a:pPr>
                      <a:r>
                        <a:rPr lang="en-GB" sz="1100" b="0" u="none" strike="noStrike" dirty="0">
                          <a:effectLst/>
                        </a:rPr>
                        <a:t>C</a:t>
                      </a:r>
                      <a:endParaRPr lang="en-GB" sz="1600" b="0" i="0" u="none" strike="noStrike" dirty="0">
                        <a:effectLst/>
                        <a:latin typeface="Arial" panose="020B0604020202020204" pitchFamily="34" charset="0"/>
                      </a:endParaRPr>
                    </a:p>
                  </a:txBody>
                  <a:tcPr marL="66601" marR="66601" marT="9250" marB="0"/>
                </a:tc>
                <a:tc>
                  <a:txBody>
                    <a:bodyPr/>
                    <a:lstStyle/>
                    <a:p>
                      <a:pPr algn="l" fontAlgn="t">
                        <a:lnSpc>
                          <a:spcPct val="150000"/>
                        </a:lnSpc>
                        <a:spcBef>
                          <a:spcPts val="0"/>
                        </a:spcBef>
                        <a:spcAft>
                          <a:spcPts val="0"/>
                        </a:spcAft>
                      </a:pPr>
                      <a:r>
                        <a:rPr lang="en-GB" sz="1100" b="0" u="none" strike="noStrike" dirty="0">
                          <a:effectLst/>
                        </a:rPr>
                        <a:t>Decisions around management should be made in the MDT setting jointly with the person with achondroplasia and/or their family</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100</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9.6 (7–10)</a:t>
                      </a:r>
                      <a:endParaRPr lang="en-GB" sz="1600" b="0" i="0" u="none" strike="noStrike" dirty="0">
                        <a:effectLst/>
                        <a:latin typeface="Arial" panose="020B0604020202020204" pitchFamily="34" charset="0"/>
                      </a:endParaRPr>
                    </a:p>
                  </a:txBody>
                  <a:tcPr marL="66601" marR="66601" marT="9250" marB="0"/>
                </a:tc>
                <a:extLst>
                  <a:ext uri="{0D108BD9-81ED-4DB2-BD59-A6C34878D82A}">
                    <a16:rowId xmlns:a16="http://schemas.microsoft.com/office/drawing/2014/main" val="3276136945"/>
                  </a:ext>
                </a:extLst>
              </a:tr>
              <a:tr h="777380">
                <a:tc>
                  <a:txBody>
                    <a:bodyPr/>
                    <a:lstStyle/>
                    <a:p>
                      <a:pPr algn="ctr" fontAlgn="t">
                        <a:lnSpc>
                          <a:spcPct val="150000"/>
                        </a:lnSpc>
                        <a:spcBef>
                          <a:spcPts val="0"/>
                        </a:spcBef>
                        <a:spcAft>
                          <a:spcPts val="0"/>
                        </a:spcAft>
                      </a:pPr>
                      <a:r>
                        <a:rPr lang="en-GB" sz="1100" b="0" u="none" strike="noStrike" dirty="0">
                          <a:effectLst/>
                        </a:rPr>
                        <a:t>D</a:t>
                      </a:r>
                      <a:endParaRPr lang="en-GB" sz="1600" b="0" i="0" u="none" strike="noStrike" dirty="0">
                        <a:effectLst/>
                        <a:latin typeface="Arial" panose="020B0604020202020204" pitchFamily="34" charset="0"/>
                      </a:endParaRPr>
                    </a:p>
                  </a:txBody>
                  <a:tcPr marL="66601" marR="66601" marT="9250" marB="0"/>
                </a:tc>
                <a:tc>
                  <a:txBody>
                    <a:bodyPr/>
                    <a:lstStyle/>
                    <a:p>
                      <a:pPr algn="l" fontAlgn="t">
                        <a:lnSpc>
                          <a:spcPct val="150000"/>
                        </a:lnSpc>
                        <a:spcBef>
                          <a:spcPts val="0"/>
                        </a:spcBef>
                        <a:spcAft>
                          <a:spcPts val="0"/>
                        </a:spcAft>
                      </a:pPr>
                      <a:r>
                        <a:rPr lang="en-GB" sz="1100" b="0" u="none" strike="noStrike" dirty="0">
                          <a:effectLst/>
                        </a:rPr>
                        <a:t>The primary goals of management are to enable anticipation, identification and treatment of problems, provide education and support to encourage a healthy lifestyle, positive self-esteem and mental health, autonomy and independence</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100</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9.2 (8–10)</a:t>
                      </a:r>
                      <a:endParaRPr lang="en-GB" sz="1600" b="0" i="0" u="none" strike="noStrike" dirty="0">
                        <a:effectLst/>
                        <a:latin typeface="Arial" panose="020B0604020202020204" pitchFamily="34" charset="0"/>
                      </a:endParaRPr>
                    </a:p>
                  </a:txBody>
                  <a:tcPr marL="66601" marR="66601" marT="9250" marB="0"/>
                </a:tc>
                <a:extLst>
                  <a:ext uri="{0D108BD9-81ED-4DB2-BD59-A6C34878D82A}">
                    <a16:rowId xmlns:a16="http://schemas.microsoft.com/office/drawing/2014/main" val="1160905512"/>
                  </a:ext>
                </a:extLst>
              </a:tr>
              <a:tr h="533177">
                <a:tc>
                  <a:txBody>
                    <a:bodyPr/>
                    <a:lstStyle/>
                    <a:p>
                      <a:pPr algn="ctr" fontAlgn="t">
                        <a:lnSpc>
                          <a:spcPct val="150000"/>
                        </a:lnSpc>
                        <a:spcBef>
                          <a:spcPts val="0"/>
                        </a:spcBef>
                        <a:spcAft>
                          <a:spcPts val="0"/>
                        </a:spcAft>
                        <a:tabLst>
                          <a:tab pos="2760345" algn="l"/>
                        </a:tabLst>
                      </a:pPr>
                      <a:r>
                        <a:rPr lang="en-GB" sz="1100" b="0" u="none" strike="noStrike" dirty="0">
                          <a:effectLst/>
                        </a:rPr>
                        <a:t>E</a:t>
                      </a:r>
                      <a:endParaRPr lang="en-GB" sz="1600" b="0" i="0" u="none" strike="noStrike" dirty="0">
                        <a:effectLst/>
                        <a:latin typeface="Arial" panose="020B0604020202020204" pitchFamily="34" charset="0"/>
                      </a:endParaRPr>
                    </a:p>
                  </a:txBody>
                  <a:tcPr marL="66601" marR="66601" marT="9250" marB="0"/>
                </a:tc>
                <a:tc>
                  <a:txBody>
                    <a:bodyPr/>
                    <a:lstStyle/>
                    <a:p>
                      <a:pPr algn="l" fontAlgn="t">
                        <a:lnSpc>
                          <a:spcPct val="150000"/>
                        </a:lnSpc>
                        <a:spcBef>
                          <a:spcPts val="0"/>
                        </a:spcBef>
                        <a:spcAft>
                          <a:spcPts val="0"/>
                        </a:spcAft>
                        <a:tabLst>
                          <a:tab pos="2760345" algn="l"/>
                        </a:tabLst>
                      </a:pPr>
                      <a:r>
                        <a:rPr lang="en-GB" sz="1100" b="0" u="none" strike="noStrike" dirty="0">
                          <a:effectLst/>
                        </a:rPr>
                        <a:t>Patients should have access to a variety of adaptive measures, support to ensure proper usage and access to approved treatment options as they become available</a:t>
                      </a: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91</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8.5 (5–10)</a:t>
                      </a:r>
                      <a:endParaRPr lang="en-GB" sz="1600" b="0" i="0" u="none" strike="noStrike" dirty="0">
                        <a:effectLst/>
                        <a:latin typeface="Arial" panose="020B0604020202020204" pitchFamily="34" charset="0"/>
                      </a:endParaRPr>
                    </a:p>
                  </a:txBody>
                  <a:tcPr marL="66601" marR="66601" marT="9250" marB="0"/>
                </a:tc>
                <a:extLst>
                  <a:ext uri="{0D108BD9-81ED-4DB2-BD59-A6C34878D82A}">
                    <a16:rowId xmlns:a16="http://schemas.microsoft.com/office/drawing/2014/main" val="955451312"/>
                  </a:ext>
                </a:extLst>
              </a:tr>
              <a:tr h="777380">
                <a:tc>
                  <a:txBody>
                    <a:bodyPr/>
                    <a:lstStyle/>
                    <a:p>
                      <a:pPr algn="ctr" fontAlgn="t">
                        <a:lnSpc>
                          <a:spcPct val="150000"/>
                        </a:lnSpc>
                        <a:spcBef>
                          <a:spcPts val="0"/>
                        </a:spcBef>
                        <a:spcAft>
                          <a:spcPts val="0"/>
                        </a:spcAft>
                      </a:pPr>
                      <a:r>
                        <a:rPr lang="en-GB" sz="1100" b="0" u="none" strike="noStrike" dirty="0">
                          <a:effectLst/>
                        </a:rPr>
                        <a:t>F</a:t>
                      </a:r>
                      <a:endParaRPr lang="en-GB" sz="1600" b="0" i="0" u="none" strike="noStrike" dirty="0">
                        <a:effectLst/>
                        <a:latin typeface="Arial" panose="020B0604020202020204" pitchFamily="34" charset="0"/>
                      </a:endParaRPr>
                    </a:p>
                  </a:txBody>
                  <a:tcPr marL="66601" marR="66601" marT="9250" marB="0"/>
                </a:tc>
                <a:tc>
                  <a:txBody>
                    <a:bodyPr/>
                    <a:lstStyle/>
                    <a:p>
                      <a:pPr algn="l" fontAlgn="t">
                        <a:lnSpc>
                          <a:spcPct val="150000"/>
                        </a:lnSpc>
                        <a:spcBef>
                          <a:spcPts val="0"/>
                        </a:spcBef>
                        <a:spcAft>
                          <a:spcPts val="0"/>
                        </a:spcAft>
                      </a:pPr>
                      <a:r>
                        <a:rPr lang="en-GB" sz="1100" b="0" u="none" strike="noStrike" dirty="0">
                          <a:effectLst/>
                        </a:rPr>
                        <a:t>Regular monitoring in adolescence and adulthood should continue under an MDT with expertise in achondroplasia management. Care should include genetic counselling, transition to adulthood, psychosexual well-being and management of pregnancy</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100</a:t>
                      </a:r>
                      <a:endParaRPr lang="en-GB" sz="1600" b="0" i="0" u="none" strike="noStrike" dirty="0">
                        <a:effectLst/>
                        <a:latin typeface="Arial" panose="020B0604020202020204" pitchFamily="34" charset="0"/>
                      </a:endParaRPr>
                    </a:p>
                  </a:txBody>
                  <a:tcPr marL="66601" marR="66601" marT="9250" marB="0"/>
                </a:tc>
                <a:tc>
                  <a:txBody>
                    <a:bodyPr/>
                    <a:lstStyle/>
                    <a:p>
                      <a:pPr algn="ctr" fontAlgn="t">
                        <a:lnSpc>
                          <a:spcPct val="150000"/>
                        </a:lnSpc>
                        <a:spcBef>
                          <a:spcPts val="0"/>
                        </a:spcBef>
                        <a:spcAft>
                          <a:spcPts val="0"/>
                        </a:spcAft>
                      </a:pPr>
                      <a:r>
                        <a:rPr lang="en-GB" sz="1100" b="0" u="none" strike="noStrike" dirty="0">
                          <a:effectLst/>
                        </a:rPr>
                        <a:t>9.3 (8–10)</a:t>
                      </a:r>
                      <a:endParaRPr lang="en-GB" sz="1600" b="0" i="0" u="none" strike="noStrike" dirty="0">
                        <a:effectLst/>
                        <a:latin typeface="Arial" panose="020B0604020202020204" pitchFamily="34" charset="0"/>
                      </a:endParaRPr>
                    </a:p>
                  </a:txBody>
                  <a:tcPr marL="66601" marR="66601" marT="9250" marB="0"/>
                </a:tc>
                <a:extLst>
                  <a:ext uri="{0D108BD9-81ED-4DB2-BD59-A6C34878D82A}">
                    <a16:rowId xmlns:a16="http://schemas.microsoft.com/office/drawing/2014/main" val="1287951191"/>
                  </a:ext>
                </a:extLst>
              </a:tr>
            </a:tbl>
          </a:graphicData>
        </a:graphic>
      </p:graphicFrame>
      <p:sp>
        <p:nvSpPr>
          <p:cNvPr id="8" name="Footer Placeholder 3">
            <a:extLst>
              <a:ext uri="{FF2B5EF4-FFF2-40B4-BE49-F238E27FC236}">
                <a16:creationId xmlns:a16="http://schemas.microsoft.com/office/drawing/2014/main" id="{AA050733-EFAE-4578-8A41-DC9F5E1A5AED}"/>
              </a:ext>
            </a:extLst>
          </p:cNvPr>
          <p:cNvSpPr>
            <a:spLocks noGrp="1"/>
          </p:cNvSpPr>
          <p:nvPr>
            <p:ph type="ftr" sz="quarter" idx="11"/>
          </p:nvPr>
        </p:nvSpPr>
        <p:spPr>
          <a:xfrm>
            <a:off x="704497" y="6131861"/>
            <a:ext cx="9031665" cy="581635"/>
          </a:xfrm>
        </p:spPr>
        <p:txBody>
          <a:bodyPr/>
          <a:lstStyle/>
          <a:p>
            <a:r>
              <a:rPr lang="en-GB" dirty="0"/>
              <a:t>MDT, multi-disciplinary team</a:t>
            </a:r>
            <a:br>
              <a:rPr lang="en-GB" dirty="0"/>
            </a:br>
            <a:r>
              <a:rPr lang="en-GB" dirty="0" err="1"/>
              <a:t>Cormier-Daire</a:t>
            </a:r>
            <a:r>
              <a:rPr lang="en-GB" dirty="0"/>
              <a:t> V et al. </a:t>
            </a:r>
            <a:r>
              <a:rPr lang="en-GB" dirty="0" err="1"/>
              <a:t>Orphanet</a:t>
            </a:r>
            <a:r>
              <a:rPr lang="en-GB" dirty="0"/>
              <a:t> J Rare Dis 2021;16:333.</a:t>
            </a:r>
          </a:p>
        </p:txBody>
      </p:sp>
    </p:spTree>
    <p:extLst>
      <p:ext uri="{BB962C8B-B14F-4D97-AF65-F5344CB8AC3E}">
        <p14:creationId xmlns:p14="http://schemas.microsoft.com/office/powerpoint/2010/main" val="1440055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6E40-5990-F342-939F-9776E7CA03DF}"/>
              </a:ext>
            </a:extLst>
          </p:cNvPr>
          <p:cNvSpPr>
            <a:spLocks noGrp="1"/>
          </p:cNvSpPr>
          <p:nvPr>
            <p:ph type="title"/>
          </p:nvPr>
        </p:nvSpPr>
        <p:spPr/>
        <p:txBody>
          <a:bodyPr/>
          <a:lstStyle/>
          <a:p>
            <a:r>
              <a:rPr lang="en-GB" dirty="0"/>
              <a:t>Conclusions</a:t>
            </a:r>
          </a:p>
        </p:txBody>
      </p:sp>
      <p:sp>
        <p:nvSpPr>
          <p:cNvPr id="5" name="Content Placeholder 4">
            <a:extLst>
              <a:ext uri="{FF2B5EF4-FFF2-40B4-BE49-F238E27FC236}">
                <a16:creationId xmlns:a16="http://schemas.microsoft.com/office/drawing/2014/main" id="{3D78BD13-6957-E24E-99F4-ED78F32D02A8}"/>
              </a:ext>
            </a:extLst>
          </p:cNvPr>
          <p:cNvSpPr>
            <a:spLocks noGrp="1"/>
          </p:cNvSpPr>
          <p:nvPr>
            <p:ph idx="1"/>
          </p:nvPr>
        </p:nvSpPr>
        <p:spPr/>
        <p:txBody>
          <a:bodyPr/>
          <a:lstStyle/>
          <a:p>
            <a:r>
              <a:rPr lang="en-GB" dirty="0"/>
              <a:t>Guiding principles cover lifelong care for people with achondroplasia</a:t>
            </a:r>
          </a:p>
          <a:p>
            <a:r>
              <a:rPr lang="en-GB" dirty="0"/>
              <a:t>Guiding principles of management can be implemented in any healthcare system</a:t>
            </a:r>
          </a:p>
          <a:p>
            <a:r>
              <a:rPr lang="en-GB" dirty="0"/>
              <a:t>Implementation will provide a basis for developing optimal care</a:t>
            </a:r>
          </a:p>
          <a:p>
            <a:r>
              <a:rPr lang="en-GB" dirty="0"/>
              <a:t>There is ongoing collaboration to scrutinise individual aspects of care</a:t>
            </a:r>
          </a:p>
          <a:p>
            <a:r>
              <a:rPr lang="en-GB" dirty="0"/>
              <a:t>Principles of management for achondroplasia will be reviewed </a:t>
            </a:r>
            <a:br>
              <a:rPr lang="en-GB" dirty="0"/>
            </a:br>
            <a:r>
              <a:rPr lang="en-GB" dirty="0"/>
              <a:t>in 3–4 years, or when there are developments in the field that may change clinical practice</a:t>
            </a:r>
          </a:p>
          <a:p>
            <a:endParaRPr lang="en-GB" dirty="0"/>
          </a:p>
        </p:txBody>
      </p:sp>
      <p:sp>
        <p:nvSpPr>
          <p:cNvPr id="3" name="Slide Number Placeholder 2">
            <a:extLst>
              <a:ext uri="{FF2B5EF4-FFF2-40B4-BE49-F238E27FC236}">
                <a16:creationId xmlns:a16="http://schemas.microsoft.com/office/drawing/2014/main" id="{7159084E-AE0A-6047-9C09-892C89B3EC54}"/>
              </a:ext>
            </a:extLst>
          </p:cNvPr>
          <p:cNvSpPr>
            <a:spLocks noGrp="1"/>
          </p:cNvSpPr>
          <p:nvPr>
            <p:ph type="sldNum" sz="quarter" idx="4294967295"/>
          </p:nvPr>
        </p:nvSpPr>
        <p:spPr>
          <a:xfrm>
            <a:off x="11803063" y="6411913"/>
            <a:ext cx="388937" cy="365125"/>
          </a:xfrm>
        </p:spPr>
        <p:txBody>
          <a:bodyPr/>
          <a:lstStyle/>
          <a:p>
            <a:pPr defTabSz="914400" eaLnBrk="1" fontAlgn="auto" hangingPunct="1">
              <a:spcBef>
                <a:spcPts val="0"/>
              </a:spcBef>
              <a:spcAft>
                <a:spcPts val="0"/>
              </a:spcAft>
            </a:pPr>
            <a:fld id="{8500DCEC-28A8-7749-91A1-9345F35C432D}" type="slidenum">
              <a:rPr lang="en-US" kern="0" smtClean="0"/>
              <a:pPr defTabSz="914400" eaLnBrk="1" fontAlgn="auto" hangingPunct="1">
                <a:spcBef>
                  <a:spcPts val="0"/>
                </a:spcBef>
                <a:spcAft>
                  <a:spcPts val="0"/>
                </a:spcAft>
              </a:pPr>
              <a:t>6</a:t>
            </a:fld>
            <a:endParaRPr lang="en-US" kern="0" dirty="0"/>
          </a:p>
        </p:txBody>
      </p:sp>
      <p:sp>
        <p:nvSpPr>
          <p:cNvPr id="8" name="Footer Placeholder 3">
            <a:extLst>
              <a:ext uri="{FF2B5EF4-FFF2-40B4-BE49-F238E27FC236}">
                <a16:creationId xmlns:a16="http://schemas.microsoft.com/office/drawing/2014/main" id="{73CFF479-C4C4-44A7-8124-D78D94E5FEC4}"/>
              </a:ext>
            </a:extLst>
          </p:cNvPr>
          <p:cNvSpPr>
            <a:spLocks noGrp="1"/>
          </p:cNvSpPr>
          <p:nvPr>
            <p:ph type="ftr" sz="quarter" idx="11"/>
          </p:nvPr>
        </p:nvSpPr>
        <p:spPr>
          <a:xfrm>
            <a:off x="704497" y="6131861"/>
            <a:ext cx="9031665" cy="581635"/>
          </a:xfrm>
        </p:spPr>
        <p:txBody>
          <a:bodyPr/>
          <a:lstStyle/>
          <a:p>
            <a:r>
              <a:rPr lang="en-GB" dirty="0" err="1"/>
              <a:t>Cormier-Daire</a:t>
            </a:r>
            <a:r>
              <a:rPr lang="en-GB" dirty="0"/>
              <a:t> V et al. </a:t>
            </a:r>
            <a:r>
              <a:rPr lang="en-GB" dirty="0" err="1"/>
              <a:t>Orphanet</a:t>
            </a:r>
            <a:r>
              <a:rPr lang="en-GB" dirty="0"/>
              <a:t> J Rare Dis 2021;16:333.</a:t>
            </a:r>
          </a:p>
        </p:txBody>
      </p:sp>
    </p:spTree>
    <p:extLst>
      <p:ext uri="{BB962C8B-B14F-4D97-AF65-F5344CB8AC3E}">
        <p14:creationId xmlns:p14="http://schemas.microsoft.com/office/powerpoint/2010/main" val="161354868"/>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EGSL Template</Template>
  <TotalTime>944</TotalTime>
  <Words>628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Narrow</vt:lpstr>
      <vt:lpstr>Calibri</vt:lpstr>
      <vt:lpstr>1_Office Theme</vt:lpstr>
      <vt:lpstr>The First European Consensus on Principles of Management for Achondroplasia</vt:lpstr>
      <vt:lpstr>The European Achondroplasia Forum</vt:lpstr>
      <vt:lpstr>The Process of Defining Guiding Principles </vt:lpstr>
      <vt:lpstr>Voting Process All Principles Achieved 75% Majority on First Vote</vt:lpstr>
      <vt:lpstr>The 2020 EAF Guiding Principles of Management for Achondroplasia</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European Consensus on Principles of Management for Achondroplasia</dc:title>
  <dc:creator>Marie Farrow</dc:creator>
  <cp:lastModifiedBy>Tim Venables</cp:lastModifiedBy>
  <cp:revision>87</cp:revision>
  <dcterms:created xsi:type="dcterms:W3CDTF">2021-02-15T10:08:17Z</dcterms:created>
  <dcterms:modified xsi:type="dcterms:W3CDTF">2021-09-20T09:09:12Z</dcterms:modified>
</cp:coreProperties>
</file>